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Montserrat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MontserratExtraBold-bold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0f398fe4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0f398fe4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0f398fe4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0f398fe4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0f398fe4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0f398fe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0f398fe4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0f398fe4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0f398fe4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0f398fe4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0f398fe4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0f398fe4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0f398f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0f398f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f398fe45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f398fe45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f398fe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f398fe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f398fe4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0f398fe4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0f398fe4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0f398fe4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0f398fe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0f398fe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0f398fe4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0f398fe4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QC_MuNL3n9k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9" cy="688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51609"/>
            <a:ext cx="44196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2" y="976862"/>
            <a:ext cx="3938123" cy="17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0" l="0" r="3269" t="9412"/>
          <a:stretch/>
        </p:blipFill>
        <p:spPr>
          <a:xfrm>
            <a:off x="1142288" y="2723250"/>
            <a:ext cx="7063126" cy="20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2"/>
          <p:cNvCxnSpPr>
            <a:stCxn id="212" idx="0"/>
          </p:cNvCxnSpPr>
          <p:nvPr/>
        </p:nvCxnSpPr>
        <p:spPr>
          <a:xfrm rot="10800000">
            <a:off x="5318850" y="1522150"/>
            <a:ext cx="2232300" cy="1321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2"/>
          <p:cNvCxnSpPr/>
          <p:nvPr/>
        </p:nvCxnSpPr>
        <p:spPr>
          <a:xfrm flipH="1" rot="10800000">
            <a:off x="1592850" y="1556200"/>
            <a:ext cx="2249100" cy="128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2"/>
          <p:cNvCxnSpPr>
            <a:endCxn id="215" idx="3"/>
          </p:cNvCxnSpPr>
          <p:nvPr/>
        </p:nvCxnSpPr>
        <p:spPr>
          <a:xfrm rot="10800000">
            <a:off x="4572000" y="1691950"/>
            <a:ext cx="0" cy="154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6" name="Google Shape;216;p22"/>
          <p:cNvGrpSpPr/>
          <p:nvPr/>
        </p:nvGrpSpPr>
        <p:grpSpPr>
          <a:xfrm>
            <a:off x="430050" y="2843350"/>
            <a:ext cx="2325600" cy="1717425"/>
            <a:chOff x="701650" y="2673600"/>
            <a:chExt cx="2325600" cy="1717425"/>
          </a:xfrm>
        </p:grpSpPr>
        <p:sp>
          <p:nvSpPr>
            <p:cNvPr id="217" name="Google Shape;217;p22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22"/>
          <p:cNvGrpSpPr/>
          <p:nvPr/>
        </p:nvGrpSpPr>
        <p:grpSpPr>
          <a:xfrm>
            <a:off x="3409200" y="3233400"/>
            <a:ext cx="2325600" cy="1717425"/>
            <a:chOff x="701650" y="2673600"/>
            <a:chExt cx="2325600" cy="1717425"/>
          </a:xfrm>
        </p:grpSpPr>
        <p:sp>
          <p:nvSpPr>
            <p:cNvPr id="220" name="Google Shape;220;p22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6388350" y="2843350"/>
            <a:ext cx="2325600" cy="1717425"/>
            <a:chOff x="701650" y="2673600"/>
            <a:chExt cx="2325600" cy="1717425"/>
          </a:xfrm>
        </p:grpSpPr>
        <p:sp>
          <p:nvSpPr>
            <p:cNvPr id="223" name="Google Shape;223;p22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2"/>
          <p:cNvSpPr/>
          <p:nvPr/>
        </p:nvSpPr>
        <p:spPr>
          <a:xfrm>
            <a:off x="3808050" y="3338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6804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3659550" y="3414963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66387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3659550" y="7258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Server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React</a:t>
            </a:r>
            <a:endParaRPr b="1" i="1" sz="2000">
              <a:solidFill>
                <a:schemeClr val="dk2"/>
              </a:solidFill>
            </a:endParaRPr>
          </a:p>
        </p:txBody>
      </p:sp>
      <p:sp>
        <p:nvSpPr>
          <p:cNvPr id="228" name="Google Shape;228;p22"/>
          <p:cNvSpPr txBox="1"/>
          <p:nvPr/>
        </p:nvSpPr>
        <p:spPr>
          <a:xfrm rot="1832357">
            <a:off x="5299479" y="1658074"/>
            <a:ext cx="2139023" cy="57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</a:rPr>
              <a:t>Connected</a:t>
            </a:r>
            <a:endParaRPr b="1" sz="2200">
              <a:solidFill>
                <a:srgbClr val="6AA84F"/>
              </a:solidFill>
            </a:endParaRPr>
          </a:p>
        </p:txBody>
      </p:sp>
      <p:sp>
        <p:nvSpPr>
          <p:cNvPr id="229" name="Google Shape;229;p22"/>
          <p:cNvSpPr txBox="1"/>
          <p:nvPr/>
        </p:nvSpPr>
        <p:spPr>
          <a:xfrm rot="1446">
            <a:off x="4499704" y="2266374"/>
            <a:ext cx="213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Disconnected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230" name="Google Shape;230;p22"/>
          <p:cNvSpPr txBox="1"/>
          <p:nvPr/>
        </p:nvSpPr>
        <p:spPr>
          <a:xfrm rot="-1856585">
            <a:off x="1586862" y="1754054"/>
            <a:ext cx="2138913" cy="5741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</a:rPr>
              <a:t>Connected</a:t>
            </a:r>
            <a:endParaRPr b="1" sz="2200">
              <a:solidFill>
                <a:srgbClr val="6AA84F"/>
              </a:solidFill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5484450" y="200400"/>
            <a:ext cx="3564900" cy="44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drawwithstrangres.onrender.com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Data</a:t>
            </a:r>
            <a:endParaRPr/>
          </a:p>
        </p:txBody>
      </p:sp>
      <p:sp>
        <p:nvSpPr>
          <p:cNvPr id="237" name="Google Shape;237;p23"/>
          <p:cNvSpPr txBox="1"/>
          <p:nvPr>
            <p:ph idx="1" type="body"/>
          </p:nvPr>
        </p:nvSpPr>
        <p:spPr>
          <a:xfrm>
            <a:off x="111275" y="1097825"/>
            <a:ext cx="50349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x1: number,    // Starting X coordinate of the line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y1: number,    // Starting Y coordinate of the line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x2: number,    // Ending X coordinate of the line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y2: number,    // Ending Y coordinate of the line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string, // Color in hex format (e.g., "#FF0000" for red)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size: number   // Line thickness in pixels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379225" y="2392075"/>
            <a:ext cx="34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39" name="Google Shape;239;p23"/>
          <p:cNvGrpSpPr/>
          <p:nvPr/>
        </p:nvGrpSpPr>
        <p:grpSpPr>
          <a:xfrm>
            <a:off x="3876925" y="2776550"/>
            <a:ext cx="2325600" cy="1717425"/>
            <a:chOff x="701650" y="2673600"/>
            <a:chExt cx="2325600" cy="1717425"/>
          </a:xfrm>
        </p:grpSpPr>
        <p:sp>
          <p:nvSpPr>
            <p:cNvPr id="240" name="Google Shape;240;p23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3"/>
          <p:cNvSpPr/>
          <p:nvPr/>
        </p:nvSpPr>
        <p:spPr>
          <a:xfrm>
            <a:off x="7254925" y="2670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23"/>
          <p:cNvCxnSpPr/>
          <p:nvPr/>
        </p:nvCxnSpPr>
        <p:spPr>
          <a:xfrm flipH="1" rot="10800000">
            <a:off x="5237300" y="1554100"/>
            <a:ext cx="2161800" cy="120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244" name="Google Shape;244;p23"/>
          <p:cNvSpPr txBox="1"/>
          <p:nvPr/>
        </p:nvSpPr>
        <p:spPr>
          <a:xfrm>
            <a:off x="348850" y="2647125"/>
            <a:ext cx="3497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Client interprets drawing data from </a:t>
            </a:r>
            <a:r>
              <a:rPr lang="en" sz="1800">
                <a:solidFill>
                  <a:schemeClr val="dk2"/>
                </a:solidFill>
              </a:rPr>
              <a:t>transferred “drawing objects”.</a:t>
            </a:r>
            <a:r>
              <a:rPr lang="en" sz="1800">
                <a:solidFill>
                  <a:schemeClr val="dk2"/>
                </a:solidFill>
              </a:rPr>
              <a:t> Vectors with color and width information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6287900" y="3115250"/>
            <a:ext cx="273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Interpret drawing object onto canvas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4850225" y="1499675"/>
            <a:ext cx="16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drawing object to server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/>
          <p:nvPr/>
        </p:nvSpPr>
        <p:spPr>
          <a:xfrm>
            <a:off x="-390250" y="759750"/>
            <a:ext cx="10160100" cy="43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11245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Future</a:t>
            </a:r>
            <a:r>
              <a:rPr b="1" lang="en" sz="3000"/>
              <a:t> Plans</a:t>
            </a:r>
            <a:endParaRPr b="1" sz="3000"/>
          </a:p>
        </p:txBody>
      </p:sp>
      <p:grpSp>
        <p:nvGrpSpPr>
          <p:cNvPr id="253" name="Google Shape;253;p24"/>
          <p:cNvGrpSpPr/>
          <p:nvPr/>
        </p:nvGrpSpPr>
        <p:grpSpPr>
          <a:xfrm>
            <a:off x="92505" y="1318195"/>
            <a:ext cx="8739806" cy="3686520"/>
            <a:chOff x="515050" y="1140138"/>
            <a:chExt cx="8521652" cy="3556358"/>
          </a:xfrm>
        </p:grpSpPr>
        <p:cxnSp>
          <p:nvCxnSpPr>
            <p:cNvPr id="254" name="Google Shape;254;p24"/>
            <p:cNvCxnSpPr/>
            <p:nvPr/>
          </p:nvCxnSpPr>
          <p:spPr>
            <a:xfrm>
              <a:off x="926156" y="2354383"/>
              <a:ext cx="7843200" cy="0"/>
            </a:xfrm>
            <a:prstGeom prst="straightConnector1">
              <a:avLst/>
            </a:prstGeom>
            <a:noFill/>
            <a:ln cap="flat" cmpd="sng" w="19050">
              <a:solidFill>
                <a:srgbClr val="22DEE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24"/>
            <p:cNvSpPr txBox="1"/>
            <p:nvPr/>
          </p:nvSpPr>
          <p:spPr>
            <a:xfrm>
              <a:off x="659819" y="1226896"/>
              <a:ext cx="1800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Near</a:t>
              </a:r>
              <a:endParaRPr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515050" y="2625296"/>
              <a:ext cx="21927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Let users save the artwork they’ve created.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5044004" y="1226896"/>
              <a:ext cx="1800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On the horizon</a:t>
              </a:r>
              <a:endParaRPr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5044007" y="2833644"/>
              <a:ext cx="1800600" cy="10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Increase the traffic capacity of our server.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9" name="Google Shape;259;p24"/>
            <p:cNvSpPr txBox="1"/>
            <p:nvPr/>
          </p:nvSpPr>
          <p:spPr>
            <a:xfrm>
              <a:off x="2851913" y="1148958"/>
              <a:ext cx="1800600" cy="10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 more drawing tools (brushes and fill bucket)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2852884" y="2904417"/>
              <a:ext cx="1800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soon</a:t>
              </a:r>
              <a:endParaRPr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7236102" y="1140138"/>
              <a:ext cx="1800600" cy="10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Market the website to increase the user base.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2" name="Google Shape;262;p24"/>
            <p:cNvSpPr txBox="1"/>
            <p:nvPr/>
          </p:nvSpPr>
          <p:spPr>
            <a:xfrm>
              <a:off x="7235123" y="2886782"/>
              <a:ext cx="18006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Distant</a:t>
              </a:r>
              <a:endParaRPr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431801" y="2193390"/>
              <a:ext cx="256200" cy="321900"/>
            </a:xfrm>
            <a:prstGeom prst="ellipse">
              <a:avLst/>
            </a:prstGeom>
            <a:solidFill>
              <a:srgbClr val="22D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624866" y="2193390"/>
              <a:ext cx="256200" cy="321900"/>
            </a:xfrm>
            <a:prstGeom prst="ellipse">
              <a:avLst/>
            </a:prstGeom>
            <a:solidFill>
              <a:srgbClr val="22D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5817930" y="2193390"/>
              <a:ext cx="256200" cy="321900"/>
            </a:xfrm>
            <a:prstGeom prst="ellipse">
              <a:avLst/>
            </a:prstGeom>
            <a:solidFill>
              <a:srgbClr val="22D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8010995" y="2193390"/>
              <a:ext cx="256200" cy="321900"/>
            </a:xfrm>
            <a:prstGeom prst="ellipse">
              <a:avLst/>
            </a:prstGeom>
            <a:solidFill>
              <a:srgbClr val="22D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/>
          <p:nvPr/>
        </p:nvSpPr>
        <p:spPr>
          <a:xfrm>
            <a:off x="-390250" y="759750"/>
            <a:ext cx="10160100" cy="43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 txBox="1"/>
          <p:nvPr>
            <p:ph type="title"/>
          </p:nvPr>
        </p:nvSpPr>
        <p:spPr>
          <a:xfrm>
            <a:off x="311700" y="11245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Final Remarks</a:t>
            </a:r>
            <a:endParaRPr b="1" sz="3000"/>
          </a:p>
        </p:txBody>
      </p:sp>
      <p:sp>
        <p:nvSpPr>
          <p:cNvPr id="273" name="Google Shape;273;p25"/>
          <p:cNvSpPr txBox="1"/>
          <p:nvPr/>
        </p:nvSpPr>
        <p:spPr>
          <a:xfrm>
            <a:off x="1415525" y="1303075"/>
            <a:ext cx="62112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Were happy to have learned tools and </a:t>
            </a:r>
            <a:r>
              <a:rPr b="1" lang="en" sz="3300">
                <a:solidFill>
                  <a:schemeClr val="lt1"/>
                </a:solidFill>
              </a:rPr>
              <a:t>architecture</a:t>
            </a:r>
            <a:r>
              <a:rPr b="1" lang="en" sz="3300">
                <a:solidFill>
                  <a:schemeClr val="lt1"/>
                </a:solidFill>
              </a:rPr>
              <a:t> we weren’t </a:t>
            </a:r>
            <a:r>
              <a:rPr b="1" lang="en" sz="3300">
                <a:solidFill>
                  <a:schemeClr val="lt1"/>
                </a:solidFill>
              </a:rPr>
              <a:t>familiar</a:t>
            </a:r>
            <a:r>
              <a:rPr b="1" lang="en" sz="3300">
                <a:solidFill>
                  <a:schemeClr val="lt1"/>
                </a:solidFill>
              </a:rPr>
              <a:t> with to create something fun we can share with the world.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1097" t="11284"/>
          <a:stretch/>
        </p:blipFill>
        <p:spPr>
          <a:xfrm>
            <a:off x="0" y="631400"/>
            <a:ext cx="9144000" cy="371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390250" y="759750"/>
            <a:ext cx="10160100" cy="43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1245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00"/>
              <a:t>Our Idea</a:t>
            </a:r>
            <a:endParaRPr b="1" sz="3000"/>
          </a:p>
        </p:txBody>
      </p:sp>
      <p:sp>
        <p:nvSpPr>
          <p:cNvPr id="64" name="Google Shape;64;p14"/>
          <p:cNvSpPr txBox="1"/>
          <p:nvPr/>
        </p:nvSpPr>
        <p:spPr>
          <a:xfrm>
            <a:off x="1415525" y="1303075"/>
            <a:ext cx="6211200" cy="3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lt1"/>
                </a:solidFill>
              </a:rPr>
              <a:t>A website that lets random strangers on the internet communicate through a </a:t>
            </a:r>
            <a:r>
              <a:rPr b="1" lang="en" sz="3300">
                <a:solidFill>
                  <a:schemeClr val="lt1"/>
                </a:solidFill>
              </a:rPr>
              <a:t>collaborative</a:t>
            </a:r>
            <a:r>
              <a:rPr b="1" lang="en" sz="3300">
                <a:solidFill>
                  <a:schemeClr val="lt1"/>
                </a:solidFill>
              </a:rPr>
              <a:t> art piece.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-390250" y="759750"/>
            <a:ext cx="10160100" cy="43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12450"/>
            <a:ext cx="8520600" cy="6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The </a:t>
            </a:r>
            <a:r>
              <a:rPr b="1" lang="en" sz="3000"/>
              <a:t>Inspiration</a:t>
            </a:r>
            <a:r>
              <a:rPr b="1" lang="en" sz="3000"/>
              <a:t> For Our Project</a:t>
            </a:r>
            <a:endParaRPr b="1" sz="3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438" y="974575"/>
            <a:ext cx="6989122" cy="3820976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Draw With Strangers (C4 Spring 2025 Hackathon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flipH="1" rot="10800000">
            <a:off x="1592850" y="1556200"/>
            <a:ext cx="2249100" cy="128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>
            <a:endCxn id="83" idx="3"/>
          </p:cNvCxnSpPr>
          <p:nvPr/>
        </p:nvCxnSpPr>
        <p:spPr>
          <a:xfrm rot="10800000">
            <a:off x="4572000" y="1691950"/>
            <a:ext cx="0" cy="1541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" name="Google Shape;84;p17"/>
          <p:cNvGrpSpPr/>
          <p:nvPr/>
        </p:nvGrpSpPr>
        <p:grpSpPr>
          <a:xfrm>
            <a:off x="430050" y="2843350"/>
            <a:ext cx="2325600" cy="1717425"/>
            <a:chOff x="701650" y="2673600"/>
            <a:chExt cx="2325600" cy="1717425"/>
          </a:xfrm>
        </p:grpSpPr>
        <p:sp>
          <p:nvSpPr>
            <p:cNvPr id="85" name="Google Shape;85;p17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7"/>
          <p:cNvGrpSpPr/>
          <p:nvPr/>
        </p:nvGrpSpPr>
        <p:grpSpPr>
          <a:xfrm>
            <a:off x="3409200" y="3233400"/>
            <a:ext cx="2325600" cy="1717425"/>
            <a:chOff x="701650" y="2673600"/>
            <a:chExt cx="2325600" cy="1717425"/>
          </a:xfrm>
        </p:grpSpPr>
        <p:sp>
          <p:nvSpPr>
            <p:cNvPr id="88" name="Google Shape;88;p17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6388350" y="2843350"/>
            <a:ext cx="2325600" cy="1717425"/>
            <a:chOff x="701650" y="2673600"/>
            <a:chExt cx="2325600" cy="1717425"/>
          </a:xfrm>
        </p:grpSpPr>
        <p:sp>
          <p:nvSpPr>
            <p:cNvPr id="91" name="Google Shape;91;p17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/>
          <p:nvPr/>
        </p:nvSpPr>
        <p:spPr>
          <a:xfrm>
            <a:off x="3808050" y="3338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6804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659550" y="3414963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6387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659550" y="7258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Server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React</a:t>
            </a:r>
            <a:endParaRPr b="1" i="1" sz="2000">
              <a:solidFill>
                <a:schemeClr val="dk2"/>
              </a:solidFill>
            </a:endParaRPr>
          </a:p>
        </p:txBody>
      </p:sp>
      <p:cxnSp>
        <p:nvCxnSpPr>
          <p:cNvPr id="97" name="Google Shape;97;p17"/>
          <p:cNvCxnSpPr>
            <a:stCxn id="92" idx="0"/>
          </p:cNvCxnSpPr>
          <p:nvPr/>
        </p:nvCxnSpPr>
        <p:spPr>
          <a:xfrm rot="10800000">
            <a:off x="5318850" y="1522150"/>
            <a:ext cx="2232300" cy="132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 txBox="1"/>
          <p:nvPr/>
        </p:nvSpPr>
        <p:spPr>
          <a:xfrm rot="1832357">
            <a:off x="5299479" y="1658074"/>
            <a:ext cx="2139023" cy="57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Searching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 rot="1446">
            <a:off x="2505304" y="2070386"/>
            <a:ext cx="213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</a:rPr>
              <a:t>Connected</a:t>
            </a:r>
            <a:endParaRPr b="1" sz="2200">
              <a:solidFill>
                <a:srgbClr val="6AA84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484450" y="200400"/>
            <a:ext cx="3564900" cy="44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drawwithstrangres.onrender.com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 flipH="1" rot="10800000">
            <a:off x="1592850" y="1556200"/>
            <a:ext cx="2249100" cy="128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>
            <a:endCxn id="107" idx="3"/>
          </p:cNvCxnSpPr>
          <p:nvPr/>
        </p:nvCxnSpPr>
        <p:spPr>
          <a:xfrm rot="10800000">
            <a:off x="4572000" y="1691950"/>
            <a:ext cx="0" cy="1541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8" name="Google Shape;108;p18"/>
          <p:cNvGrpSpPr/>
          <p:nvPr/>
        </p:nvGrpSpPr>
        <p:grpSpPr>
          <a:xfrm>
            <a:off x="430050" y="2843350"/>
            <a:ext cx="2325600" cy="1717425"/>
            <a:chOff x="701650" y="2673600"/>
            <a:chExt cx="2325600" cy="1717425"/>
          </a:xfrm>
        </p:grpSpPr>
        <p:sp>
          <p:nvSpPr>
            <p:cNvPr id="109" name="Google Shape;109;p18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8"/>
          <p:cNvGrpSpPr/>
          <p:nvPr/>
        </p:nvGrpSpPr>
        <p:grpSpPr>
          <a:xfrm>
            <a:off x="3409200" y="3233400"/>
            <a:ext cx="2325600" cy="1717425"/>
            <a:chOff x="701650" y="2673600"/>
            <a:chExt cx="2325600" cy="1717425"/>
          </a:xfrm>
        </p:grpSpPr>
        <p:sp>
          <p:nvSpPr>
            <p:cNvPr id="112" name="Google Shape;112;p18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6388350" y="2843350"/>
            <a:ext cx="2325600" cy="1717425"/>
            <a:chOff x="701650" y="2673600"/>
            <a:chExt cx="2325600" cy="1717425"/>
          </a:xfrm>
        </p:grpSpPr>
        <p:sp>
          <p:nvSpPr>
            <p:cNvPr id="115" name="Google Shape;115;p18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/>
          <p:nvPr/>
        </p:nvSpPr>
        <p:spPr>
          <a:xfrm>
            <a:off x="3808050" y="3338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804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659550" y="3414963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6387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659550" y="7258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Server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React</a:t>
            </a:r>
            <a:endParaRPr b="1" i="1" sz="2000">
              <a:solidFill>
                <a:schemeClr val="dk2"/>
              </a:solidFill>
            </a:endParaRPr>
          </a:p>
        </p:txBody>
      </p:sp>
      <p:cxnSp>
        <p:nvCxnSpPr>
          <p:cNvPr id="121" name="Google Shape;121;p18"/>
          <p:cNvCxnSpPr>
            <a:stCxn id="116" idx="0"/>
          </p:cNvCxnSpPr>
          <p:nvPr/>
        </p:nvCxnSpPr>
        <p:spPr>
          <a:xfrm rot="10800000">
            <a:off x="5318850" y="1522150"/>
            <a:ext cx="2232300" cy="132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2" name="Google Shape;122;p18"/>
          <p:cNvSpPr txBox="1"/>
          <p:nvPr/>
        </p:nvSpPr>
        <p:spPr>
          <a:xfrm rot="1832357">
            <a:off x="5299479" y="1658074"/>
            <a:ext cx="2139023" cy="57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Searching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 rot="1446">
            <a:off x="2505304" y="2070386"/>
            <a:ext cx="213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</a:rPr>
              <a:t>Connected</a:t>
            </a:r>
            <a:endParaRPr b="1" sz="2200">
              <a:solidFill>
                <a:srgbClr val="6AA84F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278800" y="3474275"/>
            <a:ext cx="662040" cy="441396"/>
          </a:xfrm>
          <a:prstGeom prst="cloud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1635275" y="1420175"/>
            <a:ext cx="2003100" cy="11544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 txBox="1"/>
          <p:nvPr/>
        </p:nvSpPr>
        <p:spPr>
          <a:xfrm rot="-1832229">
            <a:off x="1276197" y="1230150"/>
            <a:ext cx="2142111" cy="5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Canvas Update  Data Package</a:t>
            </a:r>
            <a:endParaRPr b="1" sz="2000">
              <a:solidFill>
                <a:srgbClr val="3D85C6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484450" y="200400"/>
            <a:ext cx="3564900" cy="44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drawwithstrangres.onrender.com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19"/>
          <p:cNvCxnSpPr/>
          <p:nvPr/>
        </p:nvCxnSpPr>
        <p:spPr>
          <a:xfrm flipH="1" rot="10800000">
            <a:off x="1592850" y="1556200"/>
            <a:ext cx="2249100" cy="12873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9"/>
          <p:cNvCxnSpPr>
            <a:endCxn id="134" idx="3"/>
          </p:cNvCxnSpPr>
          <p:nvPr/>
        </p:nvCxnSpPr>
        <p:spPr>
          <a:xfrm rot="10800000">
            <a:off x="4572000" y="1691950"/>
            <a:ext cx="0" cy="1541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5" name="Google Shape;135;p19"/>
          <p:cNvGrpSpPr/>
          <p:nvPr/>
        </p:nvGrpSpPr>
        <p:grpSpPr>
          <a:xfrm>
            <a:off x="430050" y="2843350"/>
            <a:ext cx="2325600" cy="1717425"/>
            <a:chOff x="701650" y="2673600"/>
            <a:chExt cx="2325600" cy="1717425"/>
          </a:xfrm>
        </p:grpSpPr>
        <p:sp>
          <p:nvSpPr>
            <p:cNvPr id="136" name="Google Shape;136;p19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3409200" y="3233400"/>
            <a:ext cx="2325600" cy="1717425"/>
            <a:chOff x="701650" y="2673600"/>
            <a:chExt cx="2325600" cy="1717425"/>
          </a:xfrm>
        </p:grpSpPr>
        <p:sp>
          <p:nvSpPr>
            <p:cNvPr id="139" name="Google Shape;139;p19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9"/>
          <p:cNvGrpSpPr/>
          <p:nvPr/>
        </p:nvGrpSpPr>
        <p:grpSpPr>
          <a:xfrm>
            <a:off x="6388350" y="2843350"/>
            <a:ext cx="2325600" cy="1717425"/>
            <a:chOff x="701650" y="2673600"/>
            <a:chExt cx="2325600" cy="1717425"/>
          </a:xfrm>
        </p:grpSpPr>
        <p:sp>
          <p:nvSpPr>
            <p:cNvPr id="142" name="Google Shape;142;p19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9"/>
          <p:cNvSpPr/>
          <p:nvPr/>
        </p:nvSpPr>
        <p:spPr>
          <a:xfrm>
            <a:off x="3808050" y="3338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6804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3659550" y="3414963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66387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3659550" y="7258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Server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React</a:t>
            </a:r>
            <a:endParaRPr b="1" i="1" sz="2000">
              <a:solidFill>
                <a:schemeClr val="dk2"/>
              </a:solidFill>
            </a:endParaRPr>
          </a:p>
        </p:txBody>
      </p:sp>
      <p:cxnSp>
        <p:nvCxnSpPr>
          <p:cNvPr id="148" name="Google Shape;148;p19"/>
          <p:cNvCxnSpPr>
            <a:stCxn id="143" idx="0"/>
          </p:cNvCxnSpPr>
          <p:nvPr/>
        </p:nvCxnSpPr>
        <p:spPr>
          <a:xfrm rot="10800000">
            <a:off x="5318850" y="1522150"/>
            <a:ext cx="2232300" cy="132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9" name="Google Shape;149;p19"/>
          <p:cNvSpPr txBox="1"/>
          <p:nvPr/>
        </p:nvSpPr>
        <p:spPr>
          <a:xfrm rot="1832357">
            <a:off x="5299479" y="1658074"/>
            <a:ext cx="2139023" cy="57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Searching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 txBox="1"/>
          <p:nvPr/>
        </p:nvSpPr>
        <p:spPr>
          <a:xfrm rot="1446">
            <a:off x="2505304" y="2070386"/>
            <a:ext cx="213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</a:rPr>
              <a:t>Connected</a:t>
            </a:r>
            <a:endParaRPr b="1" sz="2200">
              <a:solidFill>
                <a:srgbClr val="6AA84F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278800" y="3474275"/>
            <a:ext cx="662040" cy="441396"/>
          </a:xfrm>
          <a:prstGeom prst="cloud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9"/>
          <p:cNvCxnSpPr/>
          <p:nvPr/>
        </p:nvCxnSpPr>
        <p:spPr>
          <a:xfrm flipH="1" rot="10800000">
            <a:off x="1635275" y="1420175"/>
            <a:ext cx="2003100" cy="11544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9"/>
          <p:cNvSpPr txBox="1"/>
          <p:nvPr/>
        </p:nvSpPr>
        <p:spPr>
          <a:xfrm rot="-1832229">
            <a:off x="1276197" y="1230150"/>
            <a:ext cx="2142111" cy="57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D85C6"/>
                </a:solidFill>
              </a:rPr>
              <a:t>Canvas Update  Data Package</a:t>
            </a:r>
            <a:endParaRPr b="1" sz="2000">
              <a:solidFill>
                <a:srgbClr val="3D85C6"/>
              </a:solidFill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>
            <a:off x="4775700" y="1902425"/>
            <a:ext cx="17100" cy="11205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/>
          <p:nvPr/>
        </p:nvSpPr>
        <p:spPr>
          <a:xfrm>
            <a:off x="4240975" y="3871413"/>
            <a:ext cx="662040" cy="441396"/>
          </a:xfrm>
          <a:prstGeom prst="cloud">
            <a:avLst/>
          </a:prstGeom>
          <a:solidFill>
            <a:schemeClr val="lt2"/>
          </a:solidFill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5484450" y="200400"/>
            <a:ext cx="3564900" cy="44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drawwithstrangres.onrender.com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0"/>
          <p:cNvCxnSpPr/>
          <p:nvPr/>
        </p:nvCxnSpPr>
        <p:spPr>
          <a:xfrm flipH="1" rot="10800000">
            <a:off x="1592850" y="1556200"/>
            <a:ext cx="2249100" cy="1287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0"/>
          <p:cNvCxnSpPr>
            <a:endCxn id="163" idx="3"/>
          </p:cNvCxnSpPr>
          <p:nvPr/>
        </p:nvCxnSpPr>
        <p:spPr>
          <a:xfrm rot="10800000">
            <a:off x="4572000" y="1691950"/>
            <a:ext cx="0" cy="154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" name="Google Shape;164;p20"/>
          <p:cNvGrpSpPr/>
          <p:nvPr/>
        </p:nvGrpSpPr>
        <p:grpSpPr>
          <a:xfrm>
            <a:off x="430050" y="2843350"/>
            <a:ext cx="2325600" cy="1717425"/>
            <a:chOff x="701650" y="2673600"/>
            <a:chExt cx="2325600" cy="1717425"/>
          </a:xfrm>
        </p:grpSpPr>
        <p:sp>
          <p:nvSpPr>
            <p:cNvPr id="165" name="Google Shape;165;p20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20"/>
          <p:cNvGrpSpPr/>
          <p:nvPr/>
        </p:nvGrpSpPr>
        <p:grpSpPr>
          <a:xfrm>
            <a:off x="3409200" y="3233400"/>
            <a:ext cx="2325600" cy="1717425"/>
            <a:chOff x="701650" y="2673600"/>
            <a:chExt cx="2325600" cy="1717425"/>
          </a:xfrm>
        </p:grpSpPr>
        <p:sp>
          <p:nvSpPr>
            <p:cNvPr id="168" name="Google Shape;168;p20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20"/>
          <p:cNvGrpSpPr/>
          <p:nvPr/>
        </p:nvGrpSpPr>
        <p:grpSpPr>
          <a:xfrm>
            <a:off x="6388350" y="2843350"/>
            <a:ext cx="2325600" cy="1717425"/>
            <a:chOff x="701650" y="2673600"/>
            <a:chExt cx="2325600" cy="1717425"/>
          </a:xfrm>
        </p:grpSpPr>
        <p:sp>
          <p:nvSpPr>
            <p:cNvPr id="171" name="Google Shape;171;p20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/>
          <p:nvPr/>
        </p:nvSpPr>
        <p:spPr>
          <a:xfrm>
            <a:off x="3808050" y="3338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6804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659550" y="3414963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6387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659550" y="7258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Server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React</a:t>
            </a:r>
            <a:endParaRPr b="1" i="1" sz="2000">
              <a:solidFill>
                <a:schemeClr val="dk2"/>
              </a:solidFill>
            </a:endParaRPr>
          </a:p>
        </p:txBody>
      </p:sp>
      <p:cxnSp>
        <p:nvCxnSpPr>
          <p:cNvPr id="177" name="Google Shape;177;p20"/>
          <p:cNvCxnSpPr>
            <a:stCxn id="172" idx="0"/>
          </p:cNvCxnSpPr>
          <p:nvPr/>
        </p:nvCxnSpPr>
        <p:spPr>
          <a:xfrm rot="10800000">
            <a:off x="5318850" y="1522150"/>
            <a:ext cx="2232300" cy="132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8" name="Google Shape;178;p20"/>
          <p:cNvSpPr txBox="1"/>
          <p:nvPr/>
        </p:nvSpPr>
        <p:spPr>
          <a:xfrm rot="1832357">
            <a:off x="5299479" y="1658074"/>
            <a:ext cx="2139023" cy="57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Searching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 rot="1446">
            <a:off x="4499704" y="2266374"/>
            <a:ext cx="213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Disconnected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180" name="Google Shape;180;p20"/>
          <p:cNvSpPr txBox="1"/>
          <p:nvPr/>
        </p:nvSpPr>
        <p:spPr>
          <a:xfrm rot="-1701735">
            <a:off x="1586859" y="1754107"/>
            <a:ext cx="2138957" cy="574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1C232"/>
                </a:solidFill>
              </a:rPr>
              <a:t>Lost Partner</a:t>
            </a:r>
            <a:endParaRPr b="1" sz="2200">
              <a:solidFill>
                <a:srgbClr val="F1C232"/>
              </a:solidFill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484450" y="200400"/>
            <a:ext cx="3564900" cy="44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drawwithstrangres.onrender.com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1"/>
          <p:cNvCxnSpPr/>
          <p:nvPr/>
        </p:nvCxnSpPr>
        <p:spPr>
          <a:xfrm flipH="1" rot="10800000">
            <a:off x="1592850" y="1556200"/>
            <a:ext cx="2249100" cy="128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1"/>
          <p:cNvCxnSpPr>
            <a:endCxn id="188" idx="3"/>
          </p:cNvCxnSpPr>
          <p:nvPr/>
        </p:nvCxnSpPr>
        <p:spPr>
          <a:xfrm rot="10800000">
            <a:off x="4572000" y="1691950"/>
            <a:ext cx="0" cy="1541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9" name="Google Shape;189;p21"/>
          <p:cNvGrpSpPr/>
          <p:nvPr/>
        </p:nvGrpSpPr>
        <p:grpSpPr>
          <a:xfrm>
            <a:off x="430050" y="2843350"/>
            <a:ext cx="2325600" cy="1717425"/>
            <a:chOff x="701650" y="2673600"/>
            <a:chExt cx="2325600" cy="1717425"/>
          </a:xfrm>
        </p:grpSpPr>
        <p:sp>
          <p:nvSpPr>
            <p:cNvPr id="190" name="Google Shape;190;p21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1"/>
          <p:cNvGrpSpPr/>
          <p:nvPr/>
        </p:nvGrpSpPr>
        <p:grpSpPr>
          <a:xfrm>
            <a:off x="3409200" y="3233400"/>
            <a:ext cx="2325600" cy="1717425"/>
            <a:chOff x="701650" y="2673600"/>
            <a:chExt cx="2325600" cy="1717425"/>
          </a:xfrm>
        </p:grpSpPr>
        <p:sp>
          <p:nvSpPr>
            <p:cNvPr id="193" name="Google Shape;193;p21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6388350" y="2843350"/>
            <a:ext cx="2325600" cy="1717425"/>
            <a:chOff x="701650" y="2673600"/>
            <a:chExt cx="2325600" cy="1717425"/>
          </a:xfrm>
        </p:grpSpPr>
        <p:sp>
          <p:nvSpPr>
            <p:cNvPr id="196" name="Google Shape;196;p21"/>
            <p:cNvSpPr/>
            <p:nvPr/>
          </p:nvSpPr>
          <p:spPr>
            <a:xfrm>
              <a:off x="1236400" y="3847725"/>
              <a:ext cx="1256100" cy="543300"/>
            </a:xfrm>
            <a:prstGeom prst="trapezoid">
              <a:avLst>
                <a:gd fmla="val 25000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01650" y="2673600"/>
              <a:ext cx="2325600" cy="1309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1"/>
          <p:cNvSpPr/>
          <p:nvPr/>
        </p:nvSpPr>
        <p:spPr>
          <a:xfrm>
            <a:off x="3808050" y="333850"/>
            <a:ext cx="1527900" cy="13581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6804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659550" y="3414963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6638700" y="29820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Client</a:t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3659550" y="725800"/>
            <a:ext cx="18249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</a:rPr>
              <a:t>Server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2"/>
                </a:solidFill>
              </a:rPr>
              <a:t>React</a:t>
            </a:r>
            <a:endParaRPr b="1" i="1" sz="2000">
              <a:solidFill>
                <a:schemeClr val="dk2"/>
              </a:solidFill>
            </a:endParaRPr>
          </a:p>
        </p:txBody>
      </p:sp>
      <p:cxnSp>
        <p:nvCxnSpPr>
          <p:cNvPr id="202" name="Google Shape;202;p21"/>
          <p:cNvCxnSpPr>
            <a:stCxn id="197" idx="0"/>
          </p:cNvCxnSpPr>
          <p:nvPr/>
        </p:nvCxnSpPr>
        <p:spPr>
          <a:xfrm rot="10800000">
            <a:off x="5318850" y="1522150"/>
            <a:ext cx="2232300" cy="132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3" name="Google Shape;203;p21"/>
          <p:cNvSpPr txBox="1"/>
          <p:nvPr/>
        </p:nvSpPr>
        <p:spPr>
          <a:xfrm rot="1832357">
            <a:off x="5299479" y="1658074"/>
            <a:ext cx="2139023" cy="574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Searching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 rot="1446">
            <a:off x="4499704" y="2266374"/>
            <a:ext cx="21390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0000"/>
                </a:solidFill>
              </a:rPr>
              <a:t>Disconnected</a:t>
            </a:r>
            <a:endParaRPr b="1" sz="2200">
              <a:solidFill>
                <a:srgbClr val="FF0000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 rot="-1913475">
            <a:off x="1586895" y="1754217"/>
            <a:ext cx="2139091" cy="574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</a:rPr>
              <a:t>Searching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5484450" y="200400"/>
            <a:ext cx="3564900" cy="446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drawwithstrangres.onrender.com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