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B0EA6-2002-F115-3485-79D568D62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F1F466-9BF8-417D-2698-7C62CA9EC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B0968-53C1-31F6-EC88-A2F3C978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1EE06-7DEC-39FD-525A-6B370592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38D76-257F-0AD4-1736-970AD3E9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6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8DA7A-E440-179F-C776-87D3DCB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D75268-1842-2E35-F42E-9A53E765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FCC3C-DB0C-F42B-41B9-265F99D2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9AEE36-0A15-0D6B-ADAC-0A731C8F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B6FED-CD34-A381-ACC8-5528AA84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15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2C5B2E-9247-0B57-A28B-2998DAF45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694BF1-7F56-B01E-14AF-5DAD2EC9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CA1E2-4817-AFB0-0566-F07A024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C2EB1-95FF-13F6-5DD2-CD730E9D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DAA5D-2D54-65D4-38A8-1E972BB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92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3A2D3-D267-42DD-1BDB-2148CB40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3FC28-03E8-E853-0B34-FCC806A0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DF0E8A-CFDB-1C9C-2624-D583B27C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8374B9-582C-8DE4-53FC-4F47BF29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3ABE-85BC-4C0B-8C37-86E5376D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832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86F4-E465-4916-4BC6-68963196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18769-9615-8245-C8AF-9F1FF9FA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C3B13-E2C7-A69D-0283-33FAE12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9D8C-5DFD-9CA1-A60D-3BBBCC62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D43C5-B3FD-B0FF-44BE-A5E78EF6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89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9A894-D8CC-4DAF-C943-1F751CF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4509D-5C8A-5501-8239-FAB31C0E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07B120-15B3-D0BD-8DE1-6FD9CE32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B9760-543A-9A42-13F7-D37E573A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A31F7-F530-3F4C-16A9-D7828C7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FA514E-03D7-0794-46AF-3C226F00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5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7B716-7FD7-A8A5-335D-5AEA208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8FAE7-84E3-4DBD-04C3-8A292211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3C5DF-5028-AF9D-2B34-474C28FB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76998A-ED79-EFBA-173E-D6314D76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BCFA78-C6A2-6316-6B9E-5394696F7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2C962E-B4F1-3611-3E9E-8ECF1C1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9A4B4D-3A49-2CC8-64B6-4BF7EAEF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D8085D-01BD-6D89-93DA-10572C3E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3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75ED8-D291-BF95-5DFF-1E70941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E27B5C-9935-370A-37B1-8728FC67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C94114-CC90-35D9-8AEA-3DD88BC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ED42D9-CDDB-F583-20FD-35BB19BF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038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AA387B-FAE4-0A2F-3EE2-6ADD262E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E4ECFF-DDAD-2144-20DB-DCC7054F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7DF10E-F1F1-F997-9D31-C17D969A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66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3E979-1972-FED9-B087-CEB8E988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EBE53-D658-F4F0-7167-8081DD48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B04909-C79D-63D5-3831-907BD21C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185975-88DB-7ED0-E6AE-D378863C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4A6E3A-CF4B-DD58-1170-91AD0073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FD4D7-15F2-FFE6-BAE2-C2905BFF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515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79F38-4E83-D3BA-4D0D-3CD114B9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3F26E0-E95C-BE68-048B-7E1386DD0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337B5D-8FF7-0B3C-63FC-48CB4E81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AD3E0F-07E4-499C-73A2-8AD4CC14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80606-216A-0BAB-B321-86EA0CF5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DA73E8-CBF7-FBA8-DE8B-E81C164E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7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068441-D365-D6D6-2198-7F530A8E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0E874-C8F0-36D3-DFD9-FD54788B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9A45E-5BD8-2B35-19C6-862AEB3B2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6B6A2-0976-47DC-AA63-43CC89EC439E}" type="datetimeFigureOut">
              <a:rPr lang="fr-CH" smtClean="0"/>
              <a:t>26.04.2024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2E98E-9AFF-FCE8-C583-C8A7C9A0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BA682-29D0-21D8-BB1B-01D11C84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4534C-0F6F-420C-BBD2-7B4C43049B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15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actère coloré, capture d’écran, texte&#10;&#10;Description générée automatiquement">
            <a:extLst>
              <a:ext uri="{FF2B5EF4-FFF2-40B4-BE49-F238E27FC236}">
                <a16:creationId xmlns:a16="http://schemas.microsoft.com/office/drawing/2014/main" id="{F4F65BE7-EF7E-91A5-FE3A-270D0CC8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4551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actère coloré, capture d’écran, texte, Graphique&#10;&#10;Description générée automatiquement">
            <a:extLst>
              <a:ext uri="{FF2B5EF4-FFF2-40B4-BE49-F238E27FC236}">
                <a16:creationId xmlns:a16="http://schemas.microsoft.com/office/drawing/2014/main" id="{6F480780-3C12-721E-DA94-E14F6834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1" y="234461"/>
            <a:ext cx="6389077" cy="6389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7697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738FE62C-1114-ABD1-0329-3C47FAE9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55" y="1006792"/>
            <a:ext cx="4987290" cy="48444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1E6405-6264-1A2E-0553-D6501FF5A4ED}"/>
              </a:ext>
            </a:extLst>
          </p:cNvPr>
          <p:cNvSpPr txBox="1"/>
          <p:nvPr/>
        </p:nvSpPr>
        <p:spPr>
          <a:xfrm>
            <a:off x="2344615" y="2954216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Forward speed [m/s]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B79623-D6B5-DC19-3AAB-A6556516C57B}"/>
              </a:ext>
            </a:extLst>
          </p:cNvPr>
          <p:cNvSpPr txBox="1"/>
          <p:nvPr/>
        </p:nvSpPr>
        <p:spPr>
          <a:xfrm>
            <a:off x="5779476" y="5553779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05134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, Caractère coloré, texte, Graphique&#10;&#10;Description générée automatiquement">
            <a:extLst>
              <a:ext uri="{FF2B5EF4-FFF2-40B4-BE49-F238E27FC236}">
                <a16:creationId xmlns:a16="http://schemas.microsoft.com/office/drawing/2014/main" id="{A4505AC2-C68D-2286-2E53-316203E0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07" y="468921"/>
            <a:ext cx="6113585" cy="6113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7880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actère coloré, capture d’écran, texte&#10;&#10;Description générée automatiquement">
            <a:extLst>
              <a:ext uri="{FF2B5EF4-FFF2-40B4-BE49-F238E27FC236}">
                <a16:creationId xmlns:a16="http://schemas.microsoft.com/office/drawing/2014/main" id="{591ADED6-3AE8-6E72-5143-61F455B12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15" y="249115"/>
            <a:ext cx="6359769" cy="63597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79709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5F590C-1282-173A-ECE9-5DEE5992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12" y="353007"/>
            <a:ext cx="6265375" cy="6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17978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actère coloré, capture d’écran, arc-en-ciel&#10;&#10;Description générée automatiquement">
            <a:extLst>
              <a:ext uri="{FF2B5EF4-FFF2-40B4-BE49-F238E27FC236}">
                <a16:creationId xmlns:a16="http://schemas.microsoft.com/office/drawing/2014/main" id="{EDE0BB32-E316-DB6C-6E5C-41E1149C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6" y="398587"/>
            <a:ext cx="6207367" cy="62073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DFB51-3C26-0C74-9FE2-339373F558B8}"/>
              </a:ext>
            </a:extLst>
          </p:cNvPr>
          <p:cNvSpPr/>
          <p:nvPr/>
        </p:nvSpPr>
        <p:spPr>
          <a:xfrm flipV="1">
            <a:off x="4167553" y="5972907"/>
            <a:ext cx="3628293" cy="1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533278-1C85-09C6-F1BB-87554E8F96BD}"/>
              </a:ext>
            </a:extLst>
          </p:cNvPr>
          <p:cNvSpPr txBox="1"/>
          <p:nvPr/>
        </p:nvSpPr>
        <p:spPr>
          <a:xfrm>
            <a:off x="3733800" y="5891552"/>
            <a:ext cx="413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0.4             0.8            1.2            1.6               2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880278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44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Chanson</dc:creator>
  <cp:lastModifiedBy>Maxime Chanson</cp:lastModifiedBy>
  <cp:revision>1</cp:revision>
  <dcterms:created xsi:type="dcterms:W3CDTF">2024-04-26T11:07:45Z</dcterms:created>
  <dcterms:modified xsi:type="dcterms:W3CDTF">2024-04-26T16:36:23Z</dcterms:modified>
</cp:coreProperties>
</file>