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знакомление" id="{CBF9CDDD-B853-47FA-AA20-8CC94797D7F1}">
          <p14:sldIdLst>
            <p14:sldId id="256"/>
            <p14:sldId id="257"/>
            <p14:sldId id="258"/>
          </p14:sldIdLst>
        </p14:section>
        <p14:section name="Демонстрация проекта" id="{73F77336-CA4A-4551-AEF8-BA1BC6AA61D0}">
          <p14:sldIdLst>
            <p14:sldId id="259"/>
            <p14:sldId id="260"/>
            <p14:sldId id="261"/>
            <p14:sldId id="263"/>
            <p14:sldId id="262"/>
          </p14:sldIdLst>
        </p14:section>
        <p14:section name="Плюсы" id="{7F657865-A5F6-4C74-A2DB-D0971AD7384F}">
          <p14:sldIdLst>
            <p14:sldId id="264"/>
            <p14:sldId id="265"/>
            <p14:sldId id="269"/>
            <p14:sldId id="270"/>
          </p14:sldIdLst>
        </p14:section>
        <p14:section name="Ограничения" id="{B7109605-4789-4BF9-9C6F-42FB8AC34AA8}">
          <p14:sldIdLst>
            <p14:sldId id="266"/>
          </p14:sldIdLst>
        </p14:section>
        <p14:section name="Перспективы" id="{ABF38FBB-A53C-4863-B5D8-3EDE3C17287F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D28EA-E3B2-48B2-B035-C7E239694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C36552-1627-421C-9F51-0724C015A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0EA6F7-BB1A-43BB-ABE9-3B817A5B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B791A-1612-432A-91C4-95FD0767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94E0C-5965-4C3E-AD32-F6217A18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1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3C0B4-1446-4781-9D02-AFD73A61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8F5AB-22CE-4EEA-9251-9958C31E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BCC68-A4CA-4E17-996D-55F788C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7DC03-1C8C-4635-A73E-A6CF32F5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24556A-8D99-4649-BD01-DF993CF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7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D262AC-88AE-490F-A6F2-2D974D0B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6EDBF2-E066-4481-BD90-482917C6F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9CBF6-8570-442F-9582-4580A08B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1E6F38-31EB-44DB-9FB1-DFB873A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B7F80-F0E0-4EC3-85EA-8D871230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5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C94E-75C4-45BB-9AAC-FBA8BD25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3516E-C91F-4B62-87E0-8F175E63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AED38-59D2-4C77-8170-99E5FE68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D91DD-6FD7-4DCE-934D-CB4D1B41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9577D-58C5-4F97-A7B3-8EC48B62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05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343D3-ACF5-4C3A-9E7A-E8DB2F4F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523F17-ECD6-48E0-B415-213D8741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3707CF-29C9-4F5D-9D7D-1A932514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C5922-9961-4F6F-A1D6-24C3227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0468D-4C60-44EF-B3AC-3C764550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0481B-3EE8-4F55-8BEA-FB28933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FB0A0-3D4E-4135-9DD5-932072C1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E8EA63-814E-4DFF-9843-355B4E28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EBC98C-2E77-4C3E-B8E7-B7F13F66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71A853-2CAE-4A8A-BDA6-9C7312FA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6510BC-828A-46B7-9E4D-B8317A0A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09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F10F4-045F-46F3-A315-0EC7B76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201C4E-A3AB-42AC-949E-CFBD9F3D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B4F07-C279-4F6C-90C7-2A227A52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E4E0D4-78EB-4E63-B467-463B1CAE9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678A36-133A-4D8D-AAC1-2ADFB874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E190A3-77D2-4CEB-B7AB-D6705A10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983DBC-7F2F-4C57-BED1-F8484543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CBE2FE-47F4-40C8-8661-A14FFEEF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2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1E5FD-EDAA-4EE5-B9D2-8864CA83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254D49-38FC-4704-B501-D6B704B7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E32479-5058-421E-8231-A74ADAEC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74B748-B4E8-4956-9D3C-728DDBA3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1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258522-4F58-4939-BB61-62C63B80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195890-B2E1-4408-9C73-66C2CD98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4F37A1-8135-44DD-A8B0-2EBDD82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8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BF565-52E8-40F6-B948-F7D1EDB3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AF6E3-29B0-4642-8315-B5646736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A7D57C-B60B-482A-8768-1FBECACBE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AF290F-9FEB-4265-AAFC-5DF3BDF6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1D2999-A86B-41E2-8264-6230EF1E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45DDA5-35F1-4B07-BD03-3A69AD11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7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84D79-197C-48BC-B40D-68E9D722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776934-9A3F-4F59-BC59-0AAE8114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F1B566-484D-4844-A221-DCA5CAB3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AE019-F33A-4564-8EFF-E9190B7C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F357A-B862-4814-9BA8-E3A0B2A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92E2B8-71D5-4F98-A0C0-D72785FC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01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6190-59F3-4158-85A7-0ECD3AE1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24583-E027-437E-9E14-5CC16CAA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4565F-1D17-44F1-8C2D-315A1F187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6564E-35BE-46D6-B517-5A91A8420C2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10BC6-87B0-4A93-BC46-DC048279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71BC6-0BBC-4779-B639-F4F9D78D4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E4BF-CB8A-41F8-B7F4-60EED3DE4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3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91960-F431-47AE-BE05-63FDDBAE9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97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Backup service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DF7B7-08C4-4ABB-8E7A-9AF0B04E2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535" y="5735637"/>
            <a:ext cx="8043950" cy="702425"/>
          </a:xfrm>
        </p:spPr>
        <p:txBody>
          <a:bodyPr>
            <a:normAutofit/>
          </a:bodyPr>
          <a:lstStyle/>
          <a:p>
            <a:r>
              <a:rPr lang="uk-UA" sz="2000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Проект создан студентом ЦНТУ Назаревским Максимом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1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A98FA-404A-4426-80DE-9EE2FE71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Плюсы: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79B73-2994-47CD-A154-D5A83F820E65}"/>
              </a:ext>
            </a:extLst>
          </p:cNvPr>
          <p:cNvSpPr txBox="1"/>
          <p:nvPr/>
        </p:nvSpPr>
        <p:spPr>
          <a:xfrm>
            <a:off x="12192000" y="1534993"/>
            <a:ext cx="8936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Встроенное архивирование данных!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D273B-5B32-42EA-B3A7-FE97A79A264A}"/>
              </a:ext>
            </a:extLst>
          </p:cNvPr>
          <p:cNvSpPr txBox="1"/>
          <p:nvPr/>
        </p:nvSpPr>
        <p:spPr>
          <a:xfrm>
            <a:off x="-6481695" y="4553347"/>
            <a:ext cx="7615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Простой и понятный интерфейс!</a:t>
            </a:r>
          </a:p>
        </p:txBody>
      </p:sp>
    </p:spTree>
    <p:extLst>
      <p:ext uri="{BB962C8B-B14F-4D97-AF65-F5344CB8AC3E}">
        <p14:creationId xmlns:p14="http://schemas.microsoft.com/office/powerpoint/2010/main" val="116057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70118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62461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9654F-3C55-4132-94FF-98593123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Плюсы: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6DEFF-54A8-4D5A-BB53-6F91F16B88B5}"/>
              </a:ext>
            </a:extLst>
          </p:cNvPr>
          <p:cNvSpPr txBox="1"/>
          <p:nvPr/>
        </p:nvSpPr>
        <p:spPr>
          <a:xfrm>
            <a:off x="12192000" y="1000125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Без сторонних скачиваний!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07BA0-F843-4347-AF40-C883A7C5FCA8}"/>
              </a:ext>
            </a:extLst>
          </p:cNvPr>
          <p:cNvSpPr txBox="1"/>
          <p:nvPr/>
        </p:nvSpPr>
        <p:spPr>
          <a:xfrm>
            <a:off x="-5572125" y="3429000"/>
            <a:ext cx="5572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Разрешены файлы, не превышающие размеры хранилища! </a:t>
            </a:r>
          </a:p>
        </p:txBody>
      </p:sp>
    </p:spTree>
    <p:extLst>
      <p:ext uri="{BB962C8B-B14F-4D97-AF65-F5344CB8AC3E}">
        <p14:creationId xmlns:p14="http://schemas.microsoft.com/office/powerpoint/2010/main" val="200909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6181 L -0.52461 0.06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7685 L 0.53555 -0.072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8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69EC9-A3F9-48ED-AD83-1C2DD0DA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Плюсы: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32FBE-A2B1-4135-8C77-EB2EE040AD63}"/>
              </a:ext>
            </a:extLst>
          </p:cNvPr>
          <p:cNvSpPr txBox="1"/>
          <p:nvPr/>
        </p:nvSpPr>
        <p:spPr>
          <a:xfrm>
            <a:off x="12192000" y="3013501"/>
            <a:ext cx="1117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Конфиденциальность!</a:t>
            </a:r>
          </a:p>
        </p:txBody>
      </p:sp>
    </p:spTree>
    <p:extLst>
      <p:ext uri="{BB962C8B-B14F-4D97-AF65-F5344CB8AC3E}">
        <p14:creationId xmlns:p14="http://schemas.microsoft.com/office/powerpoint/2010/main" val="137191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0.8066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B8BF3-6105-455B-82D5-AD48197D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3A663-E7A5-4C26-B9F2-A910A919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96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К сожалению, на данном этапе доступ к использованию проекта могут иметь ограниченное количество человек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BFB67A-72A6-4D1C-8EE7-274F96F80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2000"/>
                    </a14:imgEffect>
                    <a14:imgEffect>
                      <a14:saturation sat="134000"/>
                    </a14:imgEffect>
                    <a14:imgEffect>
                      <a14:brightnessContrast bright="46000"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23" y="2215923"/>
            <a:ext cx="3727677" cy="323271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15481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1DBC0-C445-4A00-AB48-A54C8A0B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FD001-FD7A-4D16-9846-4733AD10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35486" cy="4351338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Платные функции, такие как увеличенный объем хранилища, месячная подписка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Неограниченное количество пользователей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Усовершенствованный, приятный глазу дизайн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Встроенный просмотр файлов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Двухфакторная аутентификация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793792-315D-4B32-8EDB-7E473BC6E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9" y="1562781"/>
            <a:ext cx="4076020" cy="407602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34498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1AC0F-615E-4448-A4FD-F131F81D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FA3FA-FBB4-4913-AE1E-6EA3A123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 err="1">
                <a:solidFill>
                  <a:schemeClr val="bg1">
                    <a:lumMod val="95000"/>
                  </a:schemeClr>
                </a:solidFill>
              </a:rPr>
              <a:t>Спасибо</a:t>
            </a:r>
            <a:r>
              <a:rPr lang="uk-UA" sz="54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uk-UA" sz="5400" dirty="0" err="1">
                <a:solidFill>
                  <a:schemeClr val="bg1">
                    <a:lumMod val="95000"/>
                  </a:schemeClr>
                </a:solidFill>
              </a:rPr>
              <a:t>внимание</a:t>
            </a:r>
            <a:endParaRPr lang="ru-RU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2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D027B-027C-44AF-9CF9-072A7D1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План</a:t>
            </a:r>
            <a:endParaRPr lang="ru-RU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458BF-7AE7-4139-9DB8-CD1F3033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Что такое резервное копирование?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Демонстрация проекта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Плюсы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Ограничения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Перспективы</a:t>
            </a:r>
            <a:endParaRPr lang="ru-RU" dirty="0">
              <a:latin typeface="Bahnschrift Light" panose="020B0502040204020203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300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BDA1A-56D4-4572-B209-A6DFDDFD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Что такое резервное копирование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029C70-2AA1-41C8-B49F-DCDBB8C4D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64" y="1409989"/>
            <a:ext cx="6675726" cy="4450484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8197BD-2716-454E-AF2C-AEF30A2936F8}"/>
              </a:ext>
            </a:extLst>
          </p:cNvPr>
          <p:cNvSpPr/>
          <p:nvPr/>
        </p:nvSpPr>
        <p:spPr>
          <a:xfrm>
            <a:off x="164111" y="1135476"/>
            <a:ext cx="5289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Резервное копирование или «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бэкап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»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– это создание копии ваших файлов и папок на дополнительном носителе информации (внешнем жестком диске, CD/DVD-диске, флэшке, в </a:t>
            </a:r>
            <a:r>
              <a:rPr lang="ru-RU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облачном хранилище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и т.д.).</a:t>
            </a:r>
          </a:p>
          <a:p>
            <a:endParaRPr lang="ru-RU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Резервное копирование необходимо для восстановления данных, если они повредились или разрушились в основном месте их хранения (на внутреннем жестком диске компьютера или флэш-памяти мобильного устройства).</a:t>
            </a:r>
          </a:p>
        </p:txBody>
      </p:sp>
    </p:spTree>
    <p:extLst>
      <p:ext uri="{BB962C8B-B14F-4D97-AF65-F5344CB8AC3E}">
        <p14:creationId xmlns:p14="http://schemas.microsoft.com/office/powerpoint/2010/main" val="56507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AF07F-6543-43B2-8409-8553A9C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814"/>
            <a:ext cx="9342120" cy="31591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Демонстрация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A7D1E3-3635-4D2D-B7FF-33160469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362"/>
            <a:ext cx="12192000" cy="5629275"/>
          </a:xfrm>
          <a:prstGeom prst="rect">
            <a:avLst/>
          </a:prstGeom>
        </p:spPr>
      </p:pic>
      <p:sp>
        <p:nvSpPr>
          <p:cNvPr id="9" name="Выноска: линия 8">
            <a:extLst>
              <a:ext uri="{FF2B5EF4-FFF2-40B4-BE49-F238E27FC236}">
                <a16:creationId xmlns:a16="http://schemas.microsoft.com/office/drawing/2014/main" id="{44AA7054-AC8F-4C22-98B8-7AEBF79481E8}"/>
              </a:ext>
            </a:extLst>
          </p:cNvPr>
          <p:cNvSpPr/>
          <p:nvPr/>
        </p:nvSpPr>
        <p:spPr>
          <a:xfrm>
            <a:off x="1113905" y="2044931"/>
            <a:ext cx="1230284" cy="340822"/>
          </a:xfrm>
          <a:prstGeom prst="borderCallout1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D7DB-83D7-460D-B3CE-0CFBD6D8E913}"/>
              </a:ext>
            </a:extLst>
          </p:cNvPr>
          <p:cNvSpPr txBox="1"/>
          <p:nvPr/>
        </p:nvSpPr>
        <p:spPr>
          <a:xfrm>
            <a:off x="374073" y="2385753"/>
            <a:ext cx="54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Выноска: линия 10">
            <a:extLst>
              <a:ext uri="{FF2B5EF4-FFF2-40B4-BE49-F238E27FC236}">
                <a16:creationId xmlns:a16="http://schemas.microsoft.com/office/drawing/2014/main" id="{4F3CCE45-1520-4288-8483-1D5135D17979}"/>
              </a:ext>
            </a:extLst>
          </p:cNvPr>
          <p:cNvSpPr/>
          <p:nvPr/>
        </p:nvSpPr>
        <p:spPr>
          <a:xfrm>
            <a:off x="3749040" y="2044931"/>
            <a:ext cx="748145" cy="369332"/>
          </a:xfrm>
          <a:prstGeom prst="borderCallout1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70B85-27AA-43F7-A2A6-7EE6CB8B7A1D}"/>
              </a:ext>
            </a:extLst>
          </p:cNvPr>
          <p:cNvSpPr txBox="1"/>
          <p:nvPr/>
        </p:nvSpPr>
        <p:spPr>
          <a:xfrm>
            <a:off x="3150524" y="2416049"/>
            <a:ext cx="4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Выноска: линия 12">
            <a:extLst>
              <a:ext uri="{FF2B5EF4-FFF2-40B4-BE49-F238E27FC236}">
                <a16:creationId xmlns:a16="http://schemas.microsoft.com/office/drawing/2014/main" id="{F79FFB24-5EA0-4A0D-9B4D-AA2CBD1273D6}"/>
              </a:ext>
            </a:extLst>
          </p:cNvPr>
          <p:cNvSpPr/>
          <p:nvPr/>
        </p:nvSpPr>
        <p:spPr>
          <a:xfrm flipH="1">
            <a:off x="3886196" y="3125583"/>
            <a:ext cx="652552" cy="369332"/>
          </a:xfrm>
          <a:prstGeom prst="borderCallout1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A8F49-7ADE-4D78-8D9B-5FBE040B6FBF}"/>
              </a:ext>
            </a:extLst>
          </p:cNvPr>
          <p:cNvSpPr txBox="1"/>
          <p:nvPr/>
        </p:nvSpPr>
        <p:spPr>
          <a:xfrm>
            <a:off x="4671060" y="3494915"/>
            <a:ext cx="4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Выноска: линия 14">
            <a:extLst>
              <a:ext uri="{FF2B5EF4-FFF2-40B4-BE49-F238E27FC236}">
                <a16:creationId xmlns:a16="http://schemas.microsoft.com/office/drawing/2014/main" id="{2C4120CC-E153-47CC-9917-538C2A7E472B}"/>
              </a:ext>
            </a:extLst>
          </p:cNvPr>
          <p:cNvSpPr/>
          <p:nvPr/>
        </p:nvSpPr>
        <p:spPr>
          <a:xfrm>
            <a:off x="1113905" y="3679581"/>
            <a:ext cx="1230284" cy="369332"/>
          </a:xfrm>
          <a:prstGeom prst="borderCallout1">
            <a:avLst>
              <a:gd name="adj1" fmla="val 18750"/>
              <a:gd name="adj2" fmla="val -8333"/>
              <a:gd name="adj3" fmla="val 141760"/>
              <a:gd name="adj4" fmla="val -22117"/>
            </a:avLst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36268-EA7A-4E52-825F-94D82A3893F9}"/>
              </a:ext>
            </a:extLst>
          </p:cNvPr>
          <p:cNvSpPr txBox="1"/>
          <p:nvPr/>
        </p:nvSpPr>
        <p:spPr>
          <a:xfrm>
            <a:off x="573578" y="4136558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33746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0B28DF6-FD84-4B01-AC01-7318B1891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62" y="1026621"/>
            <a:ext cx="11604675" cy="45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458834B-4D26-45D5-96F8-C6E3AF22E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662" y="273643"/>
            <a:ext cx="5680675" cy="63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2388CA-9134-4F1C-A14F-CCB7F4C7A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1376"/>
            <a:ext cx="12192000" cy="5615247"/>
          </a:xfrm>
          <a:prstGeom prst="rect">
            <a:avLst/>
          </a:prstGeom>
        </p:spPr>
      </p:pic>
      <p:sp>
        <p:nvSpPr>
          <p:cNvPr id="7" name="Блок-схема: процесс 6">
            <a:extLst>
              <a:ext uri="{FF2B5EF4-FFF2-40B4-BE49-F238E27FC236}">
                <a16:creationId xmlns:a16="http://schemas.microsoft.com/office/drawing/2014/main" id="{B076929E-0637-4C12-94FB-5E8B4D398BF5}"/>
              </a:ext>
            </a:extLst>
          </p:cNvPr>
          <p:cNvSpPr/>
          <p:nvPr/>
        </p:nvSpPr>
        <p:spPr>
          <a:xfrm>
            <a:off x="2435630" y="764770"/>
            <a:ext cx="606829" cy="282633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0F5D45F4-131C-4BE6-A3AA-30B1CF9629F9}"/>
              </a:ext>
            </a:extLst>
          </p:cNvPr>
          <p:cNvSpPr/>
          <p:nvPr/>
        </p:nvSpPr>
        <p:spPr>
          <a:xfrm>
            <a:off x="3607724" y="764771"/>
            <a:ext cx="698269" cy="282632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58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1D2761-17CE-4005-B390-463D35FB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690" y="338352"/>
            <a:ext cx="7726619" cy="6181296"/>
          </a:xfrm>
          <a:prstGeom prst="rect">
            <a:avLst/>
          </a:prstGeom>
          <a:effectLst/>
        </p:spPr>
      </p:pic>
      <p:sp>
        <p:nvSpPr>
          <p:cNvPr id="5" name="Блок-схема: процесс 4">
            <a:extLst>
              <a:ext uri="{FF2B5EF4-FFF2-40B4-BE49-F238E27FC236}">
                <a16:creationId xmlns:a16="http://schemas.microsoft.com/office/drawing/2014/main" id="{28E7A2E1-FE79-4A44-9928-F153D815FF86}"/>
              </a:ext>
            </a:extLst>
          </p:cNvPr>
          <p:cNvSpPr/>
          <p:nvPr/>
        </p:nvSpPr>
        <p:spPr>
          <a:xfrm>
            <a:off x="3416531" y="5419898"/>
            <a:ext cx="1654233" cy="299258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8E159-63DF-453D-8FE2-D98DCBDF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Плюсы: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894F7-A5F6-4507-9EA5-04595743624B}"/>
              </a:ext>
            </a:extLst>
          </p:cNvPr>
          <p:cNvSpPr txBox="1"/>
          <p:nvPr/>
        </p:nvSpPr>
        <p:spPr>
          <a:xfrm>
            <a:off x="-4864792" y="2020916"/>
            <a:ext cx="5345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Доступность!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5E148-38CF-4782-BD24-E94A06E31D5E}"/>
              </a:ext>
            </a:extLst>
          </p:cNvPr>
          <p:cNvSpPr txBox="1"/>
          <p:nvPr/>
        </p:nvSpPr>
        <p:spPr>
          <a:xfrm>
            <a:off x="12192000" y="4039954"/>
            <a:ext cx="645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Надежность!</a:t>
            </a:r>
          </a:p>
        </p:txBody>
      </p:sp>
    </p:spTree>
    <p:extLst>
      <p:ext uri="{BB962C8B-B14F-4D97-AF65-F5344CB8AC3E}">
        <p14:creationId xmlns:p14="http://schemas.microsoft.com/office/powerpoint/2010/main" val="342945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53529 0.01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59401 -0.005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173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Bahnschrift Light</vt:lpstr>
      <vt:lpstr>Calibri</vt:lpstr>
      <vt:lpstr>Calibri Light</vt:lpstr>
      <vt:lpstr>Тема Office</vt:lpstr>
      <vt:lpstr>Backup service</vt:lpstr>
      <vt:lpstr>План</vt:lpstr>
      <vt:lpstr>Что такое резервное копирование</vt:lpstr>
      <vt:lpstr>Демонстрация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Плюсы:</vt:lpstr>
      <vt:lpstr>Плюсы:</vt:lpstr>
      <vt:lpstr>Плюсы:</vt:lpstr>
      <vt:lpstr>Плюсы:</vt:lpstr>
      <vt:lpstr>Ограничения</vt:lpstr>
      <vt:lpstr>Перспективы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service</dc:title>
  <dc:creator>Сабирзянова Александра</dc:creator>
  <cp:lastModifiedBy>Max</cp:lastModifiedBy>
  <cp:revision>23</cp:revision>
  <dcterms:created xsi:type="dcterms:W3CDTF">2022-11-29T13:12:44Z</dcterms:created>
  <dcterms:modified xsi:type="dcterms:W3CDTF">2022-12-03T21:55:33Z</dcterms:modified>
</cp:coreProperties>
</file>