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3FC472B-EE14-7563-0C1D-F6BC413DFA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429140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3FC472B-EE14-7563-0C1D-F6BC413DF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9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0E6D3F2-D50C-DB28-9EA1-846D1C22FB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88035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50E6D3F2-D50C-DB28-9EA1-846D1C22FB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3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946822E-AB22-8059-A6A4-9F52D1C381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699785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946822E-AB22-8059-A6A4-9F52D1C381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262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AB3C527-E114-46C6-9643-DB4D6CA31494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0feb4d99-40f7-4982-9fbf-473e35845a6e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VYX0/jOBD/Kigv+1JQ0qZ/sm8sLDq03AktiHtYodXEnqReuXbWcTh6qF/ovsZ9sRvbSaFQ4LaHBNd9iJSMJ/ZvfjOeGfsm4qKuJMx/gxlG76NjxQUDrs1OEvUiFYTjBIokTuPJYDTikz7wOOE0qisrtKqj9zeRBVOivRB1A9LNRMIvl70IpDyF0n0VIGvsRRWaWiuQ4k8MyjRkTYOLXoTXldQG3JRnFiy6aa9Inb4JQrI3oBWBWXGFZ8hskMaYDbO0P4I0HvaB5TEbxaRWBwWPbK2Km9ovf6CVBaFoGScrxjEfFsNxPuxPhkOYpJCPvVxI26rk84/XlSHryOZ55cjZ51egGDpCyASDdUB8E+2XpcESbPv5cWXwQMtmtkZ+phvD8DMWfkhZYee0RiEUrSEcXQui6tRoItKP7JyBxCA9alTLS+w+p/qPA4NEJHeC3hLvAYlKbcjL8gHkl0JFr7xhNnqI45IktVClbP1/64rzAK8SeDAFY1185d/IkY52+kkbjubD3DN/KEwXAv3ePaivyvrisotRUv52Jwpb0gP8l2f5cuGGxqNimBZxzniW5XF/MM4m8bPh+7rh0Hsj28j5c+eUWMB7Tk02CGEg3bcfw0+Z/LpxHPMkj7FIsphRxcnjZMLx/x/Hvwg0YNh0foJXKB+CWY4/HOogXIARoUB64Bsa1Fb65WTRio2HrvQ6tTt42vfvjYAdjjscLISpWlOifaXf8OZ+mzXyDMsZqqeD6Skc2xxP50ZQD2kNbtJBMNnUlCeQB0+tzcSvkdx62+2zNgdst5F3AzMUqxxSxiBLcMImaT9PB3kfNj8zbDN3zxWJnzXZ/fr3X/Umea6W1LuZlcwWzZDO4e6lRDrUup8o6KoAUGB9G5irbxfdOZta0SOjZ/631lTnjCUbJ5q846w8h1ziVzpLwyhJYbdIs2I37fNsF/Kc7dLpgyd00k7GOaPfA+DYdZW/TykztwlWcdEV/uN7mbb+9zm4cycBvZd6Q8DRohcgG38lQXOeCBuIuQli0uvHyeDEabod7R73j/PTGvZmOvSi6Hf02unefYBasHfRYhGme7TvT+73/dsc5cEZjx4sli76GVjY8iLZJjSXwBiwKfIjn2gOw0XjscVZcLTgDljNaLVjHlrrWUU46q7R7r4+CeVSoluhsD/eg2+StNamkl70WZRT+8i+79KIbwtWb1XdUORin9IGqLq74gw0GC39W7cHSE06JsPo9wbNnCzyGre+23P27C29trfGJ3sONE0maqJLQlW7uuIuW0nE0ZPzCec/kGlfnlCP7lQo1UFzW+M/WOwj7xGTV9chJaO1d2VHRpeCVCMlRe5USG5QtZG6qvJMHXGrneuSSvdyubYSpJMRFEWRIx+Nk2zIYjbI/CZ4qtBbvLa5vl49w7Rxtq7268bWFTA8BYVrSpiPQY78mTLmb+yXRWyx+AfC/uGhKhgAAA==&quot;"/>
    <we:property name="datasetId" value="&quot;1eb27ff8-d9f1-47df-93ba-7e629f3d02b3&quot;"/>
    <we:property name="pageName" value="&quot;0e959426a4052acb0c60&quot;"/>
    <we:property name="reportUrl" value="&quot;/links/MYck39tDCi?ctid=659ce2b8-0714-4198-8c38-dc9b60aabb57&amp;bookmarkGuid=60b6ba67-b883-4cb3-8457-9763fbe4b859&quot;"/>
    <we:property name="reportName" value="&quot;Projeto DIO&quot;"/>
    <we:property name="reportState" value="&quot;CONNECTED&quot;"/>
    <we:property name="pageDisplayName" value="&quot;Página 1&quot;"/>
    <we:property name="backgroundColor" value="&quot;#50005C&quot;"/>
    <we:property name="initialStateBookmark" value="&quot;H4sIAAAAAAAAA+VYzU7kOBB+FZTLXBqUdKd/Mjd+tQiYQYDYwwiNKnYl7ZE7zjgOSw/qF9rX2Bfbsp00NDQw04sE23OI5JTLrq9+XFX2bcBFVUqYfoIJBh+Dw4ILBlzpjSjoBIUn7nz+fHSyfXb09dP2yT6RVWmEKqrg421gQOdoLkVVg7RbEPHLVScAKU8ht38ZyAo7QYm6UgVI8QM9M00ZXeOsE+BNKZUGu+W5AYN222tip3+SHW31SCIwI67xHJnx1BCTfhJ3BxCH/S6wNGSDkNgqz+CQLWWxWzvxu6owIAoSY2nZMOT9rD9M+91Rvw+jGNKhowtpGpZ0un9TatKOdJ6W1irb/BoKhjxwKmisPOLbYDvPNeZgmt/9hcldJevJEvq5qjXDM8zcVGGEmZKMTBQkQ1hzzchUp1qRId3MxjlI9NSDumjsEtrfsfprVyMZkltCZ453l0i50uRe+Qjya6GiIa+ZCR7juCJKJYpcNv6/c8WFh1cK3B2DNja+0m/kSGt2WqQ0R70zdZbfE7oNgW7nAdQ3tfrsqo1RYv52Lwobo3v4r2/lq5mdGg6yfpyFKeNJkobd3jAZhS+G79uGQ+edHCPrz41TsgI+cGq0QggD8b7/GH5O5beN45BHaYhZlIRs1BukYTTi+P+P4z8EatBsPD3Ga5SPwcznH0+1EC5BC18gHfAVFWpK/HyzYEHHPVt6Lds9PM34ey1gg+MGBwN+q0aVYLtQ7/hwv88aeY75BIvng+k5HOscTxdaUA9pNK7SQTBZV5QnkHtPLc3Eb5HcOuvtsyYHrLeS9wPTF6sUYsYgiXDERnE3jXtpF1a/M6yz7V4qEr9rsjv55+9qlTxXSerd9EJmCyZI93A7yJEutXYRBV3pAQqs7gJzcXTZ3rOpFT3QauKWNapaZ8ytcazIO1bLC0glfqW7NAyiGDazOMk24y5PNiFN2SbdPnhEN+1omDJa7gGHtqv8c0yZuUmwBRdt4T98kGmrn8/BrTsJ6IPU6wOOhF6CrN2TBO15LIw3zK0nE183jHrHltOeaPvZNdZPS6w3Ub4XRXeil273YQcqwT4Es5nf7sm+P3rY969zlHtnPHmxmLvod7DCmhfJJqHZBMaAjZEfuESz518YDw1OvKMFt8AqRtIOuW+tJyXhqNpGu/07EoVNiVZCZn69B18laS1NJZ3gTORj88S5b9OIawsWn1PtVGBjn9IGFFX7xOnNoJV0o/YMEJu0lvSz32vUU9LIcdz5bsvqszX32tYSn2xZ0LSZqMhcEsrK1hX72Eokjs44Rzj9hUz7+gZ16E5FUbTQ7NH4Dxq7yHtC5UU5xKSVcq5sjdGmoKKWkiJ3LCTXWDSRusjyQh2x0i5UTqV7Lq6pBPFoAFmWpcgHwyjps5D1EncIniv0Bm9Mqm4W7zBNnC2r/ao2VQkMT6HAJSXMxSBH/kIZcy/2gRNCaAQ5+oUFVtF50ZvN/gULEaa+UxgAAA==&quot;"/>
    <we:property name="isFiltersActionButtonVisible" value="true"/>
    <we:property name="isVisualContainerHeaderHidden" value="false"/>
    <we:property name="reportEmbeddedTime" value="&quot;2024-07-19T14:40:41.999Z&quot;"/>
    <we:property name="creatorTenantId" value="&quot;659ce2b8-0714-4198-8c38-dc9b60aabb57&quot;"/>
    <we:property name="creatorUserId" value="&quot;100320036C9023DB&quot;"/>
    <we:property name="creatorSessionId" value="&quot;1a2d7540-f8ee-479f-afa6-dccba1ced835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1AA3B34-DEC4-4EC8-92D8-F9B1B39BE248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0feb4d99-40f7-4982-9fbf-473e35845a6e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VXS27bMBC9isG1UehrSdmlTooWSIugbr0pvBiRI4cBQ6oU5doNfKFeoxcrSSn/xAaCFnHclajhaObNvMePLgnjTS1g9QkukByQD5JxCkzpQUiGRHZGmiLQEU1YnEEZQpykNLKzqjZcyYYcXBIDeo5mypsWhItkjd/IKAsCVkKENCrSKC3ynJVkNiQgxCnMnU8FosEhqVE3SoLgP7ELYaeMbnE9JLishdLgEk0MGHTJFtbdvltg4ZvY4gBq+AInSE1nHVWIOasClmQQFJCWRR5Yt6Zz8HgfdXGhffqxkga4tGmcrSjzNIrZKKejgCFEcZSWzt5wORc94Jtvv6xq1zKDS1OqpetSeW4Tu0jrtS2ogiRMYMQyDDGOgjhJCl9UxYXpE5ar42WtbQdtX7toY1v5XGnLjCC+JxqbrgWXZKxEe+FHx3fsE9Vqip+x8lPScLOykSouQVLuWuzQnGplm+9nxqqVRq+8+Uz9GGu0SRk5CNbDaxyHbGG/ttb7IA7nc41zMP3r8T9BOJiAwM76rpU928FDvDNr2UgOFW1jm42sQzY+A23uMmVfNEP9duVZOOL6SlzR8F4RL1r5enalfut8fkvfvWA6+H9fITMv5SIqISwQSmR5EqcsyrJoq5T3RUKg2SuVjKcuKGkSYYwhFGke2T0w2HXqvkpumsFECfY/0Lep2o7CR0/X3abQDituttM33JGDb6uMao67f3g81fWXPTziqsirEQQJsizEIMoYTV6jfMNn3Zfec9Sg6dnqBBcoHkK7nn84dQVoCpp392JfxjPL66/918HInYqP3I3bud3C04+/txwGDAcMDHSh+lLIoVQbL5Gb1vQ+9+Xj71/NczYZ+vQldfvy3eeG9kLb7yJ71bhN0++bN/yTC7Q/3W6gWtPUQPEUJHrW6y4pR+9nlxhI5tTmx9o9T7jdZTuxTUG0DrX/GSc+jc/2BzmLD/sbEAAA&quot;"/>
    <we:property name="datasetId" value="&quot;1eb27ff8-d9f1-47df-93ba-7e629f3d02b3&quot;"/>
    <we:property name="pageName" value="&quot;6fee8df0d47a09a5b980&quot;"/>
    <we:property name="reportUrl" value="&quot;/links/MYck39tDCi?ctid=659ce2b8-0714-4198-8c38-dc9b60aabb57&amp;bookmarkGuid=7044644d-c2ea-49e2-856e-2060fff73ae0&quot;"/>
    <we:property name="reportName" value="&quot;Projeto DIO&quot;"/>
    <we:property name="reportState" value="&quot;CONNECTED&quot;"/>
    <we:property name="pageDisplayName" value="&quot;Página 2&quot;"/>
    <we:property name="backgroundColor" value="&quot;#50005C&quot;"/>
    <we:property name="initialStateBookmark" value="&quot;H4sIAAAAAAAAA+VXS27bMBC9isG1UehnW8rOcVy0yBdx601hFCNxpDBgSJWiXLuBL9Rr9GIlKeXf2EDQIo67Ejkczbx580RS14SyquSwPIErJHvko6AsAypVxyddIhrj/unp4fHw/PDryfB4bMyy1EyKiuxdEw2qQD1lVQ3chjDGL7MuAc7PoLCzHHiFXVKiqqQAzn5g42yWtKpx1SW4KLlUYENONGi0YefG3cxNbv9daDJCptkcJ5jpxtrPEWOaezQagJdAL01iz7hVjYND9kcXG9qlH0mhgQmTxtqSNO4FIe3HWd+jCEEY9FJrr5goeAv47t1Py9KyonGhU7mwfKSXJrGNtFqZgnKI/Aj6dIA+hoEXRlHiisoZ123CdDlelMpwZRhsoo1M5YVUhnxOHCcKq4aCazKSvL5yo/ED+0TWKsNzzN2S0EwvTaScCRAZsxRbNGdKGvLdykjWQqulM1/I7yOFJikle96qe4tjSOfmbWN9DGJYFAoL0O10/E8QdibAsbG+r0Xbbe8p3pmxrG1OxuvKkI20QTa6AKUfdspMFEW1v3RdOGDqRlxB91ERr1r5anajfuN8eU/frWAa+H9fITMn5SRIwU8QUqRxFPZoMBgEG6W8KxICRd+oZFzrvDSLAgzRh6QXB2YP9La9dZ8F01VnIjn9H9q3rtqmhf2B59EUAsyCpBf0kjim6Za30Axzpje3r7slB99GGZUMt//weI711z08wjyJ8z54EdKBj14woFn0FuXrv+i+9IGhApVdLI9wjvwptNv1p0s3gKagWHMvdmW8sLz2Zn8bjDyo+MDeuK3bPTzt+FvNoEOxQ0FDE6othQyFXHuJXPdN7zIvx79+Vi/ZZLLnL6mbP99dJrQV2m4X2arGbppu37zrP7lC83ttB7LWVQkZnoFA1/WyScrQ+ZlPDAS1anNjZZ9HzOyyjdimwGuL2v2ME5fE6I+lHDe8YH/RiYPl0P0GaiL6cC4QAAA=&quot;"/>
    <we:property name="isFiltersActionButtonVisible" value="true"/>
    <we:property name="isVisualContainerHeaderHidden" value="false"/>
    <we:property name="reportEmbeddedTime" value="&quot;2024-07-19T14:37:26.642Z&quot;"/>
    <we:property name="creatorTenantId" value="&quot;659ce2b8-0714-4198-8c38-dc9b60aabb57&quot;"/>
    <we:property name="creatorUserId" value="&quot;100320036C9023DB&quot;"/>
    <we:property name="creatorSessionId" value="&quot;44063826-3637-4084-8bca-e6d0fef41dd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10DDBB6-A47C-4D93-B758-F6E23DB097FF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0feb4d99-40f7-4982-9fbf-473e35845a6e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WTYvbMBD9K0HnUGzHH/HetukWCqWEpt1LyWEsjb1aFMnIcpp0yX/vSM5+ZLtsKIQNhfpi6c1Y8+bpCfmOCdm1CrZfYIXsgn3SQnIQxo5iNmZ6AKdlPYmLacSjGHjCqyhPSoqa1kmjO3ZxxxzYBt217HpQfiUCfyzHDJSaQ+NnNagOx6xF2xkNSv7CIZlCzva4GzPctMpY8EsuHDj0y64pneZEIX43oYrAnVzjArkb0Cyr0yjGJK7KKErKacpLpLRuSAjMXkzxS4fyM6MdSE1lPFbEkyJKI+ApRJDFpSiqyuO1VG6fUm2vNq2l7qjnbevFuRRr0BwFCy1Y7AbGd+yyaSw24PbTq4PgzKh+9QK+ML3l+BXrENJOui3VqKWmGtLLtSOp5taQkCFCw1q6gH7s9V6XyE9vzM+ZRRJSeGD8wHdGUGMs7bL6g/KpWC2wWaEeaB3yWBLSSd2o/f4/bsW3gV4rcXYD1nl/Vbe0kV52+shYgfb9Nij/Qdp7CyTjZ1TPqvpuee9Ryrh94sK96AP906u83PlQnKVZWSaQT7JkmiVZXk3FUfu+hR1mpteOmn/Nluc9RqMFKOz+5hidl+93LV03WhgljnM+euRW0D4/bW9n4kdvDCauOd0vMK1iBIGxEFVUpP9NfNK74B8zRM1T5HmSpznHosizKgmX8qsdONy4ymwOuwjPU4StkH5b/MD0rmuB4xw0hm7agZDEkEebCVqg2I+tf3+W5Meh9DWo3lcNPzkslPHcd78BWOce6V0JAAA=&quot;"/>
    <we:property name="datasetId" value="&quot;1eb27ff8-d9f1-47df-93ba-7e629f3d02b3&quot;"/>
    <we:property name="pageName" value="&quot;55f401e21b9002984c9e&quot;"/>
    <we:property name="reportUrl" value="&quot;/links/MYck39tDCi?ctid=659ce2b8-0714-4198-8c38-dc9b60aabb57&amp;bookmarkGuid=8be25c15-5c57-4037-a540-81b152da4ca7&quot;"/>
    <we:property name="reportName" value="&quot;Projeto DIO&quot;"/>
    <we:property name="reportState" value="&quot;CONNECTED&quot;"/>
    <we:property name="pageDisplayName" value="&quot;Página 3&quot;"/>
    <we:property name="backgroundColor" value="&quot;#6B007B&quot;"/>
    <we:property name="initialStateBookmark" value="&quot;H4sIAAAAAAAAA+1WXWvbMBT9K0XPYdiOnY++pVkHo2sb6rUvI4xr6dpVUSQjy1mykv++KzldP1YaBqFhML9YOvda99yjI6x7JmRTK1hfwALZMfusheQgjD2KWY/pDjy5vDw7n1ydfb+YnJ8SbGonjW7Y8T1zYCt0N7JpQfklCPw27zFQagaVn5WgGuyxGm1jNCj5E7tkCjnb4qbHcFUrY8EvmTtw6JddUjrNqXb8oU8VgTu5xBy569AsK9MoxiQuxlGUjEcpHyOlNV1CYPZqil86lJ8a7UBqKuOxYdwfRmkEPIUIsngshkXh8VIqt00p1qer2lJ31PO69qpMxBI0R8FCCxabjvE9m1SVxQrcdnr6LDg1ql28guemtRyvsAwh7aRbU41SaqohvVwbkmpmDQkZIjQspQvop1ZvdYn89Nb8mFokIYUHer/5TgmqjKXtVX9Q3herHKsF6o7Wcx5zQhqpK7Xd/8et+NrRqyVOb8E676/ijjbSy04fGSvQnqyD8h+lfbBA0ntB9aCqb+YPHqWMuycu3Ire0d+/yvOND8VZmo3HCQz6WTLKkmxQjMRO+76HHaam1Y6af8uWhz1GRzkobP7mGB2W77WWrjnKjRK7Oe88cguoX5629zPxozc6E5ecFxGMihhBYCxEEQ3T/ybe67/gHzNEyVPkg2SQDjgOh4OsSMJP+c0OHK5cYVbPuwjPU4QtkK4tfmBa19TAcQYaQzd1R0hiyKPNBC1QbMfWv79I8mNX+gZU66uGSw4LRYiNLBTu+MBffVig5Xvd/AKuk2W3hgkAAA==&quot;"/>
    <we:property name="isFiltersActionButtonVisible" value="true"/>
    <we:property name="isVisualContainerHeaderHidden" value="false"/>
    <we:property name="reportEmbeddedTime" value="&quot;2024-07-19T14:39:12.232Z&quot;"/>
    <we:property name="creatorTenantId" value="&quot;659ce2b8-0714-4198-8c38-dc9b60aabb57&quot;"/>
    <we:property name="creatorUserId" value="&quot;100320036C9023DB&quot;"/>
    <we:property name="creatorSessionId" value="&quot;dc0c02ba-a690-4004-aced-0a0b897c8d0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Max Nycolas</cp:lastModifiedBy>
  <cp:revision>3</cp:revision>
  <dcterms:created xsi:type="dcterms:W3CDTF">2018-06-07T21:39:02Z</dcterms:created>
  <dcterms:modified xsi:type="dcterms:W3CDTF">2024-07-19T14:42:41Z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