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76" r:id="rId2"/>
    <p:sldId id="275" r:id="rId3"/>
    <p:sldId id="278" r:id="rId4"/>
    <p:sldId id="260" r:id="rId5"/>
    <p:sldId id="261" r:id="rId6"/>
    <p:sldId id="263" r:id="rId7"/>
    <p:sldId id="279" r:id="rId8"/>
    <p:sldId id="264" r:id="rId9"/>
    <p:sldId id="266" r:id="rId10"/>
    <p:sldId id="268" r:id="rId11"/>
    <p:sldId id="280"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45434C-9B01-4D62-8348-72A6F1FF125A}">
          <p14:sldIdLst>
            <p14:sldId id="276"/>
          </p14:sldIdLst>
        </p14:section>
        <p14:section name="Section 1" id="{DC42F9B5-6061-42D8-A761-F97D79D4C253}">
          <p14:sldIdLst>
            <p14:sldId id="275"/>
            <p14:sldId id="278"/>
            <p14:sldId id="260"/>
            <p14:sldId id="261"/>
          </p14:sldIdLst>
        </p14:section>
        <p14:section name="Section 2" id="{8F415B7B-0B84-4CAF-AE2A-68B86A8BFEE8}">
          <p14:sldIdLst>
            <p14:sldId id="263"/>
            <p14:sldId id="279"/>
            <p14:sldId id="264"/>
            <p14:sldId id="266"/>
          </p14:sldIdLst>
        </p14:section>
        <p14:section name="Section 3" id="{AF4E92EF-E7AF-406E-9447-2DD0E893D0E2}">
          <p14:sldIdLst>
            <p14:sldId id="268"/>
            <p14:sldId id="280"/>
            <p14:sldId id="269"/>
            <p14:sldId id="270"/>
          </p14:sldIdLst>
        </p14:section>
        <p14:section name="Summary" id="{8CA50E72-7B54-4F5E-B501-3A12A8F46EDB}">
          <p14:sldIdLst>
            <p14:sldId id="271"/>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Paranjape" initials="NP" lastIdx="1" clrIdx="0">
    <p:extLst>
      <p:ext uri="{19B8F6BF-5375-455C-9EA6-DF929625EA0E}">
        <p15:presenceInfo xmlns:p15="http://schemas.microsoft.com/office/powerpoint/2012/main" userId="6eb59b8d308772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804" y="88"/>
      </p:cViewPr>
      <p:guideLst>
        <p:guide orient="horz" pos="2160"/>
        <p:guide pos="3840"/>
      </p:guideLst>
    </p:cSldViewPr>
  </p:slideViewPr>
  <p:notesTextViewPr>
    <p:cViewPr>
      <p:scale>
        <a:sx n="3" d="2"/>
        <a:sy n="3" d="2"/>
      </p:scale>
      <p:origin x="0" y="0"/>
    </p:cViewPr>
  </p:notesTextViewPr>
  <p:sorterViewPr>
    <p:cViewPr varScale="1">
      <p:scale>
        <a:sx n="1" d="1"/>
        <a:sy n="1" d="1"/>
      </p:scale>
      <p:origin x="0" y="-17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Paranjape" userId="12ff91c4-1f32-4668-85b5-ca7338848d21" providerId="ADAL" clId="{3B7EBE59-E2B9-4AC5-98B3-4049B8FFB262}"/>
    <pc:docChg chg="delSld delSection modSection">
      <pc:chgData name="Nitin Paranjape" userId="12ff91c4-1f32-4668-85b5-ca7338848d21" providerId="ADAL" clId="{3B7EBE59-E2B9-4AC5-98B3-4049B8FFB262}" dt="2022-06-10T11:06:12.333" v="0" actId="18676"/>
      <pc:docMkLst>
        <pc:docMk/>
      </pc:docMkLst>
      <pc:sldChg chg="del">
        <pc:chgData name="Nitin Paranjape" userId="12ff91c4-1f32-4668-85b5-ca7338848d21" providerId="ADAL" clId="{3B7EBE59-E2B9-4AC5-98B3-4049B8FFB262}" dt="2022-06-10T11:06:12.333" v="0" actId="18676"/>
        <pc:sldMkLst>
          <pc:docMk/>
          <pc:sldMk cId="1742373499" sldId="281"/>
        </pc:sldMkLst>
      </pc:sldChg>
    </pc:docChg>
  </pc:docChgLst>
  <pc:docChgLst>
    <pc:chgData name="Nitin Paranjape" userId="12ff91c4-1f32-4668-85b5-ca7338848d21" providerId="ADAL" clId="{6081D878-3770-4981-909C-36B8A38C9587}"/>
    <pc:docChg chg="undo custSel addSld delSld modSld addSection delSection modSection">
      <pc:chgData name="Nitin Paranjape" userId="12ff91c4-1f32-4668-85b5-ca7338848d21" providerId="ADAL" clId="{6081D878-3770-4981-909C-36B8A38C9587}" dt="2020-03-27T10:29:49.714" v="3" actId="27022"/>
      <pc:docMkLst>
        <pc:docMk/>
      </pc:docMkLst>
      <pc:sldChg chg="add del">
        <pc:chgData name="Nitin Paranjape" userId="12ff91c4-1f32-4668-85b5-ca7338848d21" providerId="ADAL" clId="{6081D878-3770-4981-909C-36B8A38C9587}" dt="2020-03-27T10:26:46.475" v="1" actId="18676"/>
        <pc:sldMkLst>
          <pc:docMk/>
          <pc:sldMk cId="0" sldId="260"/>
        </pc:sldMkLst>
      </pc:sldChg>
      <pc:sldChg chg="add del">
        <pc:chgData name="Nitin Paranjape" userId="12ff91c4-1f32-4668-85b5-ca7338848d21" providerId="ADAL" clId="{6081D878-3770-4981-909C-36B8A38C9587}" dt="2020-03-27T10:26:46.475" v="1" actId="18676"/>
        <pc:sldMkLst>
          <pc:docMk/>
          <pc:sldMk cId="0" sldId="261"/>
        </pc:sldMkLst>
      </pc:sldChg>
      <pc:sldChg chg="add del">
        <pc:chgData name="Nitin Paranjape" userId="12ff91c4-1f32-4668-85b5-ca7338848d21" providerId="ADAL" clId="{6081D878-3770-4981-909C-36B8A38C9587}" dt="2020-03-27T10:26:46.475" v="1" actId="18676"/>
        <pc:sldMkLst>
          <pc:docMk/>
          <pc:sldMk cId="2882230542" sldId="275"/>
        </pc:sldMkLst>
      </pc:sldChg>
      <pc:sldChg chg="add del">
        <pc:chgData name="Nitin Paranjape" userId="12ff91c4-1f32-4668-85b5-ca7338848d21" providerId="ADAL" clId="{6081D878-3770-4981-909C-36B8A38C9587}" dt="2020-03-27T10:26:46.475" v="1" actId="18676"/>
        <pc:sldMkLst>
          <pc:docMk/>
          <pc:sldMk cId="2369674602" sldId="278"/>
        </pc:sldMkLst>
      </pc:sldChg>
      <pc:sldChg chg="addSp modSp new mod">
        <pc:chgData name="Nitin Paranjape" userId="12ff91c4-1f32-4668-85b5-ca7338848d21" providerId="ADAL" clId="{6081D878-3770-4981-909C-36B8A38C9587}" dt="2020-03-27T10:29:49.714" v="3" actId="27022"/>
        <pc:sldMkLst>
          <pc:docMk/>
          <pc:sldMk cId="402402498" sldId="281"/>
        </pc:sldMkLst>
        <pc:graphicFrameChg chg="add modGraphic">
          <ac:chgData name="Nitin Paranjape" userId="12ff91c4-1f32-4668-85b5-ca7338848d21" providerId="ADAL" clId="{6081D878-3770-4981-909C-36B8A38C9587}" dt="2020-03-27T10:29:49.714" v="3" actId="27022"/>
          <ac:graphicFrameMkLst>
            <pc:docMk/>
            <pc:sldMk cId="402402498" sldId="281"/>
            <ac:graphicFrameMk id="5" creationId="{5D6B09B9-D795-4EE0-A318-B5C73ECB7AAB}"/>
          </ac:graphicFrameMkLst>
        </pc:graphicFrameChg>
      </pc:sldChg>
    </pc:docChg>
  </pc:docChgLst>
  <pc:docChgLst>
    <pc:chgData name="Dr. Nitin Paranjape" userId="12ff91c4-1f32-4668-85b5-ca7338848d21" providerId="ADAL" clId="{6081D878-3770-4981-909C-36B8A38C9587}"/>
    <pc:docChg chg="addSection delSection modSection">
      <pc:chgData name="Dr. Nitin Paranjape" userId="12ff91c4-1f32-4668-85b5-ca7338848d21" providerId="ADAL" clId="{6081D878-3770-4981-909C-36B8A38C9587}" dt="2020-03-27T10:12:27.380" v="10" actId="17846"/>
      <pc:docMkLst>
        <pc:docMk/>
      </pc:docMkLst>
    </pc:docChg>
  </pc:docChgLst>
  <pc:docChgLst>
    <pc:chgData name="Nitin Paranjape" userId="12ff91c4-1f32-4668-85b5-ca7338848d21" providerId="ADAL" clId="{836232D6-EE9E-4B11-9F2A-ABE884C4FBA6}"/>
    <pc:docChg chg="addSld delSld modSld addSection delSection modSection">
      <pc:chgData name="Nitin Paranjape" userId="12ff91c4-1f32-4668-85b5-ca7338848d21" providerId="ADAL" clId="{836232D6-EE9E-4B11-9F2A-ABE884C4FBA6}" dt="2022-05-23T13:27:43.676" v="2" actId="27022"/>
      <pc:docMkLst>
        <pc:docMk/>
      </pc:docMkLst>
      <pc:sldChg chg="del">
        <pc:chgData name="Nitin Paranjape" userId="12ff91c4-1f32-4668-85b5-ca7338848d21" providerId="ADAL" clId="{836232D6-EE9E-4B11-9F2A-ABE884C4FBA6}" dt="2022-05-23T13:24:21.957" v="1" actId="47"/>
        <pc:sldMkLst>
          <pc:docMk/>
          <pc:sldMk cId="402402498" sldId="281"/>
        </pc:sldMkLst>
      </pc:sldChg>
      <pc:sldChg chg="addSp modSp new mod">
        <pc:chgData name="Nitin Paranjape" userId="12ff91c4-1f32-4668-85b5-ca7338848d21" providerId="ADAL" clId="{836232D6-EE9E-4B11-9F2A-ABE884C4FBA6}" dt="2022-05-23T13:27:43.676" v="2" actId="27022"/>
        <pc:sldMkLst>
          <pc:docMk/>
          <pc:sldMk cId="1742373499" sldId="281"/>
        </pc:sldMkLst>
        <pc:graphicFrameChg chg="add modGraphic">
          <ac:chgData name="Nitin Paranjape" userId="12ff91c4-1f32-4668-85b5-ca7338848d21" providerId="ADAL" clId="{836232D6-EE9E-4B11-9F2A-ABE884C4FBA6}" dt="2022-05-23T13:27:43.676" v="2" actId="27022"/>
          <ac:graphicFrameMkLst>
            <pc:docMk/>
            <pc:sldMk cId="1742373499" sldId="281"/>
            <ac:graphicFrameMk id="5" creationId="{A6DAA63D-0223-80E6-2AC0-AE86C6DA6FDD}"/>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3-05-28T16:46:11.865" idx="1">
    <p:pos x="-1768" y="1889"/>
    <p:text>fdsafdsafds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5-28T16:46:11.865" idx="1">
    <p:pos x="-1768" y="1889"/>
    <p:text>fdsafdsafds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0EC31-F8CE-4C84-A2CF-8D6D3494A707}"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B876F-FF6D-43E8-8B9E-6D308AEB4664}" type="slidenum">
              <a:rPr lang="en-US" smtClean="0"/>
              <a:t>‹#›</a:t>
            </a:fld>
            <a:endParaRPr lang="en-US"/>
          </a:p>
        </p:txBody>
      </p:sp>
    </p:spTree>
    <p:extLst>
      <p:ext uri="{BB962C8B-B14F-4D97-AF65-F5344CB8AC3E}">
        <p14:creationId xmlns:p14="http://schemas.microsoft.com/office/powerpoint/2010/main" val="3071351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endParaRPr lang="en-US"/>
          </a:p>
        </p:txBody>
      </p:sp>
      <p:sp>
        <p:nvSpPr>
          <p:cNvPr id="4" name="Slide Number Placeholder 3"/>
          <p:cNvSpPr>
            <a:spLocks noGrp="1"/>
          </p:cNvSpPr>
          <p:nvPr>
            <p:ph type="sldNum" sz="quarter" idx="10"/>
          </p:nvPr>
        </p:nvSpPr>
        <p:spPr/>
        <p:txBody>
          <a:bodyPr/>
          <a:lstStyle/>
          <a:p>
            <a:fld id="{F6BB876F-FF6D-43E8-8B9E-6D308AEB4664}" type="slidenum">
              <a:rPr lang="en-US" smtClean="0"/>
              <a:t>5</a:t>
            </a:fld>
            <a:endParaRPr lang="en-US"/>
          </a:p>
        </p:txBody>
      </p:sp>
    </p:spTree>
    <p:extLst>
      <p:ext uri="{BB962C8B-B14F-4D97-AF65-F5344CB8AC3E}">
        <p14:creationId xmlns:p14="http://schemas.microsoft.com/office/powerpoint/2010/main" val="115953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p:txBody>
      </p:sp>
      <p:sp>
        <p:nvSpPr>
          <p:cNvPr id="4" name="Slide Number Placeholder 3"/>
          <p:cNvSpPr>
            <a:spLocks noGrp="1"/>
          </p:cNvSpPr>
          <p:nvPr>
            <p:ph type="sldNum" sz="quarter" idx="10"/>
          </p:nvPr>
        </p:nvSpPr>
        <p:spPr/>
        <p:txBody>
          <a:bodyPr/>
          <a:lstStyle/>
          <a:p>
            <a:fld id="{F6BB876F-FF6D-43E8-8B9E-6D308AEB4664}" type="slidenum">
              <a:rPr lang="en-US" smtClean="0"/>
              <a:t>6</a:t>
            </a:fld>
            <a:endParaRPr lang="en-US"/>
          </a:p>
        </p:txBody>
      </p:sp>
    </p:spTree>
    <p:extLst>
      <p:ext uri="{BB962C8B-B14F-4D97-AF65-F5344CB8AC3E}">
        <p14:creationId xmlns:p14="http://schemas.microsoft.com/office/powerpoint/2010/main" val="264600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a:p>
            <a:r>
              <a:rPr lang="en-US"/>
              <a:t>The quick brown fox jumps over the lazy dog. The quick brown fox jumps over the lazy dog. The quick brown fox jumps over the lazy dog. The quick brown fox jumps over the lazy dog. The quick brown fox jumps over the lazy dog. </a:t>
            </a:r>
          </a:p>
          <a:p>
            <a:endParaRPr lang="en-US"/>
          </a:p>
        </p:txBody>
      </p:sp>
      <p:sp>
        <p:nvSpPr>
          <p:cNvPr id="4" name="Slide Number Placeholder 3"/>
          <p:cNvSpPr>
            <a:spLocks noGrp="1"/>
          </p:cNvSpPr>
          <p:nvPr>
            <p:ph type="sldNum" sz="quarter" idx="10"/>
          </p:nvPr>
        </p:nvSpPr>
        <p:spPr/>
        <p:txBody>
          <a:bodyPr/>
          <a:lstStyle/>
          <a:p>
            <a:fld id="{F6BB876F-FF6D-43E8-8B9E-6D308AEB4664}" type="slidenum">
              <a:rPr lang="en-US" smtClean="0"/>
              <a:t>7</a:t>
            </a:fld>
            <a:endParaRPr lang="en-US"/>
          </a:p>
        </p:txBody>
      </p:sp>
    </p:spTree>
    <p:extLst>
      <p:ext uri="{BB962C8B-B14F-4D97-AF65-F5344CB8AC3E}">
        <p14:creationId xmlns:p14="http://schemas.microsoft.com/office/powerpoint/2010/main" val="358210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12BC-131A-4D88-9701-3CD33B3FA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EAD8059-11FB-485E-983B-362A6806F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7EF1B4E-3CDB-47F5-8A06-348A04C61B9C}"/>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7C4E04E9-2F68-4B08-A9AF-F96AC7787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8160D-3926-4C02-A0D8-18EAE62150D5}"/>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14167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A40B-95B1-4652-9882-840D70C700DA}"/>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773A9ED-DB35-4B04-A82A-E8A4DF7B2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9A9F295-93A1-4782-ADE6-725CBE91C66F}"/>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34ED003B-0D67-4C83-84F0-D30739F09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9B497-5F62-48DA-B6B4-2EE81F585A02}"/>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96951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6A163-747C-4777-A275-C34B150E8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7B273BE-2B92-478A-B719-3F0D6377F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1C52AF9-6C13-437F-8E4C-4B47E66E96DC}"/>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C7F2BAE7-7CBB-415A-ADFD-33E8174BF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BC45F-A05F-4FCD-9444-196D2F882FD6}"/>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45572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0DE2-8297-46B1-B411-84957BE8D86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3136DA-EA4A-4288-B3A5-98A81E48B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FB5A910-DB92-4905-AF74-DF915BD8DCB6}"/>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85C17DEA-7F99-4A30-914D-AD485F7C1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E85BF-65B3-4F2D-9567-F9C55AD30072}"/>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359940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39FA-B504-4BC3-88FF-F856E8A6D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1F569B7-BC07-489F-899D-44889E7F5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18A17-A5CC-4AF0-ADC1-4164801B7792}"/>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89BDBDD1-DC85-4371-ADEF-A2EA73705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C4099-7374-4653-A02E-4C85127DD610}"/>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122474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92C-556D-44FE-AF12-4FC545F54CC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18AB4A1-0C1A-40BC-AB2E-C8C512A14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527D463C-39E7-4261-8A90-DDEABD9E5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AA37F8C-3BD3-459C-B9A6-658C3E54D3BE}"/>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6" name="Footer Placeholder 5">
            <a:extLst>
              <a:ext uri="{FF2B5EF4-FFF2-40B4-BE49-F238E27FC236}">
                <a16:creationId xmlns:a16="http://schemas.microsoft.com/office/drawing/2014/main" id="{F442BBAB-797D-4F4B-96D8-97A097FA6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BE851-B3A1-4585-8C66-E7B29D919F05}"/>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370132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EBD9-8873-42B3-BFD9-301AF21FD7C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8B24FCF-1FBC-4A4D-9E4E-55FEDBBFB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B2EF8-2141-44FA-B0B6-F75BC9BF3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0A1A5F47-97EE-4E79-A46E-372FCF29C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49F1E-6A78-4109-8D31-AA5DF93AF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FD3ED6A-F244-43C7-A3DE-D795E5205B85}"/>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8" name="Footer Placeholder 7">
            <a:extLst>
              <a:ext uri="{FF2B5EF4-FFF2-40B4-BE49-F238E27FC236}">
                <a16:creationId xmlns:a16="http://schemas.microsoft.com/office/drawing/2014/main" id="{C465FD41-1F75-4B90-9B6F-C15452EBE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79632-7A4D-438F-9111-93B34974D04C}"/>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58867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2A49-E480-4427-AA27-8A7292164AAE}"/>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C9BC26F-F4D7-44AD-BA70-E18123B21B45}"/>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4" name="Footer Placeholder 3">
            <a:extLst>
              <a:ext uri="{FF2B5EF4-FFF2-40B4-BE49-F238E27FC236}">
                <a16:creationId xmlns:a16="http://schemas.microsoft.com/office/drawing/2014/main" id="{95789F66-D84F-4119-B115-C0BA2E76F3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F4AFB-02FD-4C14-94DE-ED16FAAB7978}"/>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259382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B36CB-EA6A-458B-A040-6049FFCDD888}"/>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3" name="Footer Placeholder 2">
            <a:extLst>
              <a:ext uri="{FF2B5EF4-FFF2-40B4-BE49-F238E27FC236}">
                <a16:creationId xmlns:a16="http://schemas.microsoft.com/office/drawing/2014/main" id="{C786CB62-6DF3-49C0-898E-854D787577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C2133-37B8-4540-BEB7-D727036C1CBC}"/>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41240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D119-7168-4705-8ED4-D937176A9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77ABBD7-F408-4B8C-8C8A-95FBC2740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E06F1EC-3237-40CD-9DF6-EA587AD3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7D3D5-3219-4071-B132-E77AA2B3DD79}"/>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6" name="Footer Placeholder 5">
            <a:extLst>
              <a:ext uri="{FF2B5EF4-FFF2-40B4-BE49-F238E27FC236}">
                <a16:creationId xmlns:a16="http://schemas.microsoft.com/office/drawing/2014/main" id="{ADBEA2AA-37C0-45F9-B520-6CF3D1F31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0ED55-FE65-4EDC-B7DE-BA3514E918A3}"/>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6775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57AA-8DAD-4DCC-A6BF-4996EB260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F8C9995-4784-4D9D-88A4-2FE878C89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3FA74FA-9619-475D-9BBC-531FDE23C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C0698-7420-4A39-B38E-F51C64AD6333}"/>
              </a:ext>
            </a:extLst>
          </p:cNvPr>
          <p:cNvSpPr>
            <a:spLocks noGrp="1"/>
          </p:cNvSpPr>
          <p:nvPr>
            <p:ph type="dt" sz="half" idx="10"/>
          </p:nvPr>
        </p:nvSpPr>
        <p:spPr/>
        <p:txBody>
          <a:bodyPr/>
          <a:lstStyle/>
          <a:p>
            <a:fld id="{21BB0350-6E18-49C0-8A10-675E96484C3F}" type="datetimeFigureOut">
              <a:rPr lang="en-US" smtClean="0"/>
              <a:pPr/>
              <a:t>6/10/2022</a:t>
            </a:fld>
            <a:endParaRPr lang="en-US"/>
          </a:p>
        </p:txBody>
      </p:sp>
      <p:sp>
        <p:nvSpPr>
          <p:cNvPr id="6" name="Footer Placeholder 5">
            <a:extLst>
              <a:ext uri="{FF2B5EF4-FFF2-40B4-BE49-F238E27FC236}">
                <a16:creationId xmlns:a16="http://schemas.microsoft.com/office/drawing/2014/main" id="{EF7BF8CE-B3F4-4786-9FAF-7B355EFC7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7B5A8-844E-4272-82F2-3F10671E4AFA}"/>
              </a:ext>
            </a:extLst>
          </p:cNvPr>
          <p:cNvSpPr>
            <a:spLocks noGrp="1"/>
          </p:cNvSpPr>
          <p:nvPr>
            <p:ph type="sldNum" sz="quarter" idx="12"/>
          </p:nvPr>
        </p:nvSpPr>
        <p:spPr/>
        <p:txBody>
          <a:bodyPr/>
          <a:lstStyle/>
          <a:p>
            <a:fld id="{D6B4B3CD-4C87-49C0-9002-16EA89DA7F8E}" type="slidenum">
              <a:rPr lang="en-US" smtClean="0"/>
              <a:pPr/>
              <a:t>‹#›</a:t>
            </a:fld>
            <a:endParaRPr lang="en-US"/>
          </a:p>
        </p:txBody>
      </p:sp>
    </p:spTree>
    <p:extLst>
      <p:ext uri="{BB962C8B-B14F-4D97-AF65-F5344CB8AC3E}">
        <p14:creationId xmlns:p14="http://schemas.microsoft.com/office/powerpoint/2010/main" val="182203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6DD89-906A-4B76-B207-EC09AA273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ED51066-B339-48F1-A260-DCB3E81CA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7929299-5DD5-4260-ACD6-60E492869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B0350-6E18-49C0-8A10-675E96484C3F}" type="datetimeFigureOut">
              <a:rPr lang="en-US" smtClean="0"/>
              <a:pPr/>
              <a:t>6/10/2022</a:t>
            </a:fld>
            <a:endParaRPr lang="en-US"/>
          </a:p>
        </p:txBody>
      </p:sp>
      <p:sp>
        <p:nvSpPr>
          <p:cNvPr id="5" name="Footer Placeholder 4">
            <a:extLst>
              <a:ext uri="{FF2B5EF4-FFF2-40B4-BE49-F238E27FC236}">
                <a16:creationId xmlns:a16="http://schemas.microsoft.com/office/drawing/2014/main" id="{1BA9D253-6086-4F02-8542-C61DBC46B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E78B61-89ED-4DE4-87A5-D161025A0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4B3CD-4C87-49C0-9002-16EA89DA7F8E}" type="slidenum">
              <a:rPr lang="en-US" smtClean="0"/>
              <a:pPr/>
              <a:t>‹#›</a:t>
            </a:fld>
            <a:endParaRPr lang="en-US"/>
          </a:p>
        </p:txBody>
      </p:sp>
    </p:spTree>
    <p:extLst>
      <p:ext uri="{BB962C8B-B14F-4D97-AF65-F5344CB8AC3E}">
        <p14:creationId xmlns:p14="http://schemas.microsoft.com/office/powerpoint/2010/main" val="19756235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5.jpe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B768-B30A-4E19-ABD7-B6FC39349BDF}"/>
              </a:ext>
            </a:extLst>
          </p:cNvPr>
          <p:cNvSpPr>
            <a:spLocks noGrp="1"/>
          </p:cNvSpPr>
          <p:nvPr>
            <p:ph type="ctrTitle"/>
          </p:nvPr>
        </p:nvSpPr>
        <p:spPr/>
        <p:txBody>
          <a:bodyPr/>
          <a:lstStyle/>
          <a:p>
            <a:r>
              <a:rPr lang="en-US"/>
              <a:t>Office Training</a:t>
            </a:r>
            <a:endParaRPr lang="en-NZ"/>
          </a:p>
        </p:txBody>
      </p:sp>
      <p:sp>
        <p:nvSpPr>
          <p:cNvPr id="3" name="Subtitle 2">
            <a:extLst>
              <a:ext uri="{FF2B5EF4-FFF2-40B4-BE49-F238E27FC236}">
                <a16:creationId xmlns:a16="http://schemas.microsoft.com/office/drawing/2014/main" id="{7AC0651B-25F7-49E5-B9E5-671FC4BA2482}"/>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61948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alpha val="10000"/>
          </a:srgb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409F4D3-BB80-4A7F-AA0E-2F2FEC5B85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9599" y="1752602"/>
            <a:ext cx="3352802" cy="3352796"/>
          </a:xfrm>
          <a:prstGeom prst="rect">
            <a:avLst/>
          </a:prstGeom>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Shape Effects</a:t>
            </a:r>
          </a:p>
        </p:txBody>
      </p:sp>
      <p:sp>
        <p:nvSpPr>
          <p:cNvPr id="3" name="Content Placeholder 2"/>
          <p:cNvSpPr>
            <a:spLocks noGrp="1"/>
          </p:cNvSpPr>
          <p:nvPr>
            <p:ph idx="1"/>
          </p:nvPr>
        </p:nvSpPr>
        <p:spPr/>
        <p:txBody>
          <a:bodyPr/>
          <a:lstStyle/>
          <a:p>
            <a:pPr>
              <a:buFont typeface="Arial" charset="0"/>
              <a:buChar char="•"/>
            </a:pPr>
            <a:r>
              <a:rPr lang="en-US"/>
              <a:t>Everywhere </a:t>
            </a:r>
          </a:p>
          <a:p>
            <a:pPr>
              <a:buFont typeface="Arial" charset="0"/>
              <a:buChar char="•"/>
            </a:pPr>
            <a:r>
              <a:rPr lang="en-US"/>
              <a:t>Many</a:t>
            </a:r>
            <a:r>
              <a:rPr lang="en-US" baseline="0"/>
              <a:t> more effects</a:t>
            </a:r>
          </a:p>
        </p:txBody>
      </p:sp>
      <p:pic>
        <p:nvPicPr>
          <p:cNvPr id="5" name="Graphic 4">
            <a:extLst>
              <a:ext uri="{FF2B5EF4-FFF2-40B4-BE49-F238E27FC236}">
                <a16:creationId xmlns:a16="http://schemas.microsoft.com/office/drawing/2014/main" id="{8710DA64-45A8-453D-8D3E-62AE43141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0450" y="365125"/>
            <a:ext cx="1077951" cy="1077951"/>
          </a:xfrm>
          <a:prstGeom prst="rect">
            <a:avLst/>
          </a:prstGeom>
          <a:effectLst/>
        </p:spPr>
      </p:pic>
    </p:spTree>
    <p:extLst>
      <p:ext uri="{BB962C8B-B14F-4D97-AF65-F5344CB8AC3E}">
        <p14:creationId xmlns:p14="http://schemas.microsoft.com/office/powerpoint/2010/main" val="172859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Masters and Layouts</a:t>
            </a:r>
          </a:p>
        </p:txBody>
      </p:sp>
      <p:sp>
        <p:nvSpPr>
          <p:cNvPr id="3" name="Content Placeholder 2"/>
          <p:cNvSpPr>
            <a:spLocks noGrp="1"/>
          </p:cNvSpPr>
          <p:nvPr>
            <p:ph idx="1"/>
          </p:nvPr>
        </p:nvSpPr>
        <p:spPr/>
        <p:txBody>
          <a:bodyPr/>
          <a:lstStyle/>
          <a:p>
            <a:r>
              <a:rPr lang="en-US"/>
              <a:t>Merged</a:t>
            </a:r>
          </a:p>
          <a:p>
            <a:r>
              <a:rPr lang="en-US"/>
              <a:t>Custom layouts</a:t>
            </a:r>
          </a:p>
          <a:p>
            <a:r>
              <a:rPr lang="en-US"/>
              <a:t>More</a:t>
            </a:r>
            <a:r>
              <a:rPr lang="en-US" baseline="0"/>
              <a:t> options</a:t>
            </a:r>
          </a:p>
        </p:txBody>
      </p:sp>
      <p:pic>
        <p:nvPicPr>
          <p:cNvPr id="5" name="Graphic 4">
            <a:extLst>
              <a:ext uri="{FF2B5EF4-FFF2-40B4-BE49-F238E27FC236}">
                <a16:creationId xmlns:a16="http://schemas.microsoft.com/office/drawing/2014/main" id="{E84E560A-8B77-4E60-9164-CA21CF8B1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0450" y="365125"/>
            <a:ext cx="1077951" cy="1077951"/>
          </a:xfrm>
          <a:prstGeom prst="rect">
            <a:avLst/>
          </a:prstGeom>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SmartArt</a:t>
            </a:r>
          </a:p>
        </p:txBody>
      </p:sp>
      <p:sp>
        <p:nvSpPr>
          <p:cNvPr id="3" name="Content Placeholder 2"/>
          <p:cNvSpPr>
            <a:spLocks noGrp="1"/>
          </p:cNvSpPr>
          <p:nvPr>
            <p:ph idx="1"/>
          </p:nvPr>
        </p:nvSpPr>
        <p:spPr/>
        <p:txBody>
          <a:bodyPr/>
          <a:lstStyle/>
          <a:p>
            <a:r>
              <a:rPr lang="en-US"/>
              <a:t>Instant</a:t>
            </a:r>
            <a:r>
              <a:rPr lang="en-US" baseline="0"/>
              <a:t> diagrams</a:t>
            </a:r>
          </a:p>
          <a:p>
            <a:r>
              <a:rPr lang="en-US" baseline="0"/>
              <a:t>150 to choose from</a:t>
            </a:r>
          </a:p>
          <a:p>
            <a:r>
              <a:rPr lang="en-US" baseline="0"/>
              <a:t>Fully customizable</a:t>
            </a:r>
          </a:p>
        </p:txBody>
      </p:sp>
      <p:pic>
        <p:nvPicPr>
          <p:cNvPr id="5" name="Graphic 4">
            <a:extLst>
              <a:ext uri="{FF2B5EF4-FFF2-40B4-BE49-F238E27FC236}">
                <a16:creationId xmlns:a16="http://schemas.microsoft.com/office/drawing/2014/main" id="{7FC308A9-D9F8-484B-86A1-6E9B83E66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0450" y="365125"/>
            <a:ext cx="1077951" cy="1077951"/>
          </a:xfrm>
          <a:prstGeom prst="rect">
            <a:avLst/>
          </a:prstGeom>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873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912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A5EE">
            <a:alpha val="28000"/>
          </a:srgb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BDC01DE-BB7C-4E8B-96CB-CC0104717B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1253" y="1394257"/>
            <a:ext cx="4069494" cy="4069486"/>
          </a:xfrm>
          <a:prstGeom prst="rect">
            <a:avLst/>
          </a:prstGeom>
          <a:effectLst/>
        </p:spPr>
      </p:pic>
    </p:spTree>
    <p:extLst>
      <p:ext uri="{BB962C8B-B14F-4D97-AF65-F5344CB8AC3E}">
        <p14:creationId xmlns:p14="http://schemas.microsoft.com/office/powerpoint/2010/main" val="288223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A5EE">
            <a:alpha val="28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Sections</a:t>
            </a:r>
          </a:p>
        </p:txBody>
      </p:sp>
      <p:sp>
        <p:nvSpPr>
          <p:cNvPr id="3" name="Content Placeholder 2"/>
          <p:cNvSpPr>
            <a:spLocks noGrp="1"/>
          </p:cNvSpPr>
          <p:nvPr>
            <p:ph idx="1"/>
          </p:nvPr>
        </p:nvSpPr>
        <p:spPr/>
        <p:txBody>
          <a:bodyPr vert="horz" lIns="91440" tIns="45720" rIns="91440" bIns="45720" rtlCol="0" anchor="t">
            <a:normAutofit/>
          </a:bodyPr>
          <a:lstStyle/>
          <a:p>
            <a:r>
              <a:rPr lang="en-US"/>
              <a:t>Different header footer</a:t>
            </a:r>
          </a:p>
          <a:p>
            <a:r>
              <a:rPr lang="en-US"/>
              <a:t>Different page</a:t>
            </a:r>
            <a:r>
              <a:rPr lang="en-US" baseline="0"/>
              <a:t> numbering</a:t>
            </a:r>
          </a:p>
          <a:p>
            <a:r>
              <a:rPr lang="en-US" baseline="0"/>
              <a:t>Changing </a:t>
            </a:r>
            <a:r>
              <a:rPr lang="en-US"/>
              <a:t>layout</a:t>
            </a:r>
            <a:r>
              <a:rPr lang="en-US" baseline="0"/>
              <a:t> for pages</a:t>
            </a:r>
            <a:endParaRPr lang="en-US">
              <a:cs typeface="Calibri"/>
            </a:endParaRPr>
          </a:p>
        </p:txBody>
      </p:sp>
      <p:pic>
        <p:nvPicPr>
          <p:cNvPr id="5" name="Graphic 4">
            <a:extLst>
              <a:ext uri="{FF2B5EF4-FFF2-40B4-BE49-F238E27FC236}">
                <a16:creationId xmlns:a16="http://schemas.microsoft.com/office/drawing/2014/main" id="{D50F232E-532D-4829-A8DA-37D491783C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5873" y="365125"/>
            <a:ext cx="1077951" cy="1077951"/>
          </a:xfrm>
          <a:prstGeom prst="rect">
            <a:avLst/>
          </a:prstGeom>
          <a:effectLst/>
        </p:spPr>
      </p:pic>
    </p:spTree>
    <p:extLst>
      <p:ext uri="{BB962C8B-B14F-4D97-AF65-F5344CB8AC3E}">
        <p14:creationId xmlns:p14="http://schemas.microsoft.com/office/powerpoint/2010/main" val="236967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A5EE">
            <a:alpha val="28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Styles</a:t>
            </a:r>
          </a:p>
        </p:txBody>
      </p:sp>
      <p:sp>
        <p:nvSpPr>
          <p:cNvPr id="3" name="Content Placeholder 2"/>
          <p:cNvSpPr>
            <a:spLocks noGrp="1"/>
          </p:cNvSpPr>
          <p:nvPr>
            <p:ph idx="1"/>
          </p:nvPr>
        </p:nvSpPr>
        <p:spPr/>
        <p:txBody>
          <a:bodyPr/>
          <a:lstStyle/>
          <a:p>
            <a:r>
              <a:rPr lang="en-US"/>
              <a:t>Uniform look and feel</a:t>
            </a:r>
          </a:p>
          <a:p>
            <a:r>
              <a:rPr lang="en-US"/>
              <a:t>Automatic</a:t>
            </a:r>
            <a:r>
              <a:rPr lang="en-US" baseline="0"/>
              <a:t> table of contents</a:t>
            </a:r>
          </a:p>
          <a:p>
            <a:r>
              <a:rPr lang="en-US" baseline="0"/>
              <a:t>Document map</a:t>
            </a:r>
            <a:endParaRPr lang="en-US"/>
          </a:p>
        </p:txBody>
      </p:sp>
      <p:pic>
        <p:nvPicPr>
          <p:cNvPr id="5" name="Graphic 4">
            <a:extLst>
              <a:ext uri="{FF2B5EF4-FFF2-40B4-BE49-F238E27FC236}">
                <a16:creationId xmlns:a16="http://schemas.microsoft.com/office/drawing/2014/main" id="{15D7EC20-DD75-4C74-9B63-A191690BA9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5873" y="365125"/>
            <a:ext cx="1077951" cy="1077951"/>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A5EE">
            <a:alpha val="28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Themes</a:t>
            </a:r>
          </a:p>
        </p:txBody>
      </p:sp>
      <p:sp>
        <p:nvSpPr>
          <p:cNvPr id="3" name="Content Placeholder 2"/>
          <p:cNvSpPr>
            <a:spLocks noGrp="1"/>
          </p:cNvSpPr>
          <p:nvPr>
            <p:ph idx="1"/>
          </p:nvPr>
        </p:nvSpPr>
        <p:spPr/>
        <p:txBody>
          <a:bodyPr/>
          <a:lstStyle/>
          <a:p>
            <a:r>
              <a:rPr lang="en-US"/>
              <a:t>Standardization across Office</a:t>
            </a:r>
          </a:p>
          <a:p>
            <a:r>
              <a:rPr lang="en-US"/>
              <a:t>Branding</a:t>
            </a:r>
          </a:p>
          <a:p>
            <a:r>
              <a:rPr lang="en-US"/>
              <a:t>Fonts, Colors</a:t>
            </a:r>
            <a:r>
              <a:rPr lang="en-US" baseline="0"/>
              <a:t> and Effects</a:t>
            </a:r>
          </a:p>
        </p:txBody>
      </p:sp>
      <p:pic>
        <p:nvPicPr>
          <p:cNvPr id="5" name="Graphic 4">
            <a:extLst>
              <a:ext uri="{FF2B5EF4-FFF2-40B4-BE49-F238E27FC236}">
                <a16:creationId xmlns:a16="http://schemas.microsoft.com/office/drawing/2014/main" id="{2A00460C-4949-4EAE-8464-05E8CA5E49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5873" y="365125"/>
            <a:ext cx="1077951" cy="1077951"/>
          </a:xfrm>
          <a:prstGeom prst="rect">
            <a:avLst/>
          </a:prstGeom>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ACB5ABA-ECB3-45C9-A816-31FD666B2A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799" y="1828802"/>
            <a:ext cx="3200402" cy="3200396"/>
          </a:xfrm>
          <a:prstGeom prst="rect">
            <a:avLst/>
          </a:prstGeom>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a:t>
            </a:r>
          </a:p>
        </p:txBody>
      </p:sp>
      <p:sp>
        <p:nvSpPr>
          <p:cNvPr id="3" name="Content Placeholder 2"/>
          <p:cNvSpPr>
            <a:spLocks noGrp="1"/>
          </p:cNvSpPr>
          <p:nvPr>
            <p:ph idx="1"/>
          </p:nvPr>
        </p:nvSpPr>
        <p:spPr/>
        <p:txBody>
          <a:bodyPr/>
          <a:lstStyle/>
          <a:p>
            <a:r>
              <a:rPr lang="en-US"/>
              <a:t>Creating</a:t>
            </a:r>
            <a:r>
              <a:rPr lang="en-US" baseline="0"/>
              <a:t> names</a:t>
            </a:r>
          </a:p>
          <a:p>
            <a:r>
              <a:rPr lang="en-US" baseline="0"/>
              <a:t>Using in formulas</a:t>
            </a:r>
          </a:p>
          <a:p>
            <a:r>
              <a:rPr lang="en-US" baseline="0"/>
              <a:t>Using for navigation</a:t>
            </a:r>
          </a:p>
          <a:p>
            <a:r>
              <a:rPr lang="en-US" baseline="0"/>
              <a:t>Automatic Names using Tables</a:t>
            </a:r>
          </a:p>
        </p:txBody>
      </p:sp>
      <p:sp>
        <p:nvSpPr>
          <p:cNvPr id="6" name="TextBox 5"/>
          <p:cNvSpPr txBox="1"/>
          <p:nvPr/>
        </p:nvSpPr>
        <p:spPr>
          <a:xfrm>
            <a:off x="-3276600" y="1600200"/>
            <a:ext cx="888192" cy="1754326"/>
          </a:xfrm>
          <a:prstGeom prst="rect">
            <a:avLst/>
          </a:prstGeom>
          <a:noFill/>
        </p:spPr>
        <p:txBody>
          <a:bodyPr wrap="none" rtlCol="0">
            <a:spAutoFit/>
          </a:bodyPr>
          <a:lstStyle/>
          <a:p>
            <a:r>
              <a:rPr lang="en-US" err="1"/>
              <a:t>Fdsafsd</a:t>
            </a:r>
            <a:endParaRPr lang="en-US"/>
          </a:p>
          <a:p>
            <a:r>
              <a:rPr lang="en-US" err="1"/>
              <a:t>Afd</a:t>
            </a:r>
            <a:endParaRPr lang="en-US"/>
          </a:p>
          <a:p>
            <a:r>
              <a:rPr lang="en-US" err="1"/>
              <a:t>Saf</a:t>
            </a:r>
            <a:endParaRPr lang="en-US"/>
          </a:p>
          <a:p>
            <a:r>
              <a:rPr lang="en-US" err="1"/>
              <a:t>Dsf</a:t>
            </a:r>
            <a:endParaRPr lang="en-US"/>
          </a:p>
          <a:p>
            <a:r>
              <a:rPr lang="en-US"/>
              <a:t>S</a:t>
            </a:r>
          </a:p>
          <a:p>
            <a:r>
              <a:rPr lang="en-US"/>
              <a:t>fads</a:t>
            </a:r>
          </a:p>
        </p:txBody>
      </p:sp>
      <p:pic>
        <p:nvPicPr>
          <p:cNvPr id="7" name="Graphic 6">
            <a:extLst>
              <a:ext uri="{FF2B5EF4-FFF2-40B4-BE49-F238E27FC236}">
                <a16:creationId xmlns:a16="http://schemas.microsoft.com/office/drawing/2014/main" id="{91D8893E-E8F1-4E34-90B7-3BC2D9670F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9248" y="488930"/>
            <a:ext cx="1077951" cy="1077951"/>
          </a:xfrm>
          <a:prstGeom prst="rect">
            <a:avLst/>
          </a:prstGeom>
          <a:effectLst/>
        </p:spPr>
      </p:pic>
      <p:pic>
        <p:nvPicPr>
          <p:cNvPr id="4" name="Picture 4" descr="A large passenger jet flying through a cloudy blue sky&#10;&#10;Description generated with very high confidence">
            <a:extLst>
              <a:ext uri="{FF2B5EF4-FFF2-40B4-BE49-F238E27FC236}">
                <a16:creationId xmlns:a16="http://schemas.microsoft.com/office/drawing/2014/main" id="{F2900967-C9E9-4D69-A11C-6830B76F5DC0}"/>
              </a:ext>
            </a:extLst>
          </p:cNvPr>
          <p:cNvPicPr>
            <a:picLocks noChangeAspect="1"/>
          </p:cNvPicPr>
          <p:nvPr/>
        </p:nvPicPr>
        <p:blipFill>
          <a:blip r:embed="rId5"/>
          <a:stretch>
            <a:fillRect/>
          </a:stretch>
        </p:blipFill>
        <p:spPr>
          <a:xfrm>
            <a:off x="4724400" y="2331488"/>
            <a:ext cx="2743200" cy="2195025"/>
          </a:xfrm>
          <a:prstGeom prst="rect">
            <a:avLst/>
          </a:prstGeom>
        </p:spPr>
      </p:pic>
    </p:spTree>
    <p:extLst>
      <p:ext uri="{BB962C8B-B14F-4D97-AF65-F5344CB8AC3E}">
        <p14:creationId xmlns:p14="http://schemas.microsoft.com/office/powerpoint/2010/main" val="372669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Pivot</a:t>
            </a:r>
            <a:r>
              <a:rPr lang="en-US" baseline="0"/>
              <a:t> Table</a:t>
            </a:r>
            <a:endParaRPr lang="en-US"/>
          </a:p>
        </p:txBody>
      </p:sp>
      <p:sp>
        <p:nvSpPr>
          <p:cNvPr id="3" name="Content Placeholder 2"/>
          <p:cNvSpPr>
            <a:spLocks noGrp="1"/>
          </p:cNvSpPr>
          <p:nvPr>
            <p:ph idx="1"/>
          </p:nvPr>
        </p:nvSpPr>
        <p:spPr/>
        <p:txBody>
          <a:bodyPr/>
          <a:lstStyle/>
          <a:p>
            <a:r>
              <a:rPr lang="en-US"/>
              <a:t>Instant, flexible analysis</a:t>
            </a:r>
          </a:p>
          <a:p>
            <a:r>
              <a:rPr lang="en-US"/>
              <a:t>Dynamic</a:t>
            </a:r>
            <a:r>
              <a:rPr lang="en-US" baseline="0"/>
              <a:t> charts</a:t>
            </a:r>
          </a:p>
          <a:p>
            <a:r>
              <a:rPr lang="en-US" baseline="0"/>
              <a:t>Discovering new information</a:t>
            </a:r>
          </a:p>
        </p:txBody>
      </p:sp>
      <p:pic>
        <p:nvPicPr>
          <p:cNvPr id="5" name="Graphic 4">
            <a:extLst>
              <a:ext uri="{FF2B5EF4-FFF2-40B4-BE49-F238E27FC236}">
                <a16:creationId xmlns:a16="http://schemas.microsoft.com/office/drawing/2014/main" id="{5CA2C9E0-C474-4180-8B9D-BAA6473D2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9248" y="488930"/>
            <a:ext cx="1077951" cy="1077951"/>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Conditional formatting</a:t>
            </a:r>
          </a:p>
        </p:txBody>
      </p:sp>
      <p:sp>
        <p:nvSpPr>
          <p:cNvPr id="3" name="Content Placeholder 2"/>
          <p:cNvSpPr>
            <a:spLocks noGrp="1"/>
          </p:cNvSpPr>
          <p:nvPr>
            <p:ph idx="1"/>
          </p:nvPr>
        </p:nvSpPr>
        <p:spPr/>
        <p:txBody>
          <a:bodyPr/>
          <a:lstStyle/>
          <a:p>
            <a:pPr>
              <a:buFont typeface="Arial" charset="0"/>
              <a:buChar char="•"/>
            </a:pPr>
            <a:r>
              <a:rPr lang="en-US"/>
              <a:t>Dynamic visualization</a:t>
            </a:r>
          </a:p>
          <a:p>
            <a:pPr>
              <a:buFont typeface="Arial" charset="0"/>
              <a:buChar char="•"/>
            </a:pPr>
            <a:r>
              <a:rPr lang="en-US"/>
              <a:t>Colors, icons, bars</a:t>
            </a:r>
          </a:p>
          <a:p>
            <a:pPr>
              <a:buFont typeface="Arial" charset="0"/>
              <a:buChar char="•"/>
            </a:pPr>
            <a:r>
              <a:rPr lang="en-US"/>
              <a:t>Unlimited rules</a:t>
            </a:r>
          </a:p>
        </p:txBody>
      </p:sp>
      <p:pic>
        <p:nvPicPr>
          <p:cNvPr id="5" name="Graphic 4">
            <a:extLst>
              <a:ext uri="{FF2B5EF4-FFF2-40B4-BE49-F238E27FC236}">
                <a16:creationId xmlns:a16="http://schemas.microsoft.com/office/drawing/2014/main" id="{F9AC330F-A3BA-47AB-BD23-9678B3FAD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9248" y="488930"/>
            <a:ext cx="1077951" cy="1077951"/>
          </a:xfrm>
          <a:prstGeom prst="rect">
            <a:avLst/>
          </a:prstGeom>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1486</TotalTime>
  <Words>554</Words>
  <Application>Microsoft Office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Office Training</vt:lpstr>
      <vt:lpstr>PowerPoint Presentation</vt:lpstr>
      <vt:lpstr>Sections</vt:lpstr>
      <vt:lpstr>Styles</vt:lpstr>
      <vt:lpstr>Themes</vt:lpstr>
      <vt:lpstr>PowerPoint Presentation</vt:lpstr>
      <vt:lpstr>Names</vt:lpstr>
      <vt:lpstr>Pivot Table</vt:lpstr>
      <vt:lpstr>Conditional formatting</vt:lpstr>
      <vt:lpstr>PowerPoint Presentation</vt:lpstr>
      <vt:lpstr>Shape Effects</vt:lpstr>
      <vt:lpstr>Masters and Layouts</vt:lpstr>
      <vt:lpstr>SmartArt</vt:lpstr>
      <vt:lpstr>Summary</vt:lpstr>
      <vt:lpstr>Thank you</vt:lpstr>
    </vt:vector>
  </TitlesOfParts>
  <Company>MaxOffice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Office</dc:title>
  <dc:creator>Dr. Nitin</dc:creator>
  <cp:lastModifiedBy>Nitin Paranjape</cp:lastModifiedBy>
  <cp:revision>6</cp:revision>
  <dcterms:created xsi:type="dcterms:W3CDTF">2008-09-06T09:49:40Z</dcterms:created>
  <dcterms:modified xsi:type="dcterms:W3CDTF">2022-06-10T11:06:15Z</dcterms:modified>
</cp:coreProperties>
</file>