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7" r:id="rId5"/>
    <p:sldId id="256" r:id="rId6"/>
    <p:sldId id="259" r:id="rId7"/>
    <p:sldId id="260" r:id="rId8"/>
    <p:sldId id="258"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1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DA8562-928F-470A-B1CB-8D53CB94AAAE}" v="1009" dt="2020-06-01T14:26:17.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7836" autoAdjust="0"/>
  </p:normalViewPr>
  <p:slideViewPr>
    <p:cSldViewPr snapToGrid="0">
      <p:cViewPr varScale="1">
        <p:scale>
          <a:sx n="100" d="100"/>
          <a:sy n="100" d="100"/>
        </p:scale>
        <p:origin x="1050" y="90"/>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vin CARRERE" userId="f3466305-787c-4660-b6eb-419cfeb4c857" providerId="ADAL" clId="{E9DA8562-928F-470A-B1CB-8D53CB94AAAE}"/>
    <pc:docChg chg="undo custSel addSld delSld modSld">
      <pc:chgData name="Melvin CARRERE" userId="f3466305-787c-4660-b6eb-419cfeb4c857" providerId="ADAL" clId="{E9DA8562-928F-470A-B1CB-8D53CB94AAAE}" dt="2020-06-01T14:26:20.462" v="1702" actId="1076"/>
      <pc:docMkLst>
        <pc:docMk/>
      </pc:docMkLst>
      <pc:sldChg chg="addSp delSp modSp mod addAnim delAnim modAnim">
        <pc:chgData name="Melvin CARRERE" userId="f3466305-787c-4660-b6eb-419cfeb4c857" providerId="ADAL" clId="{E9DA8562-928F-470A-B1CB-8D53CB94AAAE}" dt="2020-06-01T14:26:20.462" v="1702" actId="1076"/>
        <pc:sldMkLst>
          <pc:docMk/>
          <pc:sldMk cId="791798137" sldId="256"/>
        </pc:sldMkLst>
        <pc:spChg chg="del mod">
          <ac:chgData name="Melvin CARRERE" userId="f3466305-787c-4660-b6eb-419cfeb4c857" providerId="ADAL" clId="{E9DA8562-928F-470A-B1CB-8D53CB94AAAE}" dt="2020-06-01T14:26:15.755" v="1695" actId="478"/>
          <ac:spMkLst>
            <pc:docMk/>
            <pc:sldMk cId="791798137" sldId="256"/>
            <ac:spMk id="5" creationId="{26FFA2FF-BFCC-47ED-BA19-FEBBDB22C17D}"/>
          </ac:spMkLst>
        </pc:spChg>
        <pc:spChg chg="mod">
          <ac:chgData name="Melvin CARRERE" userId="f3466305-787c-4660-b6eb-419cfeb4c857" providerId="ADAL" clId="{E9DA8562-928F-470A-B1CB-8D53CB94AAAE}" dt="2020-06-01T14:26:20.462" v="1702" actId="1076"/>
          <ac:spMkLst>
            <pc:docMk/>
            <pc:sldMk cId="791798137" sldId="256"/>
            <ac:spMk id="7" creationId="{BB073A91-50B7-4EFA-A37C-DB5E2D5DDE5B}"/>
          </ac:spMkLst>
        </pc:spChg>
        <pc:spChg chg="add del mod">
          <ac:chgData name="Melvin CARRERE" userId="f3466305-787c-4660-b6eb-419cfeb4c857" providerId="ADAL" clId="{E9DA8562-928F-470A-B1CB-8D53CB94AAAE}" dt="2020-06-01T13:04:53.650" v="421" actId="478"/>
          <ac:spMkLst>
            <pc:docMk/>
            <pc:sldMk cId="791798137" sldId="256"/>
            <ac:spMk id="13" creationId="{CA325906-D082-496F-8B79-AB0FA111F73D}"/>
          </ac:spMkLst>
        </pc:spChg>
        <pc:spChg chg="add del mod">
          <ac:chgData name="Melvin CARRERE" userId="f3466305-787c-4660-b6eb-419cfeb4c857" providerId="ADAL" clId="{E9DA8562-928F-470A-B1CB-8D53CB94AAAE}" dt="2020-06-01T14:26:12.351" v="1691" actId="478"/>
          <ac:spMkLst>
            <pc:docMk/>
            <pc:sldMk cId="791798137" sldId="256"/>
            <ac:spMk id="26" creationId="{E4C4F2BC-EC21-4DEF-9469-157B800B0F04}"/>
          </ac:spMkLst>
        </pc:spChg>
        <pc:spChg chg="add del mod">
          <ac:chgData name="Melvin CARRERE" userId="f3466305-787c-4660-b6eb-419cfeb4c857" providerId="ADAL" clId="{E9DA8562-928F-470A-B1CB-8D53CB94AAAE}" dt="2020-06-01T14:26:17.148" v="1698" actId="478"/>
          <ac:spMkLst>
            <pc:docMk/>
            <pc:sldMk cId="791798137" sldId="256"/>
            <ac:spMk id="55" creationId="{A69102B2-DE82-4B8E-9899-7F1075105E39}"/>
          </ac:spMkLst>
        </pc:spChg>
        <pc:spChg chg="add del mod">
          <ac:chgData name="Melvin CARRERE" userId="f3466305-787c-4660-b6eb-419cfeb4c857" providerId="ADAL" clId="{E9DA8562-928F-470A-B1CB-8D53CB94AAAE}" dt="2020-06-01T14:26:11.902" v="1690" actId="478"/>
          <ac:spMkLst>
            <pc:docMk/>
            <pc:sldMk cId="791798137" sldId="256"/>
            <ac:spMk id="56" creationId="{FADFF7AC-3A6E-40EE-BBB3-BC8F3CD79507}"/>
          </ac:spMkLst>
        </pc:spChg>
        <pc:spChg chg="add del mod">
          <ac:chgData name="Melvin CARRERE" userId="f3466305-787c-4660-b6eb-419cfeb4c857" providerId="ADAL" clId="{E9DA8562-928F-470A-B1CB-8D53CB94AAAE}" dt="2020-06-01T13:31:23.876" v="795" actId="478"/>
          <ac:spMkLst>
            <pc:docMk/>
            <pc:sldMk cId="791798137" sldId="256"/>
            <ac:spMk id="57" creationId="{CBBEF094-3A69-4604-92CA-9CE1F4B42221}"/>
          </ac:spMkLst>
        </pc:spChg>
        <pc:spChg chg="add del mod">
          <ac:chgData name="Melvin CARRERE" userId="f3466305-787c-4660-b6eb-419cfeb4c857" providerId="ADAL" clId="{E9DA8562-928F-470A-B1CB-8D53CB94AAAE}" dt="2020-06-01T13:40:10.275" v="807" actId="478"/>
          <ac:spMkLst>
            <pc:docMk/>
            <pc:sldMk cId="791798137" sldId="256"/>
            <ac:spMk id="58" creationId="{5215E010-3976-437A-A287-8C8E7EBACB50}"/>
          </ac:spMkLst>
        </pc:spChg>
        <pc:spChg chg="add del mod">
          <ac:chgData name="Melvin CARRERE" userId="f3466305-787c-4660-b6eb-419cfeb4c857" providerId="ADAL" clId="{E9DA8562-928F-470A-B1CB-8D53CB94AAAE}" dt="2020-06-01T13:41:02.592" v="826" actId="478"/>
          <ac:spMkLst>
            <pc:docMk/>
            <pc:sldMk cId="791798137" sldId="256"/>
            <ac:spMk id="61" creationId="{56F6D87F-BC36-4293-B5D3-B5BD96D8E388}"/>
          </ac:spMkLst>
        </pc:spChg>
        <pc:spChg chg="add del mod">
          <ac:chgData name="Melvin CARRERE" userId="f3466305-787c-4660-b6eb-419cfeb4c857" providerId="ADAL" clId="{E9DA8562-928F-470A-B1CB-8D53CB94AAAE}" dt="2020-06-01T13:42:45.816" v="862" actId="478"/>
          <ac:spMkLst>
            <pc:docMk/>
            <pc:sldMk cId="791798137" sldId="256"/>
            <ac:spMk id="1027" creationId="{C38597DD-C6F4-45FF-96E6-228230FEDF70}"/>
          </ac:spMkLst>
        </pc:spChg>
        <pc:graphicFrameChg chg="add del mod modGraphic">
          <ac:chgData name="Melvin CARRERE" userId="f3466305-787c-4660-b6eb-419cfeb4c857" providerId="ADAL" clId="{E9DA8562-928F-470A-B1CB-8D53CB94AAAE}" dt="2020-06-01T13:16:54.376" v="602" actId="478"/>
          <ac:graphicFrameMkLst>
            <pc:docMk/>
            <pc:sldMk cId="791798137" sldId="256"/>
            <ac:graphicFrameMk id="8" creationId="{9B7D507F-20D6-4E28-A3DE-F122C6B29CF9}"/>
          </ac:graphicFrameMkLst>
        </pc:graphicFrameChg>
        <pc:picChg chg="add del mod">
          <ac:chgData name="Melvin CARRERE" userId="f3466305-787c-4660-b6eb-419cfeb4c857" providerId="ADAL" clId="{E9DA8562-928F-470A-B1CB-8D53CB94AAAE}" dt="2020-06-01T12:42:44.458" v="29" actId="478"/>
          <ac:picMkLst>
            <pc:docMk/>
            <pc:sldMk cId="791798137" sldId="256"/>
            <ac:picMk id="2" creationId="{F4132848-7A3B-4434-95B3-722779814D8D}"/>
          </ac:picMkLst>
        </pc:picChg>
        <pc:picChg chg="add del mod">
          <ac:chgData name="Melvin CARRERE" userId="f3466305-787c-4660-b6eb-419cfeb4c857" providerId="ADAL" clId="{E9DA8562-928F-470A-B1CB-8D53CB94AAAE}" dt="2020-06-01T14:26:14.158" v="1694" actId="478"/>
          <ac:picMkLst>
            <pc:docMk/>
            <pc:sldMk cId="791798137" sldId="256"/>
            <ac:picMk id="3" creationId="{E663609A-5C8D-46A9-A398-6AC6B5AF6AA7}"/>
          </ac:picMkLst>
        </pc:picChg>
        <pc:picChg chg="add del mod">
          <ac:chgData name="Melvin CARRERE" userId="f3466305-787c-4660-b6eb-419cfeb4c857" providerId="ADAL" clId="{E9DA8562-928F-470A-B1CB-8D53CB94AAAE}" dt="2020-06-01T12:45:56.432" v="61" actId="478"/>
          <ac:picMkLst>
            <pc:docMk/>
            <pc:sldMk cId="791798137" sldId="256"/>
            <ac:picMk id="4" creationId="{EEAB4724-C064-4FEF-B6F5-3386AE984E97}"/>
          </ac:picMkLst>
        </pc:picChg>
        <pc:picChg chg="add del mod">
          <ac:chgData name="Melvin CARRERE" userId="f3466305-787c-4660-b6eb-419cfeb4c857" providerId="ADAL" clId="{E9DA8562-928F-470A-B1CB-8D53CB94AAAE}" dt="2020-06-01T12:42:58.460" v="30" actId="478"/>
          <ac:picMkLst>
            <pc:docMk/>
            <pc:sldMk cId="791798137" sldId="256"/>
            <ac:picMk id="6" creationId="{4FC5A25F-2FCB-41B7-AEC9-D5E6ACE2D822}"/>
          </ac:picMkLst>
        </pc:picChg>
        <pc:picChg chg="add del mod">
          <ac:chgData name="Melvin CARRERE" userId="f3466305-787c-4660-b6eb-419cfeb4c857" providerId="ADAL" clId="{E9DA8562-928F-470A-B1CB-8D53CB94AAAE}" dt="2020-06-01T13:05:15.387" v="427" actId="478"/>
          <ac:picMkLst>
            <pc:docMk/>
            <pc:sldMk cId="791798137" sldId="256"/>
            <ac:picMk id="12" creationId="{3104C559-0387-46FC-8946-10D735F1EB49}"/>
          </ac:picMkLst>
        </pc:picChg>
        <pc:picChg chg="add del mod">
          <ac:chgData name="Melvin CARRERE" userId="f3466305-787c-4660-b6eb-419cfeb4c857" providerId="ADAL" clId="{E9DA8562-928F-470A-B1CB-8D53CB94AAAE}" dt="2020-06-01T14:26:11.902" v="1690" actId="478"/>
          <ac:picMkLst>
            <pc:docMk/>
            <pc:sldMk cId="791798137" sldId="256"/>
            <ac:picMk id="15" creationId="{3AC50ABD-2420-44D2-8079-268786706A51}"/>
          </ac:picMkLst>
        </pc:picChg>
        <pc:picChg chg="add del mod">
          <ac:chgData name="Melvin CARRERE" userId="f3466305-787c-4660-b6eb-419cfeb4c857" providerId="ADAL" clId="{E9DA8562-928F-470A-B1CB-8D53CB94AAAE}" dt="2020-06-01T14:26:11.902" v="1690" actId="478"/>
          <ac:picMkLst>
            <pc:docMk/>
            <pc:sldMk cId="791798137" sldId="256"/>
            <ac:picMk id="17" creationId="{6C3F6BD3-2224-4AB3-B675-9C522426955E}"/>
          </ac:picMkLst>
        </pc:picChg>
        <pc:picChg chg="add del mod">
          <ac:chgData name="Melvin CARRERE" userId="f3466305-787c-4660-b6eb-419cfeb4c857" providerId="ADAL" clId="{E9DA8562-928F-470A-B1CB-8D53CB94AAAE}" dt="2020-06-01T14:26:11.902" v="1690" actId="478"/>
          <ac:picMkLst>
            <pc:docMk/>
            <pc:sldMk cId="791798137" sldId="256"/>
            <ac:picMk id="19" creationId="{B4FBA065-191F-4B92-8163-FEC750888F3E}"/>
          </ac:picMkLst>
        </pc:picChg>
        <pc:picChg chg="add del mod">
          <ac:chgData name="Melvin CARRERE" userId="f3466305-787c-4660-b6eb-419cfeb4c857" providerId="ADAL" clId="{E9DA8562-928F-470A-B1CB-8D53CB94AAAE}" dt="2020-06-01T14:26:11.902" v="1690" actId="478"/>
          <ac:picMkLst>
            <pc:docMk/>
            <pc:sldMk cId="791798137" sldId="256"/>
            <ac:picMk id="21" creationId="{7B8DE577-8BEA-44FA-B3D4-9D3BE9CC57F6}"/>
          </ac:picMkLst>
        </pc:picChg>
        <pc:picChg chg="add del mod">
          <ac:chgData name="Melvin CARRERE" userId="f3466305-787c-4660-b6eb-419cfeb4c857" providerId="ADAL" clId="{E9DA8562-928F-470A-B1CB-8D53CB94AAAE}" dt="2020-06-01T14:26:11.902" v="1690" actId="478"/>
          <ac:picMkLst>
            <pc:docMk/>
            <pc:sldMk cId="791798137" sldId="256"/>
            <ac:picMk id="23" creationId="{F677166B-4B5F-470B-9C53-BAC0FDC3F4D6}"/>
          </ac:picMkLst>
        </pc:picChg>
        <pc:picChg chg="add del mod">
          <ac:chgData name="Melvin CARRERE" userId="f3466305-787c-4660-b6eb-419cfeb4c857" providerId="ADAL" clId="{E9DA8562-928F-470A-B1CB-8D53CB94AAAE}" dt="2020-06-01T14:26:11.902" v="1690" actId="478"/>
          <ac:picMkLst>
            <pc:docMk/>
            <pc:sldMk cId="791798137" sldId="256"/>
            <ac:picMk id="25" creationId="{6E1BCE9F-93B6-4E63-A611-7BF9D287DAAF}"/>
          </ac:picMkLst>
        </pc:picChg>
        <pc:picChg chg="add del mod">
          <ac:chgData name="Melvin CARRERE" userId="f3466305-787c-4660-b6eb-419cfeb4c857" providerId="ADAL" clId="{E9DA8562-928F-470A-B1CB-8D53CB94AAAE}" dt="2020-06-01T13:09:55.364" v="516" actId="478"/>
          <ac:picMkLst>
            <pc:docMk/>
            <pc:sldMk cId="791798137" sldId="256"/>
            <ac:picMk id="27" creationId="{F9677B92-7B64-4388-97E8-5F213AF86693}"/>
          </ac:picMkLst>
        </pc:picChg>
        <pc:picChg chg="add del mod">
          <ac:chgData name="Melvin CARRERE" userId="f3466305-787c-4660-b6eb-419cfeb4c857" providerId="ADAL" clId="{E9DA8562-928F-470A-B1CB-8D53CB94AAAE}" dt="2020-06-01T14:26:16.111" v="1696" actId="478"/>
          <ac:picMkLst>
            <pc:docMk/>
            <pc:sldMk cId="791798137" sldId="256"/>
            <ac:picMk id="28" creationId="{99FDF45B-9703-4826-8BF4-7F3E4E528060}"/>
          </ac:picMkLst>
        </pc:picChg>
        <pc:picChg chg="add del mod">
          <ac:chgData name="Melvin CARRERE" userId="f3466305-787c-4660-b6eb-419cfeb4c857" providerId="ADAL" clId="{E9DA8562-928F-470A-B1CB-8D53CB94AAAE}" dt="2020-06-01T14:26:12.970" v="1692" actId="478"/>
          <ac:picMkLst>
            <pc:docMk/>
            <pc:sldMk cId="791798137" sldId="256"/>
            <ac:picMk id="29" creationId="{F1AEF649-B8E7-4B6E-9BA9-8A0C8EDA07FE}"/>
          </ac:picMkLst>
        </pc:picChg>
        <pc:picChg chg="add del mod">
          <ac:chgData name="Melvin CARRERE" userId="f3466305-787c-4660-b6eb-419cfeb4c857" providerId="ADAL" clId="{E9DA8562-928F-470A-B1CB-8D53CB94AAAE}" dt="2020-06-01T14:26:11.902" v="1690" actId="478"/>
          <ac:picMkLst>
            <pc:docMk/>
            <pc:sldMk cId="791798137" sldId="256"/>
            <ac:picMk id="30" creationId="{CE11A1E3-2095-46CA-892C-88D1EAF253DD}"/>
          </ac:picMkLst>
        </pc:picChg>
        <pc:picChg chg="add del mod">
          <ac:chgData name="Melvin CARRERE" userId="f3466305-787c-4660-b6eb-419cfeb4c857" providerId="ADAL" clId="{E9DA8562-928F-470A-B1CB-8D53CB94AAAE}" dt="2020-06-01T14:26:11.902" v="1690" actId="478"/>
          <ac:picMkLst>
            <pc:docMk/>
            <pc:sldMk cId="791798137" sldId="256"/>
            <ac:picMk id="31" creationId="{D9C069D9-A574-4C1B-80CE-0EA73CA877E2}"/>
          </ac:picMkLst>
        </pc:picChg>
        <pc:picChg chg="add del mod">
          <ac:chgData name="Melvin CARRERE" userId="f3466305-787c-4660-b6eb-419cfeb4c857" providerId="ADAL" clId="{E9DA8562-928F-470A-B1CB-8D53CB94AAAE}" dt="2020-06-01T14:26:11.902" v="1690" actId="478"/>
          <ac:picMkLst>
            <pc:docMk/>
            <pc:sldMk cId="791798137" sldId="256"/>
            <ac:picMk id="32" creationId="{9734DD21-D4A6-4ED8-AEA5-BCB9F9A0AD72}"/>
          </ac:picMkLst>
        </pc:picChg>
        <pc:picChg chg="add del mod">
          <ac:chgData name="Melvin CARRERE" userId="f3466305-787c-4660-b6eb-419cfeb4c857" providerId="ADAL" clId="{E9DA8562-928F-470A-B1CB-8D53CB94AAAE}" dt="2020-06-01T14:26:11.902" v="1690" actId="478"/>
          <ac:picMkLst>
            <pc:docMk/>
            <pc:sldMk cId="791798137" sldId="256"/>
            <ac:picMk id="33" creationId="{7887591D-982A-4B6D-9497-775C04C20FDA}"/>
          </ac:picMkLst>
        </pc:picChg>
        <pc:picChg chg="add del mod">
          <ac:chgData name="Melvin CARRERE" userId="f3466305-787c-4660-b6eb-419cfeb4c857" providerId="ADAL" clId="{E9DA8562-928F-470A-B1CB-8D53CB94AAAE}" dt="2020-06-01T14:26:11.902" v="1690" actId="478"/>
          <ac:picMkLst>
            <pc:docMk/>
            <pc:sldMk cId="791798137" sldId="256"/>
            <ac:picMk id="34" creationId="{444AB0FC-8D83-4008-9A17-3B1C09DD8D17}"/>
          </ac:picMkLst>
        </pc:picChg>
        <pc:picChg chg="add del mod">
          <ac:chgData name="Melvin CARRERE" userId="f3466305-787c-4660-b6eb-419cfeb4c857" providerId="ADAL" clId="{E9DA8562-928F-470A-B1CB-8D53CB94AAAE}" dt="2020-06-01T13:20:00.475" v="633" actId="478"/>
          <ac:picMkLst>
            <pc:docMk/>
            <pc:sldMk cId="791798137" sldId="256"/>
            <ac:picMk id="35" creationId="{CF3C131F-123D-41E3-8C74-5FFE70B9C483}"/>
          </ac:picMkLst>
        </pc:picChg>
        <pc:picChg chg="add del mod">
          <ac:chgData name="Melvin CARRERE" userId="f3466305-787c-4660-b6eb-419cfeb4c857" providerId="ADAL" clId="{E9DA8562-928F-470A-B1CB-8D53CB94AAAE}" dt="2020-06-01T14:26:11.902" v="1690" actId="478"/>
          <ac:picMkLst>
            <pc:docMk/>
            <pc:sldMk cId="791798137" sldId="256"/>
            <ac:picMk id="36" creationId="{BA0A65A0-B663-4C20-A1EF-082F9192FFFE}"/>
          </ac:picMkLst>
        </pc:picChg>
        <pc:picChg chg="add del mod">
          <ac:chgData name="Melvin CARRERE" userId="f3466305-787c-4660-b6eb-419cfeb4c857" providerId="ADAL" clId="{E9DA8562-928F-470A-B1CB-8D53CB94AAAE}" dt="2020-06-01T14:26:11.902" v="1690" actId="478"/>
          <ac:picMkLst>
            <pc:docMk/>
            <pc:sldMk cId="791798137" sldId="256"/>
            <ac:picMk id="37" creationId="{94D6FB98-47EF-4FD6-8C25-D43D105A1186}"/>
          </ac:picMkLst>
        </pc:picChg>
        <pc:picChg chg="add del mod">
          <ac:chgData name="Melvin CARRERE" userId="f3466305-787c-4660-b6eb-419cfeb4c857" providerId="ADAL" clId="{E9DA8562-928F-470A-B1CB-8D53CB94AAAE}" dt="2020-06-01T14:26:11.902" v="1690" actId="478"/>
          <ac:picMkLst>
            <pc:docMk/>
            <pc:sldMk cId="791798137" sldId="256"/>
            <ac:picMk id="49" creationId="{1162D00A-A723-4345-97F9-D113ACF47EF9}"/>
          </ac:picMkLst>
        </pc:picChg>
        <pc:picChg chg="add del mod">
          <ac:chgData name="Melvin CARRERE" userId="f3466305-787c-4660-b6eb-419cfeb4c857" providerId="ADAL" clId="{E9DA8562-928F-470A-B1CB-8D53CB94AAAE}" dt="2020-06-01T14:26:11.902" v="1690" actId="478"/>
          <ac:picMkLst>
            <pc:docMk/>
            <pc:sldMk cId="791798137" sldId="256"/>
            <ac:picMk id="54" creationId="{64CCA4DC-DA44-4255-8558-8AE94ECADBB7}"/>
          </ac:picMkLst>
        </pc:picChg>
        <pc:picChg chg="add del mod">
          <ac:chgData name="Melvin CARRERE" userId="f3466305-787c-4660-b6eb-419cfeb4c857" providerId="ADAL" clId="{E9DA8562-928F-470A-B1CB-8D53CB94AAAE}" dt="2020-06-01T13:41:15.936" v="837" actId="478"/>
          <ac:picMkLst>
            <pc:docMk/>
            <pc:sldMk cId="791798137" sldId="256"/>
            <ac:picMk id="60" creationId="{6088E9B9-B211-43CF-9522-82BAFC319229}"/>
          </ac:picMkLst>
        </pc:picChg>
        <pc:picChg chg="add del mod">
          <ac:chgData name="Melvin CARRERE" userId="f3466305-787c-4660-b6eb-419cfeb4c857" providerId="ADAL" clId="{E9DA8562-928F-470A-B1CB-8D53CB94AAAE}" dt="2020-06-01T14:26:11.902" v="1690" actId="478"/>
          <ac:picMkLst>
            <pc:docMk/>
            <pc:sldMk cId="791798137" sldId="256"/>
            <ac:picMk id="63" creationId="{25DB5D60-B384-4A54-AAFE-D04F5E759C1D}"/>
          </ac:picMkLst>
        </pc:picChg>
        <pc:picChg chg="add del mod">
          <ac:chgData name="Melvin CARRERE" userId="f3466305-787c-4660-b6eb-419cfeb4c857" providerId="ADAL" clId="{E9DA8562-928F-470A-B1CB-8D53CB94AAAE}" dt="2020-06-01T14:26:11.902" v="1690" actId="478"/>
          <ac:picMkLst>
            <pc:docMk/>
            <pc:sldMk cId="791798137" sldId="256"/>
            <ac:picMk id="1025" creationId="{4E467585-C8BF-46CF-84F4-AAEF7FDA4F31}"/>
          </ac:picMkLst>
        </pc:picChg>
        <pc:picChg chg="add del mod">
          <ac:chgData name="Melvin CARRERE" userId="f3466305-787c-4660-b6eb-419cfeb4c857" providerId="ADAL" clId="{E9DA8562-928F-470A-B1CB-8D53CB94AAAE}" dt="2020-06-01T12:42:18.757" v="10" actId="478"/>
          <ac:picMkLst>
            <pc:docMk/>
            <pc:sldMk cId="791798137" sldId="256"/>
            <ac:picMk id="1026" creationId="{306FD5B2-8B23-44BF-9F31-94A29F94A42F}"/>
          </ac:picMkLst>
        </pc:picChg>
        <pc:picChg chg="add del mod">
          <ac:chgData name="Melvin CARRERE" userId="f3466305-787c-4660-b6eb-419cfeb4c857" providerId="ADAL" clId="{E9DA8562-928F-470A-B1CB-8D53CB94AAAE}" dt="2020-06-01T14:26:17.627" v="1699" actId="478"/>
          <ac:picMkLst>
            <pc:docMk/>
            <pc:sldMk cId="791798137" sldId="256"/>
            <ac:picMk id="1028" creationId="{33F3D139-73B4-4BAC-A9E4-E65A2110E2F6}"/>
          </ac:picMkLst>
        </pc:picChg>
        <pc:cxnChg chg="add del mod">
          <ac:chgData name="Melvin CARRERE" userId="f3466305-787c-4660-b6eb-419cfeb4c857" providerId="ADAL" clId="{E9DA8562-928F-470A-B1CB-8D53CB94AAAE}" dt="2020-06-01T14:26:11.902" v="1690" actId="478"/>
          <ac:cxnSpMkLst>
            <pc:docMk/>
            <pc:sldMk cId="791798137" sldId="256"/>
            <ac:cxnSpMk id="39" creationId="{E876625D-19F5-4AE7-A266-D0CFD68BD947}"/>
          </ac:cxnSpMkLst>
        </pc:cxnChg>
        <pc:cxnChg chg="add del mod">
          <ac:chgData name="Melvin CARRERE" userId="f3466305-787c-4660-b6eb-419cfeb4c857" providerId="ADAL" clId="{E9DA8562-928F-470A-B1CB-8D53CB94AAAE}" dt="2020-06-01T14:26:11.902" v="1690" actId="478"/>
          <ac:cxnSpMkLst>
            <pc:docMk/>
            <pc:sldMk cId="791798137" sldId="256"/>
            <ac:cxnSpMk id="45" creationId="{598A8EF6-DFC4-4814-BC70-C09CF3375ECB}"/>
          </ac:cxnSpMkLst>
        </pc:cxnChg>
        <pc:cxnChg chg="add del mod">
          <ac:chgData name="Melvin CARRERE" userId="f3466305-787c-4660-b6eb-419cfeb4c857" providerId="ADAL" clId="{E9DA8562-928F-470A-B1CB-8D53CB94AAAE}" dt="2020-06-01T14:26:11.902" v="1690" actId="478"/>
          <ac:cxnSpMkLst>
            <pc:docMk/>
            <pc:sldMk cId="791798137" sldId="256"/>
            <ac:cxnSpMk id="50" creationId="{C1D83F9F-A0A3-40A8-B6FA-16FF085DB64F}"/>
          </ac:cxnSpMkLst>
        </pc:cxnChg>
      </pc:sldChg>
      <pc:sldChg chg="addSp delSp modSp new del mod modAnim">
        <pc:chgData name="Melvin CARRERE" userId="f3466305-787c-4660-b6eb-419cfeb4c857" providerId="ADAL" clId="{E9DA8562-928F-470A-B1CB-8D53CB94AAAE}" dt="2020-06-01T14:26:09.238" v="1689" actId="47"/>
        <pc:sldMkLst>
          <pc:docMk/>
          <pc:sldMk cId="1998910882" sldId="257"/>
        </pc:sldMkLst>
        <pc:spChg chg="add del">
          <ac:chgData name="Melvin CARRERE" userId="f3466305-787c-4660-b6eb-419cfeb4c857" providerId="ADAL" clId="{E9DA8562-928F-470A-B1CB-8D53CB94AAAE}" dt="2020-06-01T13:18:43.859" v="614" actId="478"/>
          <ac:spMkLst>
            <pc:docMk/>
            <pc:sldMk cId="1998910882" sldId="257"/>
            <ac:spMk id="3" creationId="{24658E4F-0D9E-40F9-948F-6C64B49222CF}"/>
          </ac:spMkLst>
        </pc:spChg>
        <pc:graphicFrameChg chg="add del mod">
          <ac:chgData name="Melvin CARRERE" userId="f3466305-787c-4660-b6eb-419cfeb4c857" providerId="ADAL" clId="{E9DA8562-928F-470A-B1CB-8D53CB94AAAE}" dt="2020-06-01T13:16:37.639" v="597"/>
          <ac:graphicFrameMkLst>
            <pc:docMk/>
            <pc:sldMk cId="1998910882" sldId="257"/>
            <ac:graphicFrameMk id="5" creationId="{3A7BCC92-F629-48D9-9564-F35901EF819C}"/>
          </ac:graphicFrameMkLst>
        </pc:graphicFrameChg>
        <pc:graphicFrameChg chg="add mod">
          <ac:chgData name="Melvin CARRERE" userId="f3466305-787c-4660-b6eb-419cfeb4c857" providerId="ADAL" clId="{E9DA8562-928F-470A-B1CB-8D53CB94AAAE}" dt="2020-06-01T13:16:41.203" v="599" actId="1076"/>
          <ac:graphicFrameMkLst>
            <pc:docMk/>
            <pc:sldMk cId="1998910882" sldId="257"/>
            <ac:graphicFrameMk id="6" creationId="{8E4EA251-26DE-45AF-B455-31C36C756C2E}"/>
          </ac:graphicFrameMkLst>
        </pc:graphicFrameChg>
        <pc:picChg chg="add del mod">
          <ac:chgData name="Melvin CARRERE" userId="f3466305-787c-4660-b6eb-419cfeb4c857" providerId="ADAL" clId="{E9DA8562-928F-470A-B1CB-8D53CB94AAAE}" dt="2020-06-01T14:21:47.068" v="1646" actId="21"/>
          <ac:picMkLst>
            <pc:docMk/>
            <pc:sldMk cId="1998910882" sldId="257"/>
            <ac:picMk id="8" creationId="{C9DA1C1D-FEBF-4386-B38A-979FC40530C0}"/>
          </ac:picMkLst>
        </pc:picChg>
        <pc:picChg chg="add del mod">
          <ac:chgData name="Melvin CARRERE" userId="f3466305-787c-4660-b6eb-419cfeb4c857" providerId="ADAL" clId="{E9DA8562-928F-470A-B1CB-8D53CB94AAAE}" dt="2020-06-01T14:21:47.068" v="1646" actId="21"/>
          <ac:picMkLst>
            <pc:docMk/>
            <pc:sldMk cId="1998910882" sldId="257"/>
            <ac:picMk id="10" creationId="{C7ACB2A9-1C03-47AE-AA5C-930C5A9A43F6}"/>
          </ac:picMkLst>
        </pc:picChg>
      </pc:sldChg>
      <pc:sldChg chg="addSp delSp modSp new del mod modAnim">
        <pc:chgData name="Melvin CARRERE" userId="f3466305-787c-4660-b6eb-419cfeb4c857" providerId="ADAL" clId="{E9DA8562-928F-470A-B1CB-8D53CB94AAAE}" dt="2020-06-01T14:26:08.310" v="1688" actId="47"/>
        <pc:sldMkLst>
          <pc:docMk/>
          <pc:sldMk cId="3107867348" sldId="258"/>
        </pc:sldMkLst>
        <pc:spChg chg="del">
          <ac:chgData name="Melvin CARRERE" userId="f3466305-787c-4660-b6eb-419cfeb4c857" providerId="ADAL" clId="{E9DA8562-928F-470A-B1CB-8D53CB94AAAE}" dt="2020-06-01T13:59:30.380" v="924" actId="478"/>
          <ac:spMkLst>
            <pc:docMk/>
            <pc:sldMk cId="3107867348" sldId="258"/>
            <ac:spMk id="2" creationId="{AA3CA034-3287-4548-96F7-60278F6F0859}"/>
          </ac:spMkLst>
        </pc:spChg>
        <pc:spChg chg="del">
          <ac:chgData name="Melvin CARRERE" userId="f3466305-787c-4660-b6eb-419cfeb4c857" providerId="ADAL" clId="{E9DA8562-928F-470A-B1CB-8D53CB94AAAE}" dt="2020-06-01T13:59:30.003" v="923" actId="478"/>
          <ac:spMkLst>
            <pc:docMk/>
            <pc:sldMk cId="3107867348" sldId="258"/>
            <ac:spMk id="3" creationId="{E29D6231-4A07-40AE-BCF4-626D9E3BEA19}"/>
          </ac:spMkLst>
        </pc:spChg>
        <pc:spChg chg="del">
          <ac:chgData name="Melvin CARRERE" userId="f3466305-787c-4660-b6eb-419cfeb4c857" providerId="ADAL" clId="{E9DA8562-928F-470A-B1CB-8D53CB94AAAE}" dt="2020-06-01T14:10:56.087" v="1431" actId="478"/>
          <ac:spMkLst>
            <pc:docMk/>
            <pc:sldMk cId="3107867348" sldId="258"/>
            <ac:spMk id="4" creationId="{EA5462B4-F528-4846-BBC6-12E9EEE4D34B}"/>
          </ac:spMkLst>
        </pc:spChg>
        <pc:spChg chg="add del mod">
          <ac:chgData name="Melvin CARRERE" userId="f3466305-787c-4660-b6eb-419cfeb4c857" providerId="ADAL" clId="{E9DA8562-928F-470A-B1CB-8D53CB94AAAE}" dt="2020-06-01T14:07:46.463" v="1341" actId="478"/>
          <ac:spMkLst>
            <pc:docMk/>
            <pc:sldMk cId="3107867348" sldId="258"/>
            <ac:spMk id="11" creationId="{32358AEC-4273-499B-8236-B7253A3BC9EC}"/>
          </ac:spMkLst>
        </pc:spChg>
        <pc:spChg chg="add mod">
          <ac:chgData name="Melvin CARRERE" userId="f3466305-787c-4660-b6eb-419cfeb4c857" providerId="ADAL" clId="{E9DA8562-928F-470A-B1CB-8D53CB94AAAE}" dt="2020-06-01T14:09:12.752" v="1370" actId="313"/>
          <ac:spMkLst>
            <pc:docMk/>
            <pc:sldMk cId="3107867348" sldId="258"/>
            <ac:spMk id="12" creationId="{55DFE964-97A7-42DD-92F0-60E43F8E6F99}"/>
          </ac:spMkLst>
        </pc:spChg>
        <pc:spChg chg="add mod">
          <ac:chgData name="Melvin CARRERE" userId="f3466305-787c-4660-b6eb-419cfeb4c857" providerId="ADAL" clId="{E9DA8562-928F-470A-B1CB-8D53CB94AAAE}" dt="2020-06-01T14:09:46.034" v="1397" actId="1076"/>
          <ac:spMkLst>
            <pc:docMk/>
            <pc:sldMk cId="3107867348" sldId="258"/>
            <ac:spMk id="13" creationId="{4651A80E-CBAD-4465-92E1-6CFF0E27DA1D}"/>
          </ac:spMkLst>
        </pc:spChg>
        <pc:spChg chg="add mod">
          <ac:chgData name="Melvin CARRERE" userId="f3466305-787c-4660-b6eb-419cfeb4c857" providerId="ADAL" clId="{E9DA8562-928F-470A-B1CB-8D53CB94AAAE}" dt="2020-06-01T14:10:37.161" v="1408"/>
          <ac:spMkLst>
            <pc:docMk/>
            <pc:sldMk cId="3107867348" sldId="258"/>
            <ac:spMk id="16" creationId="{63806C1B-641C-46FF-B249-F6E7B77BA556}"/>
          </ac:spMkLst>
        </pc:spChg>
        <pc:spChg chg="add mod">
          <ac:chgData name="Melvin CARRERE" userId="f3466305-787c-4660-b6eb-419cfeb4c857" providerId="ADAL" clId="{E9DA8562-928F-470A-B1CB-8D53CB94AAAE}" dt="2020-06-01T14:23:33.910" v="1680" actId="207"/>
          <ac:spMkLst>
            <pc:docMk/>
            <pc:sldMk cId="3107867348" sldId="258"/>
            <ac:spMk id="17" creationId="{94406872-3E76-41AF-B499-E22129DEDDB7}"/>
          </ac:spMkLst>
        </pc:spChg>
        <pc:spChg chg="add del mod">
          <ac:chgData name="Melvin CARRERE" userId="f3466305-787c-4660-b6eb-419cfeb4c857" providerId="ADAL" clId="{E9DA8562-928F-470A-B1CB-8D53CB94AAAE}" dt="2020-06-01T14:11:27.926" v="1446" actId="478"/>
          <ac:spMkLst>
            <pc:docMk/>
            <pc:sldMk cId="3107867348" sldId="258"/>
            <ac:spMk id="20" creationId="{E0E4ECAD-E767-4489-80D1-591B9A776344}"/>
          </ac:spMkLst>
        </pc:spChg>
        <pc:spChg chg="add del mod">
          <ac:chgData name="Melvin CARRERE" userId="f3466305-787c-4660-b6eb-419cfeb4c857" providerId="ADAL" clId="{E9DA8562-928F-470A-B1CB-8D53CB94AAAE}" dt="2020-06-01T14:11:27.426" v="1445" actId="478"/>
          <ac:spMkLst>
            <pc:docMk/>
            <pc:sldMk cId="3107867348" sldId="258"/>
            <ac:spMk id="23" creationId="{B1751286-84EB-4575-A4FF-283AA3B1774E}"/>
          </ac:spMkLst>
        </pc:spChg>
        <pc:spChg chg="add del mod">
          <ac:chgData name="Melvin CARRERE" userId="f3466305-787c-4660-b6eb-419cfeb4c857" providerId="ADAL" clId="{E9DA8562-928F-470A-B1CB-8D53CB94AAAE}" dt="2020-06-01T14:18:17.689" v="1623" actId="478"/>
          <ac:spMkLst>
            <pc:docMk/>
            <pc:sldMk cId="3107867348" sldId="258"/>
            <ac:spMk id="26" creationId="{72B0CEA0-ECE9-456F-B224-4A9F36497ED6}"/>
          </ac:spMkLst>
        </pc:spChg>
        <pc:spChg chg="add mod">
          <ac:chgData name="Melvin CARRERE" userId="f3466305-787c-4660-b6eb-419cfeb4c857" providerId="ADAL" clId="{E9DA8562-928F-470A-B1CB-8D53CB94AAAE}" dt="2020-06-01T14:16:50.904" v="1605" actId="1076"/>
          <ac:spMkLst>
            <pc:docMk/>
            <pc:sldMk cId="3107867348" sldId="258"/>
            <ac:spMk id="29" creationId="{2B54FA7C-3ECB-4119-956F-659939C40463}"/>
          </ac:spMkLst>
        </pc:spChg>
        <pc:spChg chg="add del mod">
          <ac:chgData name="Melvin CARRERE" userId="f3466305-787c-4660-b6eb-419cfeb4c857" providerId="ADAL" clId="{E9DA8562-928F-470A-B1CB-8D53CB94AAAE}" dt="2020-06-01T14:14:13.803" v="1529"/>
          <ac:spMkLst>
            <pc:docMk/>
            <pc:sldMk cId="3107867348" sldId="258"/>
            <ac:spMk id="30" creationId="{B883D26C-2638-483D-82CE-AC47B36C21FE}"/>
          </ac:spMkLst>
        </pc:spChg>
        <pc:spChg chg="add mod">
          <ac:chgData name="Melvin CARRERE" userId="f3466305-787c-4660-b6eb-419cfeb4c857" providerId="ADAL" clId="{E9DA8562-928F-470A-B1CB-8D53CB94AAAE}" dt="2020-06-01T14:24:12.414" v="1687" actId="1076"/>
          <ac:spMkLst>
            <pc:docMk/>
            <pc:sldMk cId="3107867348" sldId="258"/>
            <ac:spMk id="31" creationId="{B750CFC8-F39C-4D73-9B3B-509C25DC2853}"/>
          </ac:spMkLst>
        </pc:spChg>
        <pc:spChg chg="add del mod">
          <ac:chgData name="Melvin CARRERE" userId="f3466305-787c-4660-b6eb-419cfeb4c857" providerId="ADAL" clId="{E9DA8562-928F-470A-B1CB-8D53CB94AAAE}" dt="2020-06-01T14:15:42.554" v="1581" actId="478"/>
          <ac:spMkLst>
            <pc:docMk/>
            <pc:sldMk cId="3107867348" sldId="258"/>
            <ac:spMk id="34" creationId="{32F07953-D87E-4783-A8FD-783406032591}"/>
          </ac:spMkLst>
        </pc:spChg>
        <pc:spChg chg="add mod">
          <ac:chgData name="Melvin CARRERE" userId="f3466305-787c-4660-b6eb-419cfeb4c857" providerId="ADAL" clId="{E9DA8562-928F-470A-B1CB-8D53CB94AAAE}" dt="2020-06-01T14:20:31.429" v="1641" actId="1076"/>
          <ac:spMkLst>
            <pc:docMk/>
            <pc:sldMk cId="3107867348" sldId="258"/>
            <ac:spMk id="35" creationId="{4C9E244F-2602-45AA-96A1-53F5E45DBAB6}"/>
          </ac:spMkLst>
        </pc:spChg>
        <pc:spChg chg="add del mod">
          <ac:chgData name="Melvin CARRERE" userId="f3466305-787c-4660-b6eb-419cfeb4c857" providerId="ADAL" clId="{E9DA8562-928F-470A-B1CB-8D53CB94AAAE}" dt="2020-06-01T14:16:06.047" v="1587" actId="478"/>
          <ac:spMkLst>
            <pc:docMk/>
            <pc:sldMk cId="3107867348" sldId="258"/>
            <ac:spMk id="38" creationId="{53F2CF50-B5DE-4D25-A854-36D38F345E5F}"/>
          </ac:spMkLst>
        </pc:spChg>
        <pc:grpChg chg="add mod">
          <ac:chgData name="Melvin CARRERE" userId="f3466305-787c-4660-b6eb-419cfeb4c857" providerId="ADAL" clId="{E9DA8562-928F-470A-B1CB-8D53CB94AAAE}" dt="2020-06-01T14:18:09.830" v="1622" actId="1076"/>
          <ac:grpSpMkLst>
            <pc:docMk/>
            <pc:sldMk cId="3107867348" sldId="258"/>
            <ac:grpSpMk id="15" creationId="{89BEBD48-9644-4AF0-A22B-9002AB22ECB9}"/>
          </ac:grpSpMkLst>
        </pc:grpChg>
        <pc:graphicFrameChg chg="add del mod modGraphic">
          <ac:chgData name="Melvin CARRERE" userId="f3466305-787c-4660-b6eb-419cfeb4c857" providerId="ADAL" clId="{E9DA8562-928F-470A-B1CB-8D53CB94AAAE}" dt="2020-06-01T14:23:48.110" v="1682" actId="207"/>
          <ac:graphicFrameMkLst>
            <pc:docMk/>
            <pc:sldMk cId="3107867348" sldId="258"/>
            <ac:graphicFrameMk id="7" creationId="{D0D41E0D-FACD-41D3-8039-2F973624AAF1}"/>
          </ac:graphicFrameMkLst>
        </pc:graphicFrameChg>
        <pc:graphicFrameChg chg="add del mod modGraphic">
          <ac:chgData name="Melvin CARRERE" userId="f3466305-787c-4660-b6eb-419cfeb4c857" providerId="ADAL" clId="{E9DA8562-928F-470A-B1CB-8D53CB94AAAE}" dt="2020-06-01T14:04:51.909" v="1165" actId="1032"/>
          <ac:graphicFrameMkLst>
            <pc:docMk/>
            <pc:sldMk cId="3107867348" sldId="258"/>
            <ac:graphicFrameMk id="8" creationId="{48616796-AC37-4AF4-8772-8E84DF6C54A8}"/>
          </ac:graphicFrameMkLst>
        </pc:graphicFrameChg>
        <pc:graphicFrameChg chg="add mod modGraphic">
          <ac:chgData name="Melvin CARRERE" userId="f3466305-787c-4660-b6eb-419cfeb4c857" providerId="ADAL" clId="{E9DA8562-928F-470A-B1CB-8D53CB94AAAE}" dt="2020-06-01T14:23:14.976" v="1676" actId="1076"/>
          <ac:graphicFrameMkLst>
            <pc:docMk/>
            <pc:sldMk cId="3107867348" sldId="258"/>
            <ac:graphicFrameMk id="43" creationId="{B09C62C3-C65C-458B-9F99-61AB75A3420D}"/>
          </ac:graphicFrameMkLst>
        </pc:graphicFrameChg>
        <pc:picChg chg="add mod">
          <ac:chgData name="Melvin CARRERE" userId="f3466305-787c-4660-b6eb-419cfeb4c857" providerId="ADAL" clId="{E9DA8562-928F-470A-B1CB-8D53CB94AAAE}" dt="2020-06-01T14:22:46.721" v="1667" actId="1076"/>
          <ac:picMkLst>
            <pc:docMk/>
            <pc:sldMk cId="3107867348" sldId="258"/>
            <ac:picMk id="5" creationId="{2B9CDB71-8019-44FA-9964-56DA11FA9E9F}"/>
          </ac:picMkLst>
        </pc:picChg>
        <pc:picChg chg="add mod">
          <ac:chgData name="Melvin CARRERE" userId="f3466305-787c-4660-b6eb-419cfeb4c857" providerId="ADAL" clId="{E9DA8562-928F-470A-B1CB-8D53CB94AAAE}" dt="2020-06-01T14:09:26.008" v="1374" actId="1076"/>
          <ac:picMkLst>
            <pc:docMk/>
            <pc:sldMk cId="3107867348" sldId="258"/>
            <ac:picMk id="6" creationId="{A106E92E-8D49-4610-8A82-CF41B13C47F6}"/>
          </ac:picMkLst>
        </pc:picChg>
        <pc:picChg chg="add mod">
          <ac:chgData name="Melvin CARRERE" userId="f3466305-787c-4660-b6eb-419cfeb4c857" providerId="ADAL" clId="{E9DA8562-928F-470A-B1CB-8D53CB94AAAE}" dt="2020-06-01T14:17:25.456" v="1618" actId="1076"/>
          <ac:picMkLst>
            <pc:docMk/>
            <pc:sldMk cId="3107867348" sldId="258"/>
            <ac:picMk id="10" creationId="{4B3EB8AC-3DFE-498F-B56F-3FFA3381F2CB}"/>
          </ac:picMkLst>
        </pc:picChg>
        <pc:picChg chg="add mod">
          <ac:chgData name="Melvin CARRERE" userId="f3466305-787c-4660-b6eb-419cfeb4c857" providerId="ADAL" clId="{E9DA8562-928F-470A-B1CB-8D53CB94AAAE}" dt="2020-06-01T14:16:50.904" v="1605" actId="1076"/>
          <ac:picMkLst>
            <pc:docMk/>
            <pc:sldMk cId="3107867348" sldId="258"/>
            <ac:picMk id="14" creationId="{4BF5A043-1237-498A-847A-760A90C919F2}"/>
          </ac:picMkLst>
        </pc:picChg>
        <pc:picChg chg="add del mod">
          <ac:chgData name="Melvin CARRERE" userId="f3466305-787c-4660-b6eb-419cfeb4c857" providerId="ADAL" clId="{E9DA8562-928F-470A-B1CB-8D53CB94AAAE}" dt="2020-06-01T14:11:27.926" v="1446" actId="478"/>
          <ac:picMkLst>
            <pc:docMk/>
            <pc:sldMk cId="3107867348" sldId="258"/>
            <ac:picMk id="19" creationId="{4323C418-7132-4CA6-87F8-AB254E5A5961}"/>
          </ac:picMkLst>
        </pc:picChg>
        <pc:picChg chg="add del mod">
          <ac:chgData name="Melvin CARRERE" userId="f3466305-787c-4660-b6eb-419cfeb4c857" providerId="ADAL" clId="{E9DA8562-928F-470A-B1CB-8D53CB94AAAE}" dt="2020-06-01T14:11:27.426" v="1445" actId="478"/>
          <ac:picMkLst>
            <pc:docMk/>
            <pc:sldMk cId="3107867348" sldId="258"/>
            <ac:picMk id="22" creationId="{8A0F8E4D-3B8D-4BC5-B4C8-8FE7BCE14D3A}"/>
          </ac:picMkLst>
        </pc:picChg>
        <pc:picChg chg="add del mod">
          <ac:chgData name="Melvin CARRERE" userId="f3466305-787c-4660-b6eb-419cfeb4c857" providerId="ADAL" clId="{E9DA8562-928F-470A-B1CB-8D53CB94AAAE}" dt="2020-06-01T14:16:50.904" v="1605" actId="1076"/>
          <ac:picMkLst>
            <pc:docMk/>
            <pc:sldMk cId="3107867348" sldId="258"/>
            <ac:picMk id="25" creationId="{0692CFED-E3E0-455D-AE2D-28ACB5B23CF4}"/>
          </ac:picMkLst>
        </pc:picChg>
        <pc:picChg chg="add mod">
          <ac:chgData name="Melvin CARRERE" userId="f3466305-787c-4660-b6eb-419cfeb4c857" providerId="ADAL" clId="{E9DA8562-928F-470A-B1CB-8D53CB94AAAE}" dt="2020-06-01T14:16:50.904" v="1605" actId="1076"/>
          <ac:picMkLst>
            <pc:docMk/>
            <pc:sldMk cId="3107867348" sldId="258"/>
            <ac:picMk id="28" creationId="{F6BE389F-64B2-4A78-B2B4-BDC1302ECC2B}"/>
          </ac:picMkLst>
        </pc:picChg>
        <pc:picChg chg="add mod">
          <ac:chgData name="Melvin CARRERE" userId="f3466305-787c-4660-b6eb-419cfeb4c857" providerId="ADAL" clId="{E9DA8562-928F-470A-B1CB-8D53CB94AAAE}" dt="2020-06-01T14:17:02.992" v="1610" actId="1076"/>
          <ac:picMkLst>
            <pc:docMk/>
            <pc:sldMk cId="3107867348" sldId="258"/>
            <ac:picMk id="33" creationId="{7B8957F6-C26A-4C63-B6B8-D119C07DB0EB}"/>
          </ac:picMkLst>
        </pc:picChg>
        <pc:picChg chg="add mod">
          <ac:chgData name="Melvin CARRERE" userId="f3466305-787c-4660-b6eb-419cfeb4c857" providerId="ADAL" clId="{E9DA8562-928F-470A-B1CB-8D53CB94AAAE}" dt="2020-06-01T14:17:15.668" v="1615" actId="1076"/>
          <ac:picMkLst>
            <pc:docMk/>
            <pc:sldMk cId="3107867348" sldId="258"/>
            <ac:picMk id="37" creationId="{A51159F2-5D45-499F-8D28-04D263C6CEF8}"/>
          </ac:picMkLst>
        </pc:picChg>
        <pc:picChg chg="add mod">
          <ac:chgData name="Melvin CARRERE" userId="f3466305-787c-4660-b6eb-419cfeb4c857" providerId="ADAL" clId="{E9DA8562-928F-470A-B1CB-8D53CB94AAAE}" dt="2020-06-01T14:17:10.531" v="1612" actId="1076"/>
          <ac:picMkLst>
            <pc:docMk/>
            <pc:sldMk cId="3107867348" sldId="258"/>
            <ac:picMk id="39" creationId="{6354F2B0-82A8-4266-AB64-001853FEA699}"/>
          </ac:picMkLst>
        </pc:picChg>
        <pc:picChg chg="add mod">
          <ac:chgData name="Melvin CARRERE" userId="f3466305-787c-4660-b6eb-419cfeb4c857" providerId="ADAL" clId="{E9DA8562-928F-470A-B1CB-8D53CB94AAAE}" dt="2020-06-01T14:17:12.321" v="1613" actId="1076"/>
          <ac:picMkLst>
            <pc:docMk/>
            <pc:sldMk cId="3107867348" sldId="258"/>
            <ac:picMk id="40" creationId="{D2A29A8E-576F-4D88-894D-81E39083FBBE}"/>
          </ac:picMkLst>
        </pc:picChg>
        <pc:picChg chg="add del mod">
          <ac:chgData name="Melvin CARRERE" userId="f3466305-787c-4660-b6eb-419cfeb4c857" providerId="ADAL" clId="{E9DA8562-928F-470A-B1CB-8D53CB94AAAE}" dt="2020-06-01T14:22:01.479" v="1654" actId="478"/>
          <ac:picMkLst>
            <pc:docMk/>
            <pc:sldMk cId="3107867348" sldId="258"/>
            <ac:picMk id="41" creationId="{9FD19CFE-41C5-4FBF-AA7F-D4B33FC20B24}"/>
          </ac:picMkLst>
        </pc:picChg>
        <pc:picChg chg="add mod">
          <ac:chgData name="Melvin CARRERE" userId="f3466305-787c-4660-b6eb-419cfeb4c857" providerId="ADAL" clId="{E9DA8562-928F-470A-B1CB-8D53CB94AAAE}" dt="2020-06-01T14:24:06.248" v="1685" actId="1076"/>
          <ac:picMkLst>
            <pc:docMk/>
            <pc:sldMk cId="3107867348" sldId="258"/>
            <ac:picMk id="42" creationId="{5C5B2ACA-F81A-4EB8-A7BB-FBDD65871800}"/>
          </ac:picMkLst>
        </pc:picChg>
      </pc:sldChg>
    </pc:docChg>
  </pc:docChgLst>
  <pc:docChgLst>
    <pc:chgData name="MAXIME PALETOU" userId="2d78e944-b765-4b54-b7a9-3501128c8fb2" providerId="ADAL" clId="{4B18E71E-3FE9-4F81-8356-373D781F404D}"/>
    <pc:docChg chg="custSel delSld modSld">
      <pc:chgData name="MAXIME PALETOU" userId="2d78e944-b765-4b54-b7a9-3501128c8fb2" providerId="ADAL" clId="{4B18E71E-3FE9-4F81-8356-373D781F404D}" dt="2020-05-31T09:13:44.144" v="3" actId="2696"/>
      <pc:docMkLst>
        <pc:docMk/>
      </pc:docMkLst>
      <pc:sldChg chg="delSp modSp mod">
        <pc:chgData name="MAXIME PALETOU" userId="2d78e944-b765-4b54-b7a9-3501128c8fb2" providerId="ADAL" clId="{4B18E71E-3FE9-4F81-8356-373D781F404D}" dt="2020-05-31T09:13:27.003" v="1" actId="478"/>
        <pc:sldMkLst>
          <pc:docMk/>
          <pc:sldMk cId="791798137" sldId="256"/>
        </pc:sldMkLst>
        <pc:spChg chg="del mod">
          <ac:chgData name="MAXIME PALETOU" userId="2d78e944-b765-4b54-b7a9-3501128c8fb2" providerId="ADAL" clId="{4B18E71E-3FE9-4F81-8356-373D781F404D}" dt="2020-05-31T09:13:27.003" v="1" actId="478"/>
          <ac:spMkLst>
            <pc:docMk/>
            <pc:sldMk cId="791798137" sldId="256"/>
            <ac:spMk id="9" creationId="{DF942722-3EC1-4DD1-AFB1-DE7989AF5D32}"/>
          </ac:spMkLst>
        </pc:spChg>
      </pc:sldChg>
      <pc:sldChg chg="del">
        <pc:chgData name="MAXIME PALETOU" userId="2d78e944-b765-4b54-b7a9-3501128c8fb2" providerId="ADAL" clId="{4B18E71E-3FE9-4F81-8356-373D781F404D}" dt="2020-05-31T09:13:44.144" v="3" actId="2696"/>
        <pc:sldMkLst>
          <pc:docMk/>
          <pc:sldMk cId="1839040260" sldId="257"/>
        </pc:sldMkLst>
      </pc:sldChg>
      <pc:sldChg chg="del">
        <pc:chgData name="MAXIME PALETOU" userId="2d78e944-b765-4b54-b7a9-3501128c8fb2" providerId="ADAL" clId="{4B18E71E-3FE9-4F81-8356-373D781F404D}" dt="2020-05-31T09:13:30.326" v="2" actId="2696"/>
        <pc:sldMkLst>
          <pc:docMk/>
          <pc:sldMk cId="4005258798" sldId="25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E567FAA-BF29-4BF8-B28A-C1EDD404A2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1486AA01-3CF9-46C1-857C-65C2D1CC94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EB0CD-F984-461D-851E-B87FB58EAA7E}" type="datetimeFigureOut">
              <a:rPr lang="fr-FR" smtClean="0"/>
              <a:t>07/06/2020</a:t>
            </a:fld>
            <a:endParaRPr lang="fr-FR"/>
          </a:p>
        </p:txBody>
      </p:sp>
      <p:sp>
        <p:nvSpPr>
          <p:cNvPr id="4" name="Espace réservé du pied de page 3">
            <a:extLst>
              <a:ext uri="{FF2B5EF4-FFF2-40B4-BE49-F238E27FC236}">
                <a16:creationId xmlns:a16="http://schemas.microsoft.com/office/drawing/2014/main" id="{33334B70-D607-416E-B38A-38EBD5675A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73EF29F-BDB6-4FBC-B9E2-98F99989D8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DCCF1D-645D-4B15-9721-40218274BBFB}" type="slidenum">
              <a:rPr lang="fr-FR" smtClean="0"/>
              <a:t>‹N°›</a:t>
            </a:fld>
            <a:endParaRPr lang="fr-FR"/>
          </a:p>
        </p:txBody>
      </p:sp>
    </p:spTree>
    <p:extLst>
      <p:ext uri="{BB962C8B-B14F-4D97-AF65-F5344CB8AC3E}">
        <p14:creationId xmlns:p14="http://schemas.microsoft.com/office/powerpoint/2010/main" val="786660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2A5FB-6F9D-4B8D-A9C3-8BD4A60EAB33}" type="datetimeFigureOut">
              <a:rPr lang="fr-FR" smtClean="0"/>
              <a:t>07/06/2020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2DC3D-A58D-4B2E-A856-57ECFC1D3A29}" type="slidenum">
              <a:rPr lang="fr-FR" smtClean="0"/>
              <a:t>‹N°›</a:t>
            </a:fld>
            <a:endParaRPr lang="fr-FR"/>
          </a:p>
        </p:txBody>
      </p:sp>
    </p:spTree>
    <p:extLst>
      <p:ext uri="{BB962C8B-B14F-4D97-AF65-F5344CB8AC3E}">
        <p14:creationId xmlns:p14="http://schemas.microsoft.com/office/powerpoint/2010/main" val="20745498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Bonjour à tous, et merci de nous accorder de votre temps. Nous sommes le groupe 4, composé de Barbara, Maximilien, Melvin et Maxime (Moi-même). Pour ce livrable, j’ai été désigné Chef de Projet, et je me suis donc chargé de gérer la cohésion de l’équipe, la répartition des tâches et gestion des réunion pour l’ensemble du livrable.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Durant cette soutenance, nous allons vous présenter les différents objectifs et stratégies ainsi que l’organisation globale du projet.</a:t>
            </a:r>
          </a:p>
        </p:txBody>
      </p:sp>
      <p:sp>
        <p:nvSpPr>
          <p:cNvPr id="4" name="Espace réservé du numéro de diapositive 3"/>
          <p:cNvSpPr>
            <a:spLocks noGrp="1"/>
          </p:cNvSpPr>
          <p:nvPr>
            <p:ph type="sldNum" sz="quarter" idx="5"/>
          </p:nvPr>
        </p:nvSpPr>
        <p:spPr/>
        <p:txBody>
          <a:bodyPr/>
          <a:lstStyle/>
          <a:p>
            <a:fld id="{6052DC3D-A58D-4B2E-A856-57ECFC1D3A29}" type="slidenum">
              <a:rPr lang="fr-FR" smtClean="0"/>
              <a:t>1</a:t>
            </a:fld>
            <a:endParaRPr lang="fr-FR"/>
          </a:p>
        </p:txBody>
      </p:sp>
    </p:spTree>
    <p:extLst>
      <p:ext uri="{BB962C8B-B14F-4D97-AF65-F5344CB8AC3E}">
        <p14:creationId xmlns:p14="http://schemas.microsoft.com/office/powerpoint/2010/main" val="307953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résumer rapidement, Ce projet porte sur la récente activité développée par l’entreprise, La construction de maisons modulaires. C’est un marché en plein essor sur laquelle nous souhaitons nous positionner afin de développer une part de marché confortable. Nous disposons de nombreux avantages concurrentiels car nos maisons modulaires sont produites et assemblées par l’entreprise, ce qui nous permet d’avoir le contrôle d’un chantier de A à Z. L’ensemble de nos produits possède la norme HQE (Haute Qualité Environnementale).</a:t>
            </a:r>
          </a:p>
          <a:p>
            <a:r>
              <a:rPr lang="fr-FR" dirty="0"/>
              <a:t>L’an passé, avec un chiffre d’affaire de 200 Millions d’euros, 15% du chiffre a été effectué via la vente de maison modulaire, Soit 146 maisons vendues au total.</a:t>
            </a:r>
          </a:p>
          <a:p>
            <a:endParaRPr lang="fr-FR" dirty="0"/>
          </a:p>
          <a:p>
            <a:r>
              <a:rPr lang="fr-FR" dirty="0"/>
              <a:t>Ce chiffre peut être nettement améliorer, mais l’entreprise, et surtout les commerciaux, se heurtent aujourd’hui à un problème applicatif.</a:t>
            </a:r>
          </a:p>
        </p:txBody>
      </p:sp>
      <p:sp>
        <p:nvSpPr>
          <p:cNvPr id="4" name="Espace réservé du numéro de diapositive 3"/>
          <p:cNvSpPr>
            <a:spLocks noGrp="1"/>
          </p:cNvSpPr>
          <p:nvPr>
            <p:ph type="sldNum" sz="quarter" idx="5"/>
          </p:nvPr>
        </p:nvSpPr>
        <p:spPr/>
        <p:txBody>
          <a:bodyPr/>
          <a:lstStyle/>
          <a:p>
            <a:fld id="{6052DC3D-A58D-4B2E-A856-57ECFC1D3A29}" type="slidenum">
              <a:rPr lang="fr-FR" smtClean="0"/>
              <a:t>2</a:t>
            </a:fld>
            <a:endParaRPr lang="fr-FR"/>
          </a:p>
        </p:txBody>
      </p:sp>
    </p:spTree>
    <p:extLst>
      <p:ext uri="{BB962C8B-B14F-4D97-AF65-F5344CB8AC3E}">
        <p14:creationId xmlns:p14="http://schemas.microsoft.com/office/powerpoint/2010/main" val="2650267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Effectivement, comme remontés par la plupart des commerciaux, le logiciel de gestion des devis n’est pas adapté à la vente de maison modulaires, pour diverses raisons:</a:t>
            </a:r>
          </a:p>
          <a:p>
            <a:r>
              <a:rPr lang="fr-FR" dirty="0"/>
              <a:t>- Le logiciel actuel met plusieurs semaines avant de recevoir des mises à jour lorsqu’elles sont souhaitées,</a:t>
            </a:r>
          </a:p>
          <a:p>
            <a:r>
              <a:rPr lang="fr-FR" dirty="0"/>
              <a:t>- Ce délais est essentiellement dû au fait que la solution actuelle est développée par un prestataire externe à l’entreprise</a:t>
            </a:r>
            <a:r>
              <a:rPr lang="fr-FR" b="1" dirty="0"/>
              <a:t>, [VOIR POUR DEVELOPPER LA PHRASE]</a:t>
            </a:r>
          </a:p>
          <a:p>
            <a:pPr marL="0" indent="0">
              <a:buFontTx/>
              <a:buNone/>
            </a:pPr>
            <a:r>
              <a:rPr lang="fr-FR" dirty="0"/>
              <a:t>- De plus, lors de sa création, le logiciel a été adapté à la vente de maison &amp; structures prédéfinies, le marché des maisons modulaires n’étant pas encore développé. De ce fait, la présentation des maisons modulaires et de leurs </a:t>
            </a:r>
            <a:r>
              <a:rPr lang="fr-FR" b="0" dirty="0"/>
              <a:t>avantages</a:t>
            </a:r>
            <a:r>
              <a:rPr lang="fr-FR" b="1" dirty="0"/>
              <a:t> </a:t>
            </a:r>
            <a:r>
              <a:rPr lang="fr-FR" dirty="0"/>
              <a:t>n’est pas </a:t>
            </a:r>
            <a:r>
              <a:rPr lang="fr-FR" b="0" dirty="0"/>
              <a:t>optimisé</a:t>
            </a:r>
            <a:r>
              <a:rPr lang="fr-FR" dirty="0"/>
              <a:t> et difficile à mettre en œuvre. La perception de personnalisation n’est pas facile à mettre en avant et les commerciaux sont donc réticents à les présenter face aux clients.</a:t>
            </a:r>
          </a:p>
          <a:p>
            <a:pPr marL="171450" indent="-171450">
              <a:buFontTx/>
              <a:buChar char="-"/>
            </a:pPr>
            <a:endParaRPr lang="fr-FR" dirty="0"/>
          </a:p>
          <a:p>
            <a:pPr marL="0" indent="0">
              <a:buFontTx/>
              <a:buNone/>
            </a:pPr>
            <a:r>
              <a:rPr lang="fr-FR" dirty="0"/>
              <a:t>C’est pourquoi le développement d’une application interne à l’entreprise et conforme aux demandes métiers actuelles a été requis. Ce qui va permettre à l’entreprise MADERA et plus particulièrement à l’activité Maison Modulaire de se développer.</a:t>
            </a:r>
          </a:p>
          <a:p>
            <a:endParaRPr lang="fr-FR" dirty="0"/>
          </a:p>
        </p:txBody>
      </p:sp>
      <p:sp>
        <p:nvSpPr>
          <p:cNvPr id="4" name="Espace réservé du numéro de diapositive 3"/>
          <p:cNvSpPr>
            <a:spLocks noGrp="1"/>
          </p:cNvSpPr>
          <p:nvPr>
            <p:ph type="sldNum" sz="quarter" idx="5"/>
          </p:nvPr>
        </p:nvSpPr>
        <p:spPr/>
        <p:txBody>
          <a:bodyPr/>
          <a:lstStyle/>
          <a:p>
            <a:fld id="{6052DC3D-A58D-4B2E-A856-57ECFC1D3A29}" type="slidenum">
              <a:rPr lang="fr-FR" smtClean="0"/>
              <a:t>3</a:t>
            </a:fld>
            <a:endParaRPr lang="fr-FR"/>
          </a:p>
        </p:txBody>
      </p:sp>
    </p:spTree>
    <p:extLst>
      <p:ext uri="{BB962C8B-B14F-4D97-AF65-F5344CB8AC3E}">
        <p14:creationId xmlns:p14="http://schemas.microsoft.com/office/powerpoint/2010/main" val="313214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Avec cette nouvelle application, nous souhaitons atteindre certains objectifs:</a:t>
            </a:r>
          </a:p>
          <a:p>
            <a:endParaRPr lang="fr-FR" dirty="0"/>
          </a:p>
          <a:p>
            <a:pPr marL="171450" indent="-171450">
              <a:buFontTx/>
              <a:buChar char="-"/>
            </a:pPr>
            <a:r>
              <a:rPr lang="fr-FR" dirty="0"/>
              <a:t>Nous estimons qu’un logiciel adapté permettrait d’augmenter la notoriété de l’entreprise aux yeux des clients avec une présentation claire et précise de leur chantier, leur permettant de se projeter dans leur projet </a:t>
            </a:r>
            <a:r>
              <a:rPr lang="fr-FR" b="1" dirty="0"/>
              <a:t>[REVOIR LA SYNTAXE]</a:t>
            </a:r>
          </a:p>
          <a:p>
            <a:pPr marL="171450" indent="-171450">
              <a:buFontTx/>
              <a:buChar char="-"/>
            </a:pPr>
            <a:r>
              <a:rPr lang="fr-FR" b="0" dirty="0"/>
              <a:t>Les commerciaux seront plus enclins pour la mise en avant du produit par une ergonomie logicielle adaptée,</a:t>
            </a:r>
          </a:p>
          <a:p>
            <a:pPr marL="171450" indent="-171450">
              <a:buFontTx/>
              <a:buChar char="-"/>
            </a:pPr>
            <a:r>
              <a:rPr lang="fr-FR" b="0" dirty="0"/>
              <a:t>Leur permettant une meilleure interaction avec le client, lui permettant développer ses arguments en s’appuyer sur une schématisation précise des besoins du client et la présentation d’un devis complet,</a:t>
            </a:r>
          </a:p>
          <a:p>
            <a:pPr marL="171450" indent="-171450">
              <a:buFontTx/>
              <a:buChar char="-"/>
            </a:pPr>
            <a:r>
              <a:rPr lang="fr-FR" b="0" dirty="0"/>
              <a:t>Le principal objectif financier de l’application est de tripler les commandes de maisons modulaires,</a:t>
            </a:r>
          </a:p>
          <a:p>
            <a:pPr marL="171450" indent="-171450">
              <a:buFontTx/>
              <a:buChar char="-"/>
            </a:pPr>
            <a:r>
              <a:rPr lang="fr-FR" b="0" dirty="0"/>
              <a:t>Par cette application, l’objectif financier et de tripler la vente de maison modulaire, et obtenir un retour sur investissement en moins de 5 ans.</a:t>
            </a:r>
          </a:p>
          <a:p>
            <a:pPr marL="171450" indent="-171450">
              <a:buFontTx/>
              <a:buChar char="-"/>
            </a:pPr>
            <a:endParaRPr lang="fr-FR" b="0" dirty="0"/>
          </a:p>
          <a:p>
            <a:pPr marL="0" indent="0">
              <a:buFontTx/>
              <a:buNone/>
            </a:pPr>
            <a:r>
              <a:rPr lang="fr-FR" b="1" dirty="0"/>
              <a:t>[INTRODUIRE LA PARTIE SUIVANTE]</a:t>
            </a:r>
          </a:p>
          <a:p>
            <a:endParaRPr lang="fr-FR" dirty="0"/>
          </a:p>
        </p:txBody>
      </p:sp>
      <p:sp>
        <p:nvSpPr>
          <p:cNvPr id="4" name="Espace réservé du numéro de diapositive 3"/>
          <p:cNvSpPr>
            <a:spLocks noGrp="1"/>
          </p:cNvSpPr>
          <p:nvPr>
            <p:ph type="sldNum" sz="quarter" idx="5"/>
          </p:nvPr>
        </p:nvSpPr>
        <p:spPr/>
        <p:txBody>
          <a:bodyPr/>
          <a:lstStyle/>
          <a:p>
            <a:fld id="{6052DC3D-A58D-4B2E-A856-57ECFC1D3A29}" type="slidenum">
              <a:rPr lang="fr-FR" smtClean="0"/>
              <a:t>4</a:t>
            </a:fld>
            <a:endParaRPr lang="fr-FR"/>
          </a:p>
        </p:txBody>
      </p:sp>
    </p:spTree>
    <p:extLst>
      <p:ext uri="{BB962C8B-B14F-4D97-AF65-F5344CB8AC3E}">
        <p14:creationId xmlns:p14="http://schemas.microsoft.com/office/powerpoint/2010/main" val="404450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052DC3D-A58D-4B2E-A856-57ECFC1D3A29}" type="slidenum">
              <a:rPr lang="fr-FR" smtClean="0"/>
              <a:t>5</a:t>
            </a:fld>
            <a:endParaRPr lang="fr-FR"/>
          </a:p>
        </p:txBody>
      </p:sp>
    </p:spTree>
    <p:extLst>
      <p:ext uri="{BB962C8B-B14F-4D97-AF65-F5344CB8AC3E}">
        <p14:creationId xmlns:p14="http://schemas.microsoft.com/office/powerpoint/2010/main" val="142702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5DA93-E83A-49A5-A997-E0BE564190A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CA4D840-4166-4ECD-89F4-F169A47234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BED73F5-1A41-49F0-BFCA-F0B7B6B9C62F}"/>
              </a:ext>
            </a:extLst>
          </p:cNvPr>
          <p:cNvSpPr>
            <a:spLocks noGrp="1"/>
          </p:cNvSpPr>
          <p:nvPr>
            <p:ph type="dt" sz="half" idx="10"/>
          </p:nvPr>
        </p:nvSpPr>
        <p:spPr/>
        <p:txBody>
          <a:bodyPr/>
          <a:lstStyle/>
          <a:p>
            <a:fld id="{935D783A-B39B-4802-AD19-FC068CC2F21A}" type="datetime1">
              <a:rPr lang="fr-FR" smtClean="0"/>
              <a:t>07/06/2020</a:t>
            </a:fld>
            <a:endParaRPr lang="fr-FR"/>
          </a:p>
        </p:txBody>
      </p:sp>
      <p:sp>
        <p:nvSpPr>
          <p:cNvPr id="5" name="Espace réservé du pied de page 4">
            <a:extLst>
              <a:ext uri="{FF2B5EF4-FFF2-40B4-BE49-F238E27FC236}">
                <a16:creationId xmlns:a16="http://schemas.microsoft.com/office/drawing/2014/main" id="{105754F9-5EA2-4FA7-92ED-7C7E8C4679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24245AC-DB12-41F9-8338-4CDC7C3264F5}"/>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402663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C6EB4-C489-43B7-BEC8-F8C3B273F71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7072964-E578-4DCE-8A3A-BE272FCA975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4678906-37CF-4160-BD9A-B813E5CFDBAE}"/>
              </a:ext>
            </a:extLst>
          </p:cNvPr>
          <p:cNvSpPr>
            <a:spLocks noGrp="1"/>
          </p:cNvSpPr>
          <p:nvPr>
            <p:ph type="dt" sz="half" idx="10"/>
          </p:nvPr>
        </p:nvSpPr>
        <p:spPr/>
        <p:txBody>
          <a:bodyPr/>
          <a:lstStyle/>
          <a:p>
            <a:fld id="{17E620B3-2907-4A85-A73A-0C4F0374F171}" type="datetime1">
              <a:rPr lang="fr-FR" smtClean="0"/>
              <a:t>07/06/2020</a:t>
            </a:fld>
            <a:endParaRPr lang="fr-FR"/>
          </a:p>
        </p:txBody>
      </p:sp>
      <p:sp>
        <p:nvSpPr>
          <p:cNvPr id="5" name="Espace réservé du pied de page 4">
            <a:extLst>
              <a:ext uri="{FF2B5EF4-FFF2-40B4-BE49-F238E27FC236}">
                <a16:creationId xmlns:a16="http://schemas.microsoft.com/office/drawing/2014/main" id="{FEF10BAC-6839-4F00-B78C-0AB06ED41D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5A9CD6-7CFD-41BD-999C-83CAE5B65D3B}"/>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211075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F8ADB3F-5E4A-4F3B-8ABC-3A7044B6846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CA07AC1-8332-4FAA-92B9-E57A41D0F06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6C5C9A-58BF-4B28-9427-37C6B746441A}"/>
              </a:ext>
            </a:extLst>
          </p:cNvPr>
          <p:cNvSpPr>
            <a:spLocks noGrp="1"/>
          </p:cNvSpPr>
          <p:nvPr>
            <p:ph type="dt" sz="half" idx="10"/>
          </p:nvPr>
        </p:nvSpPr>
        <p:spPr/>
        <p:txBody>
          <a:bodyPr/>
          <a:lstStyle/>
          <a:p>
            <a:fld id="{16A451A2-D74D-4E99-A896-02EE8680EF2F}" type="datetime1">
              <a:rPr lang="fr-FR" smtClean="0"/>
              <a:t>07/06/2020</a:t>
            </a:fld>
            <a:endParaRPr lang="fr-FR"/>
          </a:p>
        </p:txBody>
      </p:sp>
      <p:sp>
        <p:nvSpPr>
          <p:cNvPr id="5" name="Espace réservé du pied de page 4">
            <a:extLst>
              <a:ext uri="{FF2B5EF4-FFF2-40B4-BE49-F238E27FC236}">
                <a16:creationId xmlns:a16="http://schemas.microsoft.com/office/drawing/2014/main" id="{7EB1B39E-BE97-4C6E-BA7E-920CE44292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D453F8-56B0-47E6-9602-976EC5C3709C}"/>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49181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507566-32C2-42FE-BD34-6238D160360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BC9B4B-092F-4B44-A3E0-3241105251C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C42BA5-A077-478D-9F54-F6EB586B2219}"/>
              </a:ext>
            </a:extLst>
          </p:cNvPr>
          <p:cNvSpPr>
            <a:spLocks noGrp="1"/>
          </p:cNvSpPr>
          <p:nvPr>
            <p:ph type="dt" sz="half" idx="10"/>
          </p:nvPr>
        </p:nvSpPr>
        <p:spPr/>
        <p:txBody>
          <a:bodyPr/>
          <a:lstStyle/>
          <a:p>
            <a:fld id="{118D7427-F52A-461D-878C-11B77EAD7A9B}" type="datetime1">
              <a:rPr lang="fr-FR" smtClean="0"/>
              <a:t>07/06/2020</a:t>
            </a:fld>
            <a:endParaRPr lang="fr-FR"/>
          </a:p>
        </p:txBody>
      </p:sp>
      <p:sp>
        <p:nvSpPr>
          <p:cNvPr id="5" name="Espace réservé du pied de page 4">
            <a:extLst>
              <a:ext uri="{FF2B5EF4-FFF2-40B4-BE49-F238E27FC236}">
                <a16:creationId xmlns:a16="http://schemas.microsoft.com/office/drawing/2014/main" id="{FB833DE9-38C3-4E85-AA0D-EEAD3898E0F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AF8D57-B8FF-4F5C-8F29-FB3B31E27A57}"/>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328257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11498-3828-4AE9-82DA-DE9D87CD7BF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F0F6BE7-E46C-4DEA-B06D-CC8B81B69E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2F4A28F-A4D9-4ACD-860E-DA2BF6529362}"/>
              </a:ext>
            </a:extLst>
          </p:cNvPr>
          <p:cNvSpPr>
            <a:spLocks noGrp="1"/>
          </p:cNvSpPr>
          <p:nvPr>
            <p:ph type="dt" sz="half" idx="10"/>
          </p:nvPr>
        </p:nvSpPr>
        <p:spPr/>
        <p:txBody>
          <a:bodyPr/>
          <a:lstStyle/>
          <a:p>
            <a:fld id="{47F5E04C-F2A3-4E8B-9CE1-6CBF48B6887C}" type="datetime1">
              <a:rPr lang="fr-FR" smtClean="0"/>
              <a:t>07/06/2020</a:t>
            </a:fld>
            <a:endParaRPr lang="fr-FR"/>
          </a:p>
        </p:txBody>
      </p:sp>
      <p:sp>
        <p:nvSpPr>
          <p:cNvPr id="5" name="Espace réservé du pied de page 4">
            <a:extLst>
              <a:ext uri="{FF2B5EF4-FFF2-40B4-BE49-F238E27FC236}">
                <a16:creationId xmlns:a16="http://schemas.microsoft.com/office/drawing/2014/main" id="{1B2A9826-5297-4B9C-9820-ACB2103B8D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F57FA4A-CF77-453E-9504-8355E12BB452}"/>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67084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77F1BE-FEB8-4CA8-AA63-3BF1DFF4055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02FCC59-E55B-466B-9B66-381B783845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9079C17-5FDF-4FD1-B0A1-31CD0E7A2E7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F3BD1D4-DE96-4114-9CF4-E2B377863A21}"/>
              </a:ext>
            </a:extLst>
          </p:cNvPr>
          <p:cNvSpPr>
            <a:spLocks noGrp="1"/>
          </p:cNvSpPr>
          <p:nvPr>
            <p:ph type="dt" sz="half" idx="10"/>
          </p:nvPr>
        </p:nvSpPr>
        <p:spPr/>
        <p:txBody>
          <a:bodyPr/>
          <a:lstStyle/>
          <a:p>
            <a:fld id="{088014A7-1CDC-4AEC-A40D-EECF25005063}" type="datetime1">
              <a:rPr lang="fr-FR" smtClean="0"/>
              <a:t>07/06/2020</a:t>
            </a:fld>
            <a:endParaRPr lang="fr-FR"/>
          </a:p>
        </p:txBody>
      </p:sp>
      <p:sp>
        <p:nvSpPr>
          <p:cNvPr id="6" name="Espace réservé du pied de page 5">
            <a:extLst>
              <a:ext uri="{FF2B5EF4-FFF2-40B4-BE49-F238E27FC236}">
                <a16:creationId xmlns:a16="http://schemas.microsoft.com/office/drawing/2014/main" id="{A418255A-275E-4E2E-BB74-D99D23D8161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382162-2B7C-4886-BA52-E5203109DB86}"/>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204605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0BF95-04C4-4304-B701-ADCDF481DC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7A6337B-CFD1-4822-B38D-FC4DA43D6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A35EE34-8189-4AEF-BDC5-66B3A83A8ED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8789FC9-82BA-45AF-9E0D-4694306310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EBAE70D-8DC2-4A80-AA9D-FC26A9AFA53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EB21D71-8CB5-422A-95E4-D1CA269E3505}"/>
              </a:ext>
            </a:extLst>
          </p:cNvPr>
          <p:cNvSpPr>
            <a:spLocks noGrp="1"/>
          </p:cNvSpPr>
          <p:nvPr>
            <p:ph type="dt" sz="half" idx="10"/>
          </p:nvPr>
        </p:nvSpPr>
        <p:spPr/>
        <p:txBody>
          <a:bodyPr/>
          <a:lstStyle/>
          <a:p>
            <a:fld id="{F18615F4-55B8-4DDF-A153-22F8CDF1D456}" type="datetime1">
              <a:rPr lang="fr-FR" smtClean="0"/>
              <a:t>07/06/2020</a:t>
            </a:fld>
            <a:endParaRPr lang="fr-FR"/>
          </a:p>
        </p:txBody>
      </p:sp>
      <p:sp>
        <p:nvSpPr>
          <p:cNvPr id="8" name="Espace réservé du pied de page 7">
            <a:extLst>
              <a:ext uri="{FF2B5EF4-FFF2-40B4-BE49-F238E27FC236}">
                <a16:creationId xmlns:a16="http://schemas.microsoft.com/office/drawing/2014/main" id="{F182E2FC-99D4-41D6-AA04-6BF048BC911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9AA5B0E-E416-4A04-A8DB-311C80256404}"/>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348407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189E4-E14B-427C-9754-2C7CF0C04F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68ECCD6-4FB6-43C6-9DA4-F216545A1FA4}"/>
              </a:ext>
            </a:extLst>
          </p:cNvPr>
          <p:cNvSpPr>
            <a:spLocks noGrp="1"/>
          </p:cNvSpPr>
          <p:nvPr>
            <p:ph type="dt" sz="half" idx="10"/>
          </p:nvPr>
        </p:nvSpPr>
        <p:spPr/>
        <p:txBody>
          <a:bodyPr/>
          <a:lstStyle/>
          <a:p>
            <a:fld id="{0EDEA349-DBAB-4FE7-B56B-E5058522C01C}" type="datetime1">
              <a:rPr lang="fr-FR" smtClean="0"/>
              <a:t>07/06/2020</a:t>
            </a:fld>
            <a:endParaRPr lang="fr-FR"/>
          </a:p>
        </p:txBody>
      </p:sp>
      <p:sp>
        <p:nvSpPr>
          <p:cNvPr id="4" name="Espace réservé du pied de page 3">
            <a:extLst>
              <a:ext uri="{FF2B5EF4-FFF2-40B4-BE49-F238E27FC236}">
                <a16:creationId xmlns:a16="http://schemas.microsoft.com/office/drawing/2014/main" id="{1DCA14A8-B7D6-44A2-899B-BB7FFC746D4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0CB2896-C392-494D-8E58-8500A237997F}"/>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372758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F1C349B-1C20-4CE7-BD33-195583B2CA62}"/>
              </a:ext>
            </a:extLst>
          </p:cNvPr>
          <p:cNvSpPr>
            <a:spLocks noGrp="1"/>
          </p:cNvSpPr>
          <p:nvPr>
            <p:ph type="dt" sz="half" idx="10"/>
          </p:nvPr>
        </p:nvSpPr>
        <p:spPr/>
        <p:txBody>
          <a:bodyPr/>
          <a:lstStyle/>
          <a:p>
            <a:fld id="{BE907B10-D01C-4E48-A17C-AE5C5633D251}" type="datetime1">
              <a:rPr lang="fr-FR" smtClean="0"/>
              <a:t>07/06/2020</a:t>
            </a:fld>
            <a:endParaRPr lang="fr-FR"/>
          </a:p>
        </p:txBody>
      </p:sp>
      <p:sp>
        <p:nvSpPr>
          <p:cNvPr id="3" name="Espace réservé du pied de page 2">
            <a:extLst>
              <a:ext uri="{FF2B5EF4-FFF2-40B4-BE49-F238E27FC236}">
                <a16:creationId xmlns:a16="http://schemas.microsoft.com/office/drawing/2014/main" id="{563B5319-D511-41A6-9376-7DC2C4F405D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0836E11-0EE1-4182-BE96-F8E3643A96C6}"/>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753557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F640C-E566-4A36-8D9A-12E05E6C37D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7D55A2B-5D23-446A-AA91-EDF9BACA9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52BC630-A195-4739-AA60-0073816A8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9F6601-6770-4572-80AE-21F65791FE20}"/>
              </a:ext>
            </a:extLst>
          </p:cNvPr>
          <p:cNvSpPr>
            <a:spLocks noGrp="1"/>
          </p:cNvSpPr>
          <p:nvPr>
            <p:ph type="dt" sz="half" idx="10"/>
          </p:nvPr>
        </p:nvSpPr>
        <p:spPr/>
        <p:txBody>
          <a:bodyPr/>
          <a:lstStyle/>
          <a:p>
            <a:fld id="{CAC76038-14A7-4427-BA19-E244F39DAF12}" type="datetime1">
              <a:rPr lang="fr-FR" smtClean="0"/>
              <a:t>07/06/2020</a:t>
            </a:fld>
            <a:endParaRPr lang="fr-FR"/>
          </a:p>
        </p:txBody>
      </p:sp>
      <p:sp>
        <p:nvSpPr>
          <p:cNvPr id="6" name="Espace réservé du pied de page 5">
            <a:extLst>
              <a:ext uri="{FF2B5EF4-FFF2-40B4-BE49-F238E27FC236}">
                <a16:creationId xmlns:a16="http://schemas.microsoft.com/office/drawing/2014/main" id="{81D17CAA-696B-419E-A693-9F1BDC2F2F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4B2079B-34D5-481E-8B65-00EBC64FA204}"/>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331939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F34441-B50F-41E4-A735-E062727ED07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28923BC-78F4-4A69-A3D4-7063C39CE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97C5579-8DDE-4052-A99E-318DBCBD5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E5E7992-C45D-4E02-AF8A-F15A0436F3F7}"/>
              </a:ext>
            </a:extLst>
          </p:cNvPr>
          <p:cNvSpPr>
            <a:spLocks noGrp="1"/>
          </p:cNvSpPr>
          <p:nvPr>
            <p:ph type="dt" sz="half" idx="10"/>
          </p:nvPr>
        </p:nvSpPr>
        <p:spPr/>
        <p:txBody>
          <a:bodyPr/>
          <a:lstStyle/>
          <a:p>
            <a:fld id="{2B05BE32-C1D7-4127-9029-159D2433F4AF}" type="datetime1">
              <a:rPr lang="fr-FR" smtClean="0"/>
              <a:t>07/06/2020</a:t>
            </a:fld>
            <a:endParaRPr lang="fr-FR"/>
          </a:p>
        </p:txBody>
      </p:sp>
      <p:sp>
        <p:nvSpPr>
          <p:cNvPr id="6" name="Espace réservé du pied de page 5">
            <a:extLst>
              <a:ext uri="{FF2B5EF4-FFF2-40B4-BE49-F238E27FC236}">
                <a16:creationId xmlns:a16="http://schemas.microsoft.com/office/drawing/2014/main" id="{DF822379-8531-415D-B189-07C1437C84D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A42252-46D1-4AE0-AF58-BA55F2174E4C}"/>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407089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110155F-44D9-490F-8BCA-43D401834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EA1EB2A-4014-422D-B9BC-BBF02400E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92B59A-1EAB-4834-98CD-752C52AAB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55A05-3F42-43B0-9BFE-CA4A798BAD26}" type="datetime1">
              <a:rPr lang="fr-FR" smtClean="0"/>
              <a:t>07/06/2020</a:t>
            </a:fld>
            <a:endParaRPr lang="fr-FR"/>
          </a:p>
        </p:txBody>
      </p:sp>
      <p:sp>
        <p:nvSpPr>
          <p:cNvPr id="5" name="Espace réservé du pied de page 4">
            <a:extLst>
              <a:ext uri="{FF2B5EF4-FFF2-40B4-BE49-F238E27FC236}">
                <a16:creationId xmlns:a16="http://schemas.microsoft.com/office/drawing/2014/main" id="{3220DDDE-A91F-4465-936E-3930FC19E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2EA9577-E25B-42D1-BCDF-20D429291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51967-C080-437B-9231-74349D51DB76}" type="slidenum">
              <a:rPr lang="fr-FR" smtClean="0"/>
              <a:t>‹N°›</a:t>
            </a:fld>
            <a:endParaRPr lang="fr-FR"/>
          </a:p>
        </p:txBody>
      </p:sp>
    </p:spTree>
    <p:extLst>
      <p:ext uri="{BB962C8B-B14F-4D97-AF65-F5344CB8AC3E}">
        <p14:creationId xmlns:p14="http://schemas.microsoft.com/office/powerpoint/2010/main" val="3671420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B7F189F-652C-4728-A765-D93C9436F596}"/>
              </a:ext>
            </a:extLst>
          </p:cNvPr>
          <p:cNvSpPr>
            <a:spLocks noGrp="1"/>
          </p:cNvSpPr>
          <p:nvPr>
            <p:ph type="sldNum" sz="quarter" idx="12"/>
          </p:nvPr>
        </p:nvSpPr>
        <p:spPr/>
        <p:txBody>
          <a:bodyPr/>
          <a:lstStyle/>
          <a:p>
            <a:fld id="{57551967-C080-437B-9231-74349D51DB76}" type="slidenum">
              <a:rPr lang="fr-FR" smtClean="0"/>
              <a:t>1</a:t>
            </a:fld>
            <a:endParaRPr lang="fr-FR"/>
          </a:p>
        </p:txBody>
      </p:sp>
      <p:pic>
        <p:nvPicPr>
          <p:cNvPr id="1026" name="Picture 2">
            <a:extLst>
              <a:ext uri="{FF2B5EF4-FFF2-40B4-BE49-F238E27FC236}">
                <a16:creationId xmlns:a16="http://schemas.microsoft.com/office/drawing/2014/main" id="{A5F645AF-4566-4479-9BDC-C8DB0EEE8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 avec coins rognés en diagonale 7">
            <a:extLst>
              <a:ext uri="{FF2B5EF4-FFF2-40B4-BE49-F238E27FC236}">
                <a16:creationId xmlns:a16="http://schemas.microsoft.com/office/drawing/2014/main" id="{2AE92A92-9ABF-42FE-9F39-A8D0E1325C4E}"/>
              </a:ext>
            </a:extLst>
          </p:cNvPr>
          <p:cNvSpPr/>
          <p:nvPr/>
        </p:nvSpPr>
        <p:spPr>
          <a:xfrm>
            <a:off x="1498833" y="371316"/>
            <a:ext cx="9194334" cy="1541374"/>
          </a:xfrm>
          <a:prstGeom prst="snip2Diag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pic>
        <p:nvPicPr>
          <p:cNvPr id="1035" name="Picture 11">
            <a:extLst>
              <a:ext uri="{FF2B5EF4-FFF2-40B4-BE49-F238E27FC236}">
                <a16:creationId xmlns:a16="http://schemas.microsoft.com/office/drawing/2014/main" id="{0ACF573A-66F2-4D6E-89FF-39E59775DD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900" y="341903"/>
            <a:ext cx="541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AC1E8EF-F65C-4035-BFEF-298DB13CCA21}"/>
              </a:ext>
            </a:extLst>
          </p:cNvPr>
          <p:cNvSpPr/>
          <p:nvPr/>
        </p:nvSpPr>
        <p:spPr>
          <a:xfrm>
            <a:off x="0" y="3206913"/>
            <a:ext cx="12192000" cy="1266737"/>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02DA67E5-A3B6-43FE-9072-0B5F2B0FD8F5}"/>
              </a:ext>
            </a:extLst>
          </p:cNvPr>
          <p:cNvSpPr/>
          <p:nvPr/>
        </p:nvSpPr>
        <p:spPr>
          <a:xfrm>
            <a:off x="0" y="3143504"/>
            <a:ext cx="12029812" cy="1482457"/>
          </a:xfrm>
          <a:prstGeom prst="rect">
            <a:avLst/>
          </a:prstGeom>
        </p:spPr>
        <p:txBody>
          <a:bodyPr wrap="square">
            <a:spAutoFit/>
          </a:bodyPr>
          <a:lstStyle/>
          <a:p>
            <a:pPr algn="ctr">
              <a:spcBef>
                <a:spcPts val="1000"/>
              </a:spcBef>
            </a:pPr>
            <a:r>
              <a:rPr lang="fr-FR" sz="4000" dirty="0">
                <a:solidFill>
                  <a:srgbClr val="0E9453"/>
                </a:solidFill>
                <a:latin typeface="Comfortaa"/>
              </a:rPr>
              <a:t>Projet applicatif pour gestion des maisons modulaires</a:t>
            </a:r>
          </a:p>
          <a:p>
            <a:pPr algn="ctr">
              <a:spcBef>
                <a:spcPts val="1000"/>
              </a:spcBef>
            </a:pPr>
            <a:r>
              <a:rPr lang="fr-FR" sz="2400" dirty="0">
                <a:solidFill>
                  <a:schemeClr val="bg1"/>
                </a:solidFill>
                <a:latin typeface="Comfortaa"/>
              </a:rPr>
              <a:t>Soutenance Orale – Objectifs et Stratégies – Livrable 1</a:t>
            </a:r>
            <a:br>
              <a:rPr lang="fr-FR" dirty="0"/>
            </a:br>
            <a:endParaRPr lang="fr-FR" dirty="0"/>
          </a:p>
        </p:txBody>
      </p:sp>
      <p:sp>
        <p:nvSpPr>
          <p:cNvPr id="11" name="Rectangle : avec coin arrondi 10">
            <a:extLst>
              <a:ext uri="{FF2B5EF4-FFF2-40B4-BE49-F238E27FC236}">
                <a16:creationId xmlns:a16="http://schemas.microsoft.com/office/drawing/2014/main" id="{E3AE6051-0586-4917-8CBB-37278BA67B90}"/>
              </a:ext>
            </a:extLst>
          </p:cNvPr>
          <p:cNvSpPr/>
          <p:nvPr/>
        </p:nvSpPr>
        <p:spPr>
          <a:xfrm>
            <a:off x="0" y="5637402"/>
            <a:ext cx="1367406" cy="1220598"/>
          </a:xfrm>
          <a:prstGeom prst="round1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94CCFDCE-AF76-4E5E-963A-D359CE26F612}"/>
              </a:ext>
            </a:extLst>
          </p:cNvPr>
          <p:cNvSpPr txBox="1"/>
          <p:nvPr/>
        </p:nvSpPr>
        <p:spPr>
          <a:xfrm>
            <a:off x="0" y="5754848"/>
            <a:ext cx="1498833" cy="1107996"/>
          </a:xfrm>
          <a:prstGeom prst="rect">
            <a:avLst/>
          </a:prstGeom>
          <a:noFill/>
        </p:spPr>
        <p:txBody>
          <a:bodyPr wrap="square" rtlCol="0">
            <a:spAutoFit/>
          </a:bodyPr>
          <a:lstStyle/>
          <a:p>
            <a:r>
              <a:rPr lang="fr-FR" dirty="0">
                <a:solidFill>
                  <a:schemeClr val="bg1"/>
                </a:solidFill>
                <a:latin typeface="Comfortaa"/>
              </a:rPr>
              <a:t>Groupe 4</a:t>
            </a:r>
          </a:p>
          <a:p>
            <a:r>
              <a:rPr lang="fr-FR" sz="1200" dirty="0">
                <a:solidFill>
                  <a:schemeClr val="bg1"/>
                </a:solidFill>
                <a:latin typeface="Comfortaa"/>
              </a:rPr>
              <a:t>Barbara LEVERT</a:t>
            </a:r>
          </a:p>
          <a:p>
            <a:r>
              <a:rPr lang="fr-FR" sz="1200" dirty="0">
                <a:solidFill>
                  <a:schemeClr val="bg1"/>
                </a:solidFill>
                <a:latin typeface="Comfortaa"/>
              </a:rPr>
              <a:t>Melvin CARRERE</a:t>
            </a:r>
          </a:p>
          <a:p>
            <a:r>
              <a:rPr lang="fr-FR" sz="1200" dirty="0">
                <a:solidFill>
                  <a:schemeClr val="bg1"/>
                </a:solidFill>
                <a:latin typeface="Comfortaa"/>
              </a:rPr>
              <a:t>Maximilien CONAN</a:t>
            </a:r>
          </a:p>
          <a:p>
            <a:r>
              <a:rPr lang="fr-FR" sz="1200" dirty="0">
                <a:solidFill>
                  <a:schemeClr val="bg1"/>
                </a:solidFill>
                <a:latin typeface="Comfortaa"/>
              </a:rPr>
              <a:t>Maxime PALETOU</a:t>
            </a:r>
          </a:p>
        </p:txBody>
      </p:sp>
    </p:spTree>
    <p:extLst>
      <p:ext uri="{BB962C8B-B14F-4D97-AF65-F5344CB8AC3E}">
        <p14:creationId xmlns:p14="http://schemas.microsoft.com/office/powerpoint/2010/main" val="173806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B073A91-50B7-4EFA-A37C-DB5E2D5DDE5B}"/>
              </a:ext>
            </a:extLst>
          </p:cNvPr>
          <p:cNvSpPr>
            <a:spLocks noGrp="1"/>
          </p:cNvSpPr>
          <p:nvPr>
            <p:ph type="sldNum" sz="quarter" idx="12"/>
          </p:nvPr>
        </p:nvSpPr>
        <p:spPr>
          <a:xfrm>
            <a:off x="9256553" y="6373128"/>
            <a:ext cx="2743200" cy="365125"/>
          </a:xfrm>
        </p:spPr>
        <p:txBody>
          <a:bodyPr/>
          <a:lstStyle/>
          <a:p>
            <a:fld id="{57551967-C080-437B-9231-74349D51DB76}" type="slidenum">
              <a:rPr lang="fr-FR" smtClean="0"/>
              <a:t>2</a:t>
            </a:fld>
            <a:endParaRPr lang="fr-FR"/>
          </a:p>
        </p:txBody>
      </p:sp>
      <p:sp>
        <p:nvSpPr>
          <p:cNvPr id="5" name="Rectangle 4">
            <a:extLst>
              <a:ext uri="{FF2B5EF4-FFF2-40B4-BE49-F238E27FC236}">
                <a16:creationId xmlns:a16="http://schemas.microsoft.com/office/drawing/2014/main" id="{A5796846-DBDA-489D-85DE-236418A8152C}"/>
              </a:ext>
            </a:extLst>
          </p:cNvPr>
          <p:cNvSpPr/>
          <p:nvPr/>
        </p:nvSpPr>
        <p:spPr>
          <a:xfrm>
            <a:off x="942974" y="0"/>
            <a:ext cx="10506075" cy="1046440"/>
          </a:xfrm>
          <a:prstGeom prst="rect">
            <a:avLst/>
          </a:prstGeom>
        </p:spPr>
        <p:txBody>
          <a:bodyPr wrap="square">
            <a:spAutoFit/>
          </a:bodyPr>
          <a:lstStyle/>
          <a:p>
            <a:pPr>
              <a:spcBef>
                <a:spcPts val="1000"/>
              </a:spcBef>
            </a:pPr>
            <a:r>
              <a:rPr lang="fr-FR" sz="4400" dirty="0">
                <a:solidFill>
                  <a:schemeClr val="bg1"/>
                </a:solidFill>
                <a:latin typeface="Comfortaa"/>
              </a:rPr>
              <a:t>Présentation Globale</a:t>
            </a:r>
            <a:br>
              <a:rPr lang="fr-FR" dirty="0"/>
            </a:br>
            <a:endParaRPr lang="fr-FR" dirty="0"/>
          </a:p>
        </p:txBody>
      </p:sp>
      <p:pic>
        <p:nvPicPr>
          <p:cNvPr id="2" name="Image 1">
            <a:extLst>
              <a:ext uri="{FF2B5EF4-FFF2-40B4-BE49-F238E27FC236}">
                <a16:creationId xmlns:a16="http://schemas.microsoft.com/office/drawing/2014/main" id="{C9A37AD4-3CC2-4E2E-AD39-F6494518A86F}"/>
              </a:ext>
            </a:extLst>
          </p:cNvPr>
          <p:cNvPicPr>
            <a:picLocks noChangeAspect="1"/>
          </p:cNvPicPr>
          <p:nvPr/>
        </p:nvPicPr>
        <p:blipFill>
          <a:blip r:embed="rId3"/>
          <a:stretch>
            <a:fillRect/>
          </a:stretch>
        </p:blipFill>
        <p:spPr>
          <a:xfrm>
            <a:off x="1219819" y="882663"/>
            <a:ext cx="9952384" cy="5855590"/>
          </a:xfrm>
          <a:prstGeom prst="rect">
            <a:avLst/>
          </a:prstGeom>
          <a:ln>
            <a:solidFill>
              <a:srgbClr val="0B7140"/>
            </a:solidFill>
          </a:ln>
        </p:spPr>
      </p:pic>
    </p:spTree>
    <p:extLst>
      <p:ext uri="{BB962C8B-B14F-4D97-AF65-F5344CB8AC3E}">
        <p14:creationId xmlns:p14="http://schemas.microsoft.com/office/powerpoint/2010/main" val="79179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FF54F824-0150-4042-AEB3-5B7AB77C40BA}"/>
              </a:ext>
            </a:extLst>
          </p:cNvPr>
          <p:cNvSpPr>
            <a:spLocks noGrp="1"/>
          </p:cNvSpPr>
          <p:nvPr>
            <p:ph type="sldNum" sz="quarter" idx="12"/>
          </p:nvPr>
        </p:nvSpPr>
        <p:spPr/>
        <p:txBody>
          <a:bodyPr/>
          <a:lstStyle/>
          <a:p>
            <a:fld id="{57551967-C080-437B-9231-74349D51DB76}" type="slidenum">
              <a:rPr lang="fr-FR" smtClean="0"/>
              <a:t>3</a:t>
            </a:fld>
            <a:endParaRPr lang="fr-FR"/>
          </a:p>
        </p:txBody>
      </p:sp>
      <p:sp>
        <p:nvSpPr>
          <p:cNvPr id="5" name="Rectangle 4">
            <a:extLst>
              <a:ext uri="{FF2B5EF4-FFF2-40B4-BE49-F238E27FC236}">
                <a16:creationId xmlns:a16="http://schemas.microsoft.com/office/drawing/2014/main" id="{595DCC3C-9CC3-499D-AFF5-8552A734CCA1}"/>
              </a:ext>
            </a:extLst>
          </p:cNvPr>
          <p:cNvSpPr/>
          <p:nvPr/>
        </p:nvSpPr>
        <p:spPr>
          <a:xfrm>
            <a:off x="942974" y="0"/>
            <a:ext cx="10506075" cy="1046440"/>
          </a:xfrm>
          <a:prstGeom prst="rect">
            <a:avLst/>
          </a:prstGeom>
        </p:spPr>
        <p:txBody>
          <a:bodyPr wrap="square">
            <a:spAutoFit/>
          </a:bodyPr>
          <a:lstStyle/>
          <a:p>
            <a:pPr>
              <a:spcBef>
                <a:spcPts val="1000"/>
              </a:spcBef>
            </a:pPr>
            <a:r>
              <a:rPr lang="fr-FR" sz="4400" dirty="0">
                <a:solidFill>
                  <a:schemeClr val="bg1"/>
                </a:solidFill>
                <a:latin typeface="Comfortaa"/>
              </a:rPr>
              <a:t>Problématique</a:t>
            </a:r>
            <a:br>
              <a:rPr lang="fr-FR" dirty="0"/>
            </a:br>
            <a:endParaRPr lang="fr-FR" dirty="0"/>
          </a:p>
        </p:txBody>
      </p:sp>
      <p:sp>
        <p:nvSpPr>
          <p:cNvPr id="3" name="Rectangle : coins arrondis 2">
            <a:extLst>
              <a:ext uri="{FF2B5EF4-FFF2-40B4-BE49-F238E27FC236}">
                <a16:creationId xmlns:a16="http://schemas.microsoft.com/office/drawing/2014/main" id="{18424455-CE1B-4C83-A0D4-C1D269CD1FB5}"/>
              </a:ext>
            </a:extLst>
          </p:cNvPr>
          <p:cNvSpPr/>
          <p:nvPr/>
        </p:nvSpPr>
        <p:spPr>
          <a:xfrm>
            <a:off x="371474" y="1238250"/>
            <a:ext cx="3409950" cy="2000250"/>
          </a:xfrm>
          <a:prstGeom prst="round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Délais d’attente des mises à jour important</a:t>
            </a:r>
          </a:p>
        </p:txBody>
      </p:sp>
      <p:sp>
        <p:nvSpPr>
          <p:cNvPr id="8" name="Rectangle : coins arrondis 7">
            <a:extLst>
              <a:ext uri="{FF2B5EF4-FFF2-40B4-BE49-F238E27FC236}">
                <a16:creationId xmlns:a16="http://schemas.microsoft.com/office/drawing/2014/main" id="{1F109644-0611-40EF-8D4A-272048A90D29}"/>
              </a:ext>
            </a:extLst>
          </p:cNvPr>
          <p:cNvSpPr/>
          <p:nvPr/>
        </p:nvSpPr>
        <p:spPr>
          <a:xfrm>
            <a:off x="4438649" y="1238250"/>
            <a:ext cx="3409950" cy="2000250"/>
          </a:xfrm>
          <a:prstGeom prst="round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Développé par un prestataire externe</a:t>
            </a:r>
          </a:p>
        </p:txBody>
      </p:sp>
      <p:sp>
        <p:nvSpPr>
          <p:cNvPr id="9" name="Rectangle : coins arrondis 8">
            <a:extLst>
              <a:ext uri="{FF2B5EF4-FFF2-40B4-BE49-F238E27FC236}">
                <a16:creationId xmlns:a16="http://schemas.microsoft.com/office/drawing/2014/main" id="{6AA62C8C-8397-4C87-9C8C-468D147BA0E0}"/>
              </a:ext>
            </a:extLst>
          </p:cNvPr>
          <p:cNvSpPr/>
          <p:nvPr/>
        </p:nvSpPr>
        <p:spPr>
          <a:xfrm>
            <a:off x="8505824" y="1238250"/>
            <a:ext cx="3409950" cy="2000250"/>
          </a:xfrm>
          <a:prstGeom prst="round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Non adapté à l’activité de maisons modulaires</a:t>
            </a:r>
          </a:p>
        </p:txBody>
      </p:sp>
      <p:sp>
        <p:nvSpPr>
          <p:cNvPr id="10" name="Organigramme : Connecteur 9">
            <a:extLst>
              <a:ext uri="{FF2B5EF4-FFF2-40B4-BE49-F238E27FC236}">
                <a16:creationId xmlns:a16="http://schemas.microsoft.com/office/drawing/2014/main" id="{92033A38-27F9-46C0-AC55-29D2A90D56DA}"/>
              </a:ext>
            </a:extLst>
          </p:cNvPr>
          <p:cNvSpPr/>
          <p:nvPr/>
        </p:nvSpPr>
        <p:spPr>
          <a:xfrm>
            <a:off x="3881436" y="2009775"/>
            <a:ext cx="457200" cy="457200"/>
          </a:xfrm>
          <a:prstGeom prst="flowChartConnector">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a:t>
            </a:r>
          </a:p>
        </p:txBody>
      </p:sp>
      <p:sp>
        <p:nvSpPr>
          <p:cNvPr id="11" name="Organigramme : Connecteur 10">
            <a:extLst>
              <a:ext uri="{FF2B5EF4-FFF2-40B4-BE49-F238E27FC236}">
                <a16:creationId xmlns:a16="http://schemas.microsoft.com/office/drawing/2014/main" id="{33425B3E-D19F-4BB6-B5C1-BE0BD2C96B39}"/>
              </a:ext>
            </a:extLst>
          </p:cNvPr>
          <p:cNvSpPr/>
          <p:nvPr/>
        </p:nvSpPr>
        <p:spPr>
          <a:xfrm>
            <a:off x="7948611" y="2009775"/>
            <a:ext cx="457200" cy="457200"/>
          </a:xfrm>
          <a:prstGeom prst="flowChartConnector">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a:t>
            </a:r>
          </a:p>
        </p:txBody>
      </p:sp>
      <p:sp>
        <p:nvSpPr>
          <p:cNvPr id="13" name="Accolade ouvrante 12">
            <a:extLst>
              <a:ext uri="{FF2B5EF4-FFF2-40B4-BE49-F238E27FC236}">
                <a16:creationId xmlns:a16="http://schemas.microsoft.com/office/drawing/2014/main" id="{7384B549-B7A9-4511-90E4-26E53FFAA920}"/>
              </a:ext>
            </a:extLst>
          </p:cNvPr>
          <p:cNvSpPr/>
          <p:nvPr/>
        </p:nvSpPr>
        <p:spPr>
          <a:xfrm rot="16200000">
            <a:off x="5588793" y="-2345532"/>
            <a:ext cx="1133475" cy="11768138"/>
          </a:xfrm>
          <a:prstGeom prst="leftBrace">
            <a:avLst/>
          </a:prstGeom>
          <a:ln w="76200">
            <a:solidFill>
              <a:srgbClr val="0B71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A79045A9-47F9-4BA4-9CEB-8D035DE894DA}"/>
              </a:ext>
            </a:extLst>
          </p:cNvPr>
          <p:cNvSpPr/>
          <p:nvPr/>
        </p:nvSpPr>
        <p:spPr>
          <a:xfrm>
            <a:off x="3250405" y="4586288"/>
            <a:ext cx="5810250" cy="1952625"/>
          </a:xfrm>
          <a:prstGeom prst="roundRect">
            <a:avLst/>
          </a:prstGeom>
          <a:solidFill>
            <a:srgbClr val="0B7140"/>
          </a:solidFill>
          <a:ln>
            <a:solidFill>
              <a:srgbClr val="0B714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2400" b="1" dirty="0"/>
              <a:t>Création d’une application interne adaptée aux besoins actuels</a:t>
            </a:r>
          </a:p>
        </p:txBody>
      </p:sp>
    </p:spTree>
    <p:extLst>
      <p:ext uri="{BB962C8B-B14F-4D97-AF65-F5344CB8AC3E}">
        <p14:creationId xmlns:p14="http://schemas.microsoft.com/office/powerpoint/2010/main" val="82307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7CD43B4-4D0E-427E-AD4E-181A8B3ED30E}"/>
              </a:ext>
            </a:extLst>
          </p:cNvPr>
          <p:cNvSpPr>
            <a:spLocks noGrp="1"/>
          </p:cNvSpPr>
          <p:nvPr>
            <p:ph type="sldNum" sz="quarter" idx="12"/>
          </p:nvPr>
        </p:nvSpPr>
        <p:spPr/>
        <p:txBody>
          <a:bodyPr/>
          <a:lstStyle/>
          <a:p>
            <a:fld id="{57551967-C080-437B-9231-74349D51DB76}" type="slidenum">
              <a:rPr lang="fr-FR" smtClean="0"/>
              <a:t>4</a:t>
            </a:fld>
            <a:endParaRPr lang="fr-FR"/>
          </a:p>
        </p:txBody>
      </p:sp>
      <p:sp>
        <p:nvSpPr>
          <p:cNvPr id="5" name="Rectangle 4">
            <a:extLst>
              <a:ext uri="{FF2B5EF4-FFF2-40B4-BE49-F238E27FC236}">
                <a16:creationId xmlns:a16="http://schemas.microsoft.com/office/drawing/2014/main" id="{7E19D61C-C48B-48EF-91BF-530920ED44C4}"/>
              </a:ext>
            </a:extLst>
          </p:cNvPr>
          <p:cNvSpPr/>
          <p:nvPr/>
        </p:nvSpPr>
        <p:spPr>
          <a:xfrm>
            <a:off x="942974" y="0"/>
            <a:ext cx="10506075" cy="1046440"/>
          </a:xfrm>
          <a:prstGeom prst="rect">
            <a:avLst/>
          </a:prstGeom>
        </p:spPr>
        <p:txBody>
          <a:bodyPr wrap="square">
            <a:spAutoFit/>
          </a:bodyPr>
          <a:lstStyle/>
          <a:p>
            <a:pPr>
              <a:spcBef>
                <a:spcPts val="1000"/>
              </a:spcBef>
            </a:pPr>
            <a:r>
              <a:rPr lang="fr-FR" sz="4400" dirty="0">
                <a:solidFill>
                  <a:schemeClr val="bg1"/>
                </a:solidFill>
                <a:latin typeface="Comfortaa"/>
              </a:rPr>
              <a:t>Résultats souhaités</a:t>
            </a:r>
            <a:br>
              <a:rPr lang="fr-FR" dirty="0"/>
            </a:br>
            <a:endParaRPr lang="fr-FR" dirty="0"/>
          </a:p>
        </p:txBody>
      </p:sp>
      <p:sp>
        <p:nvSpPr>
          <p:cNvPr id="2" name="Flèche : chevron 1">
            <a:extLst>
              <a:ext uri="{FF2B5EF4-FFF2-40B4-BE49-F238E27FC236}">
                <a16:creationId xmlns:a16="http://schemas.microsoft.com/office/drawing/2014/main" id="{55AE4F6D-FA00-4D00-B20B-32DC5A58D084}"/>
              </a:ext>
            </a:extLst>
          </p:cNvPr>
          <p:cNvSpPr/>
          <p:nvPr/>
        </p:nvSpPr>
        <p:spPr>
          <a:xfrm>
            <a:off x="428626" y="2538412"/>
            <a:ext cx="3467099" cy="1781175"/>
          </a:xfrm>
          <a:prstGeom prst="chevron">
            <a:avLst/>
          </a:prstGeom>
          <a:solidFill>
            <a:srgbClr val="0B7140"/>
          </a:solidFill>
          <a:ln>
            <a:solidFill>
              <a:srgbClr val="0B7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Augmenter la notoriété</a:t>
            </a:r>
          </a:p>
        </p:txBody>
      </p:sp>
      <p:sp>
        <p:nvSpPr>
          <p:cNvPr id="12" name="Flèche : chevron 11">
            <a:extLst>
              <a:ext uri="{FF2B5EF4-FFF2-40B4-BE49-F238E27FC236}">
                <a16:creationId xmlns:a16="http://schemas.microsoft.com/office/drawing/2014/main" id="{09A5D46E-2720-449B-A5B2-4D6A6AF03C27}"/>
              </a:ext>
            </a:extLst>
          </p:cNvPr>
          <p:cNvSpPr/>
          <p:nvPr/>
        </p:nvSpPr>
        <p:spPr>
          <a:xfrm>
            <a:off x="3067051" y="2538411"/>
            <a:ext cx="3467099" cy="1781175"/>
          </a:xfrm>
          <a:prstGeom prst="chevron">
            <a:avLst/>
          </a:prstGeom>
          <a:solidFill>
            <a:srgbClr val="0B7140"/>
          </a:solidFill>
          <a:ln>
            <a:solidFill>
              <a:srgbClr val="0B7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Facilité la présentation pour les commerciaux</a:t>
            </a:r>
          </a:p>
        </p:txBody>
      </p:sp>
      <p:sp>
        <p:nvSpPr>
          <p:cNvPr id="13" name="Flèche : chevron 12">
            <a:extLst>
              <a:ext uri="{FF2B5EF4-FFF2-40B4-BE49-F238E27FC236}">
                <a16:creationId xmlns:a16="http://schemas.microsoft.com/office/drawing/2014/main" id="{9B6DD340-5B24-4174-B178-005A3FCF5961}"/>
              </a:ext>
            </a:extLst>
          </p:cNvPr>
          <p:cNvSpPr/>
          <p:nvPr/>
        </p:nvSpPr>
        <p:spPr>
          <a:xfrm>
            <a:off x="5705476" y="2538411"/>
            <a:ext cx="3467099" cy="1781175"/>
          </a:xfrm>
          <a:prstGeom prst="chevron">
            <a:avLst/>
          </a:prstGeom>
          <a:solidFill>
            <a:srgbClr val="0B7140"/>
          </a:solidFill>
          <a:ln>
            <a:solidFill>
              <a:srgbClr val="0B7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Tripler les commandes de maisons modulaires</a:t>
            </a:r>
          </a:p>
        </p:txBody>
      </p:sp>
      <p:sp>
        <p:nvSpPr>
          <p:cNvPr id="14" name="Flèche : chevron 13">
            <a:extLst>
              <a:ext uri="{FF2B5EF4-FFF2-40B4-BE49-F238E27FC236}">
                <a16:creationId xmlns:a16="http://schemas.microsoft.com/office/drawing/2014/main" id="{EDCFB832-F8BC-4339-844E-BE40F1AC9417}"/>
              </a:ext>
            </a:extLst>
          </p:cNvPr>
          <p:cNvSpPr/>
          <p:nvPr/>
        </p:nvSpPr>
        <p:spPr>
          <a:xfrm>
            <a:off x="8343901" y="2538410"/>
            <a:ext cx="3467099" cy="1781175"/>
          </a:xfrm>
          <a:prstGeom prst="chevron">
            <a:avLst/>
          </a:prstGeom>
          <a:solidFill>
            <a:srgbClr val="0B7140"/>
          </a:solidFill>
          <a:ln>
            <a:solidFill>
              <a:srgbClr val="0B7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ROI sur 5 ans</a:t>
            </a:r>
          </a:p>
        </p:txBody>
      </p:sp>
    </p:spTree>
    <p:extLst>
      <p:ext uri="{BB962C8B-B14F-4D97-AF65-F5344CB8AC3E}">
        <p14:creationId xmlns:p14="http://schemas.microsoft.com/office/powerpoint/2010/main" val="67732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B7F189F-652C-4728-A765-D93C9436F596}"/>
              </a:ext>
            </a:extLst>
          </p:cNvPr>
          <p:cNvSpPr>
            <a:spLocks noGrp="1"/>
          </p:cNvSpPr>
          <p:nvPr>
            <p:ph type="sldNum" sz="quarter" idx="12"/>
          </p:nvPr>
        </p:nvSpPr>
        <p:spPr/>
        <p:txBody>
          <a:bodyPr/>
          <a:lstStyle/>
          <a:p>
            <a:fld id="{57551967-C080-437B-9231-74349D51DB76}" type="slidenum">
              <a:rPr lang="fr-FR" smtClean="0"/>
              <a:t>5</a:t>
            </a:fld>
            <a:endParaRPr lang="fr-FR"/>
          </a:p>
        </p:txBody>
      </p:sp>
      <p:pic>
        <p:nvPicPr>
          <p:cNvPr id="1026" name="Picture 2">
            <a:extLst>
              <a:ext uri="{FF2B5EF4-FFF2-40B4-BE49-F238E27FC236}">
                <a16:creationId xmlns:a16="http://schemas.microsoft.com/office/drawing/2014/main" id="{A5F645AF-4566-4479-9BDC-C8DB0EEE8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AC1E8EF-F65C-4035-BFEF-298DB13CCA21}"/>
              </a:ext>
            </a:extLst>
          </p:cNvPr>
          <p:cNvSpPr/>
          <p:nvPr/>
        </p:nvSpPr>
        <p:spPr>
          <a:xfrm>
            <a:off x="0" y="2795631"/>
            <a:ext cx="12192000" cy="1266737"/>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02DA67E5-A3B6-43FE-9072-0B5F2B0FD8F5}"/>
              </a:ext>
            </a:extLst>
          </p:cNvPr>
          <p:cNvSpPr/>
          <p:nvPr/>
        </p:nvSpPr>
        <p:spPr>
          <a:xfrm>
            <a:off x="0" y="2925168"/>
            <a:ext cx="12192000" cy="1292662"/>
          </a:xfrm>
          <a:prstGeom prst="rect">
            <a:avLst/>
          </a:prstGeom>
        </p:spPr>
        <p:txBody>
          <a:bodyPr wrap="square">
            <a:spAutoFit/>
          </a:bodyPr>
          <a:lstStyle/>
          <a:p>
            <a:pPr algn="ctr">
              <a:spcBef>
                <a:spcPts val="1000"/>
              </a:spcBef>
            </a:pPr>
            <a:r>
              <a:rPr lang="fr-FR" sz="6000" dirty="0">
                <a:solidFill>
                  <a:schemeClr val="bg1"/>
                </a:solidFill>
                <a:latin typeface="Comfortaa"/>
              </a:rPr>
              <a:t>Merci de votre attention</a:t>
            </a:r>
            <a:br>
              <a:rPr lang="fr-FR" dirty="0"/>
            </a:br>
            <a:endParaRPr lang="fr-FR" dirty="0"/>
          </a:p>
        </p:txBody>
      </p:sp>
    </p:spTree>
    <p:extLst>
      <p:ext uri="{BB962C8B-B14F-4D97-AF65-F5344CB8AC3E}">
        <p14:creationId xmlns:p14="http://schemas.microsoft.com/office/powerpoint/2010/main" val="174708264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292D7CC00B4D47B5B654974CC11A35" ma:contentTypeVersion="7" ma:contentTypeDescription="Crée un document." ma:contentTypeScope="" ma:versionID="2150ba4947a9e3eee6de40fa41b180d5">
  <xsd:schema xmlns:xsd="http://www.w3.org/2001/XMLSchema" xmlns:xs="http://www.w3.org/2001/XMLSchema" xmlns:p="http://schemas.microsoft.com/office/2006/metadata/properties" xmlns:ns2="078f70f9-908b-4b80-94d4-67f92e9f43f2" targetNamespace="http://schemas.microsoft.com/office/2006/metadata/properties" ma:root="true" ma:fieldsID="4e60636ae567c4df9492f670d7a2dcb0" ns2:_="">
    <xsd:import namespace="078f70f9-908b-4b80-94d4-67f92e9f43f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8f70f9-908b-4b80-94d4-67f92e9f43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1061A1-CCCE-423A-8E78-5CF19E76083D}">
  <ds:schemaRefs>
    <ds:schemaRef ds:uri="http://schemas.microsoft.com/sharepoint/v3/contenttype/forms"/>
  </ds:schemaRefs>
</ds:datastoreItem>
</file>

<file path=customXml/itemProps2.xml><?xml version="1.0" encoding="utf-8"?>
<ds:datastoreItem xmlns:ds="http://schemas.openxmlformats.org/officeDocument/2006/customXml" ds:itemID="{B4F2EE09-59A1-43C1-9719-89419344935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D0178C4-82DB-4A76-89FE-F90A01A000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8f70f9-908b-4b80-94d4-67f92e9f43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537</TotalTime>
  <Words>667</Words>
  <Application>Microsoft Office PowerPoint</Application>
  <PresentationFormat>Grand écran</PresentationFormat>
  <Paragraphs>52</Paragraphs>
  <Slides>5</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Calibri Light</vt:lpstr>
      <vt:lpstr>Comfortaa</vt:lpstr>
      <vt:lpstr>Thème Office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DE GARDE</dc:title>
  <dc:creator>Maxime Paletou</dc:creator>
  <cp:lastModifiedBy>Maxime Paletou</cp:lastModifiedBy>
  <cp:revision>21</cp:revision>
  <dcterms:created xsi:type="dcterms:W3CDTF">2020-05-31T08:38:46Z</dcterms:created>
  <dcterms:modified xsi:type="dcterms:W3CDTF">2020-06-07T08:17:29Z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0x01010061292D7CC00B4D47B5B654974CC11A35</vt:lpwstr>
  </property>
</Properties>
</file>