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A8562-928F-470A-B1CB-8D53CB94AAAE}" v="1009" dt="2020-06-01T14:26:1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vin CARRERE" userId="f3466305-787c-4660-b6eb-419cfeb4c857" providerId="ADAL" clId="{E9DA8562-928F-470A-B1CB-8D53CB94AAAE}"/>
    <pc:docChg chg="undo custSel addSld delSld modSld">
      <pc:chgData name="Melvin CARRERE" userId="f3466305-787c-4660-b6eb-419cfeb4c857" providerId="ADAL" clId="{E9DA8562-928F-470A-B1CB-8D53CB94AAAE}" dt="2020-06-01T14:26:20.462" v="1702" actId="1076"/>
      <pc:docMkLst>
        <pc:docMk/>
      </pc:docMkLst>
      <pc:sldChg chg="addSp delSp modSp mod addAnim delAnim modAnim">
        <pc:chgData name="Melvin CARRERE" userId="f3466305-787c-4660-b6eb-419cfeb4c857" providerId="ADAL" clId="{E9DA8562-928F-470A-B1CB-8D53CB94AAAE}" dt="2020-06-01T14:26:20.462" v="1702" actId="1076"/>
        <pc:sldMkLst>
          <pc:docMk/>
          <pc:sldMk cId="791798137" sldId="256"/>
        </pc:sldMkLst>
        <pc:spChg chg="del mod">
          <ac:chgData name="Melvin CARRERE" userId="f3466305-787c-4660-b6eb-419cfeb4c857" providerId="ADAL" clId="{E9DA8562-928F-470A-B1CB-8D53CB94AAAE}" dt="2020-06-01T14:26:15.755" v="1695" actId="478"/>
          <ac:spMkLst>
            <pc:docMk/>
            <pc:sldMk cId="791798137" sldId="256"/>
            <ac:spMk id="5" creationId="{26FFA2FF-BFCC-47ED-BA19-FEBBDB22C17D}"/>
          </ac:spMkLst>
        </pc:spChg>
        <pc:spChg chg="mod">
          <ac:chgData name="Melvin CARRERE" userId="f3466305-787c-4660-b6eb-419cfeb4c857" providerId="ADAL" clId="{E9DA8562-928F-470A-B1CB-8D53CB94AAAE}" dt="2020-06-01T14:26:20.462" v="1702" actId="1076"/>
          <ac:spMkLst>
            <pc:docMk/>
            <pc:sldMk cId="791798137" sldId="256"/>
            <ac:spMk id="7" creationId="{BB073A91-50B7-4EFA-A37C-DB5E2D5DDE5B}"/>
          </ac:spMkLst>
        </pc:spChg>
        <pc:spChg chg="add del mod">
          <ac:chgData name="Melvin CARRERE" userId="f3466305-787c-4660-b6eb-419cfeb4c857" providerId="ADAL" clId="{E9DA8562-928F-470A-B1CB-8D53CB94AAAE}" dt="2020-06-01T13:04:53.650" v="421" actId="478"/>
          <ac:spMkLst>
            <pc:docMk/>
            <pc:sldMk cId="791798137" sldId="256"/>
            <ac:spMk id="13" creationId="{CA325906-D082-496F-8B79-AB0FA111F73D}"/>
          </ac:spMkLst>
        </pc:spChg>
        <pc:spChg chg="add del mod">
          <ac:chgData name="Melvin CARRERE" userId="f3466305-787c-4660-b6eb-419cfeb4c857" providerId="ADAL" clId="{E9DA8562-928F-470A-B1CB-8D53CB94AAAE}" dt="2020-06-01T14:26:12.351" v="1691" actId="478"/>
          <ac:spMkLst>
            <pc:docMk/>
            <pc:sldMk cId="791798137" sldId="256"/>
            <ac:spMk id="26" creationId="{E4C4F2BC-EC21-4DEF-9469-157B800B0F04}"/>
          </ac:spMkLst>
        </pc:spChg>
        <pc:spChg chg="add del mod">
          <ac:chgData name="Melvin CARRERE" userId="f3466305-787c-4660-b6eb-419cfeb4c857" providerId="ADAL" clId="{E9DA8562-928F-470A-B1CB-8D53CB94AAAE}" dt="2020-06-01T14:26:17.148" v="1698" actId="478"/>
          <ac:spMkLst>
            <pc:docMk/>
            <pc:sldMk cId="791798137" sldId="256"/>
            <ac:spMk id="55" creationId="{A69102B2-DE82-4B8E-9899-7F1075105E39}"/>
          </ac:spMkLst>
        </pc:spChg>
        <pc:spChg chg="add del mod">
          <ac:chgData name="Melvin CARRERE" userId="f3466305-787c-4660-b6eb-419cfeb4c857" providerId="ADAL" clId="{E9DA8562-928F-470A-B1CB-8D53CB94AAAE}" dt="2020-06-01T14:26:11.902" v="1690" actId="478"/>
          <ac:spMkLst>
            <pc:docMk/>
            <pc:sldMk cId="791798137" sldId="256"/>
            <ac:spMk id="56" creationId="{FADFF7AC-3A6E-40EE-BBB3-BC8F3CD79507}"/>
          </ac:spMkLst>
        </pc:spChg>
        <pc:spChg chg="add del mod">
          <ac:chgData name="Melvin CARRERE" userId="f3466305-787c-4660-b6eb-419cfeb4c857" providerId="ADAL" clId="{E9DA8562-928F-470A-B1CB-8D53CB94AAAE}" dt="2020-06-01T13:31:23.876" v="795" actId="478"/>
          <ac:spMkLst>
            <pc:docMk/>
            <pc:sldMk cId="791798137" sldId="256"/>
            <ac:spMk id="57" creationId="{CBBEF094-3A69-4604-92CA-9CE1F4B42221}"/>
          </ac:spMkLst>
        </pc:spChg>
        <pc:spChg chg="add del mod">
          <ac:chgData name="Melvin CARRERE" userId="f3466305-787c-4660-b6eb-419cfeb4c857" providerId="ADAL" clId="{E9DA8562-928F-470A-B1CB-8D53CB94AAAE}" dt="2020-06-01T13:40:10.275" v="807" actId="478"/>
          <ac:spMkLst>
            <pc:docMk/>
            <pc:sldMk cId="791798137" sldId="256"/>
            <ac:spMk id="58" creationId="{5215E010-3976-437A-A287-8C8E7EBACB50}"/>
          </ac:spMkLst>
        </pc:spChg>
        <pc:spChg chg="add del mod">
          <ac:chgData name="Melvin CARRERE" userId="f3466305-787c-4660-b6eb-419cfeb4c857" providerId="ADAL" clId="{E9DA8562-928F-470A-B1CB-8D53CB94AAAE}" dt="2020-06-01T13:41:02.592" v="826" actId="478"/>
          <ac:spMkLst>
            <pc:docMk/>
            <pc:sldMk cId="791798137" sldId="256"/>
            <ac:spMk id="61" creationId="{56F6D87F-BC36-4293-B5D3-B5BD96D8E388}"/>
          </ac:spMkLst>
        </pc:spChg>
        <pc:spChg chg="add del mod">
          <ac:chgData name="Melvin CARRERE" userId="f3466305-787c-4660-b6eb-419cfeb4c857" providerId="ADAL" clId="{E9DA8562-928F-470A-B1CB-8D53CB94AAAE}" dt="2020-06-01T13:42:45.816" v="862" actId="478"/>
          <ac:spMkLst>
            <pc:docMk/>
            <pc:sldMk cId="791798137" sldId="256"/>
            <ac:spMk id="1027" creationId="{C38597DD-C6F4-45FF-96E6-228230FEDF70}"/>
          </ac:spMkLst>
        </pc:spChg>
        <pc:graphicFrameChg chg="add del mod modGraphic">
          <ac:chgData name="Melvin CARRERE" userId="f3466305-787c-4660-b6eb-419cfeb4c857" providerId="ADAL" clId="{E9DA8562-928F-470A-B1CB-8D53CB94AAAE}" dt="2020-06-01T13:16:54.376" v="602" actId="478"/>
          <ac:graphicFrameMkLst>
            <pc:docMk/>
            <pc:sldMk cId="791798137" sldId="256"/>
            <ac:graphicFrameMk id="8" creationId="{9B7D507F-20D6-4E28-A3DE-F122C6B29CF9}"/>
          </ac:graphicFrameMkLst>
        </pc:graphicFrameChg>
        <pc:picChg chg="add del mod">
          <ac:chgData name="Melvin CARRERE" userId="f3466305-787c-4660-b6eb-419cfeb4c857" providerId="ADAL" clId="{E9DA8562-928F-470A-B1CB-8D53CB94AAAE}" dt="2020-06-01T12:42:44.458" v="29" actId="478"/>
          <ac:picMkLst>
            <pc:docMk/>
            <pc:sldMk cId="791798137" sldId="256"/>
            <ac:picMk id="2" creationId="{F4132848-7A3B-4434-95B3-722779814D8D}"/>
          </ac:picMkLst>
        </pc:picChg>
        <pc:picChg chg="add del mod">
          <ac:chgData name="Melvin CARRERE" userId="f3466305-787c-4660-b6eb-419cfeb4c857" providerId="ADAL" clId="{E9DA8562-928F-470A-B1CB-8D53CB94AAAE}" dt="2020-06-01T14:26:14.158" v="1694" actId="478"/>
          <ac:picMkLst>
            <pc:docMk/>
            <pc:sldMk cId="791798137" sldId="256"/>
            <ac:picMk id="3" creationId="{E663609A-5C8D-46A9-A398-6AC6B5AF6AA7}"/>
          </ac:picMkLst>
        </pc:picChg>
        <pc:picChg chg="add del mod">
          <ac:chgData name="Melvin CARRERE" userId="f3466305-787c-4660-b6eb-419cfeb4c857" providerId="ADAL" clId="{E9DA8562-928F-470A-B1CB-8D53CB94AAAE}" dt="2020-06-01T12:45:56.432" v="61" actId="478"/>
          <ac:picMkLst>
            <pc:docMk/>
            <pc:sldMk cId="791798137" sldId="256"/>
            <ac:picMk id="4" creationId="{EEAB4724-C064-4FEF-B6F5-3386AE984E97}"/>
          </ac:picMkLst>
        </pc:picChg>
        <pc:picChg chg="add del mod">
          <ac:chgData name="Melvin CARRERE" userId="f3466305-787c-4660-b6eb-419cfeb4c857" providerId="ADAL" clId="{E9DA8562-928F-470A-B1CB-8D53CB94AAAE}" dt="2020-06-01T12:42:58.460" v="30" actId="478"/>
          <ac:picMkLst>
            <pc:docMk/>
            <pc:sldMk cId="791798137" sldId="256"/>
            <ac:picMk id="6" creationId="{4FC5A25F-2FCB-41B7-AEC9-D5E6ACE2D822}"/>
          </ac:picMkLst>
        </pc:picChg>
        <pc:picChg chg="add del mod">
          <ac:chgData name="Melvin CARRERE" userId="f3466305-787c-4660-b6eb-419cfeb4c857" providerId="ADAL" clId="{E9DA8562-928F-470A-B1CB-8D53CB94AAAE}" dt="2020-06-01T13:05:15.387" v="427" actId="478"/>
          <ac:picMkLst>
            <pc:docMk/>
            <pc:sldMk cId="791798137" sldId="256"/>
            <ac:picMk id="12" creationId="{3104C559-0387-46FC-8946-10D735F1EB49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15" creationId="{3AC50ABD-2420-44D2-8079-268786706A51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17" creationId="{6C3F6BD3-2224-4AB3-B675-9C522426955E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19" creationId="{B4FBA065-191F-4B92-8163-FEC750888F3E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21" creationId="{7B8DE577-8BEA-44FA-B3D4-9D3BE9CC57F6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23" creationId="{F677166B-4B5F-470B-9C53-BAC0FDC3F4D6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25" creationId="{6E1BCE9F-93B6-4E63-A611-7BF9D287DAAF}"/>
          </ac:picMkLst>
        </pc:picChg>
        <pc:picChg chg="add del mod">
          <ac:chgData name="Melvin CARRERE" userId="f3466305-787c-4660-b6eb-419cfeb4c857" providerId="ADAL" clId="{E9DA8562-928F-470A-B1CB-8D53CB94AAAE}" dt="2020-06-01T13:09:55.364" v="516" actId="478"/>
          <ac:picMkLst>
            <pc:docMk/>
            <pc:sldMk cId="791798137" sldId="256"/>
            <ac:picMk id="27" creationId="{F9677B92-7B64-4388-97E8-5F213AF86693}"/>
          </ac:picMkLst>
        </pc:picChg>
        <pc:picChg chg="add del mod">
          <ac:chgData name="Melvin CARRERE" userId="f3466305-787c-4660-b6eb-419cfeb4c857" providerId="ADAL" clId="{E9DA8562-928F-470A-B1CB-8D53CB94AAAE}" dt="2020-06-01T14:26:16.111" v="1696" actId="478"/>
          <ac:picMkLst>
            <pc:docMk/>
            <pc:sldMk cId="791798137" sldId="256"/>
            <ac:picMk id="28" creationId="{99FDF45B-9703-4826-8BF4-7F3E4E528060}"/>
          </ac:picMkLst>
        </pc:picChg>
        <pc:picChg chg="add del mod">
          <ac:chgData name="Melvin CARRERE" userId="f3466305-787c-4660-b6eb-419cfeb4c857" providerId="ADAL" clId="{E9DA8562-928F-470A-B1CB-8D53CB94AAAE}" dt="2020-06-01T14:26:12.970" v="1692" actId="478"/>
          <ac:picMkLst>
            <pc:docMk/>
            <pc:sldMk cId="791798137" sldId="256"/>
            <ac:picMk id="29" creationId="{F1AEF649-B8E7-4B6E-9BA9-8A0C8EDA07FE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30" creationId="{CE11A1E3-2095-46CA-892C-88D1EAF253DD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31" creationId="{D9C069D9-A574-4C1B-80CE-0EA73CA877E2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32" creationId="{9734DD21-D4A6-4ED8-AEA5-BCB9F9A0AD72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33" creationId="{7887591D-982A-4B6D-9497-775C04C20FDA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34" creationId="{444AB0FC-8D83-4008-9A17-3B1C09DD8D17}"/>
          </ac:picMkLst>
        </pc:picChg>
        <pc:picChg chg="add del mod">
          <ac:chgData name="Melvin CARRERE" userId="f3466305-787c-4660-b6eb-419cfeb4c857" providerId="ADAL" clId="{E9DA8562-928F-470A-B1CB-8D53CB94AAAE}" dt="2020-06-01T13:20:00.475" v="633" actId="478"/>
          <ac:picMkLst>
            <pc:docMk/>
            <pc:sldMk cId="791798137" sldId="256"/>
            <ac:picMk id="35" creationId="{CF3C131F-123D-41E3-8C74-5FFE70B9C483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36" creationId="{BA0A65A0-B663-4C20-A1EF-082F9192FFFE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37" creationId="{94D6FB98-47EF-4FD6-8C25-D43D105A1186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49" creationId="{1162D00A-A723-4345-97F9-D113ACF47EF9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54" creationId="{64CCA4DC-DA44-4255-8558-8AE94ECADBB7}"/>
          </ac:picMkLst>
        </pc:picChg>
        <pc:picChg chg="add del mod">
          <ac:chgData name="Melvin CARRERE" userId="f3466305-787c-4660-b6eb-419cfeb4c857" providerId="ADAL" clId="{E9DA8562-928F-470A-B1CB-8D53CB94AAAE}" dt="2020-06-01T13:41:15.936" v="837" actId="478"/>
          <ac:picMkLst>
            <pc:docMk/>
            <pc:sldMk cId="791798137" sldId="256"/>
            <ac:picMk id="60" creationId="{6088E9B9-B211-43CF-9522-82BAFC319229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63" creationId="{25DB5D60-B384-4A54-AAFE-D04F5E759C1D}"/>
          </ac:picMkLst>
        </pc:picChg>
        <pc:picChg chg="add del mod">
          <ac:chgData name="Melvin CARRERE" userId="f3466305-787c-4660-b6eb-419cfeb4c857" providerId="ADAL" clId="{E9DA8562-928F-470A-B1CB-8D53CB94AAAE}" dt="2020-06-01T14:26:11.902" v="1690" actId="478"/>
          <ac:picMkLst>
            <pc:docMk/>
            <pc:sldMk cId="791798137" sldId="256"/>
            <ac:picMk id="1025" creationId="{4E467585-C8BF-46CF-84F4-AAEF7FDA4F31}"/>
          </ac:picMkLst>
        </pc:picChg>
        <pc:picChg chg="add del mod">
          <ac:chgData name="Melvin CARRERE" userId="f3466305-787c-4660-b6eb-419cfeb4c857" providerId="ADAL" clId="{E9DA8562-928F-470A-B1CB-8D53CB94AAAE}" dt="2020-06-01T12:42:18.757" v="10" actId="478"/>
          <ac:picMkLst>
            <pc:docMk/>
            <pc:sldMk cId="791798137" sldId="256"/>
            <ac:picMk id="1026" creationId="{306FD5B2-8B23-44BF-9F31-94A29F94A42F}"/>
          </ac:picMkLst>
        </pc:picChg>
        <pc:picChg chg="add del mod">
          <ac:chgData name="Melvin CARRERE" userId="f3466305-787c-4660-b6eb-419cfeb4c857" providerId="ADAL" clId="{E9DA8562-928F-470A-B1CB-8D53CB94AAAE}" dt="2020-06-01T14:26:17.627" v="1699" actId="478"/>
          <ac:picMkLst>
            <pc:docMk/>
            <pc:sldMk cId="791798137" sldId="256"/>
            <ac:picMk id="1028" creationId="{33F3D139-73B4-4BAC-A9E4-E65A2110E2F6}"/>
          </ac:picMkLst>
        </pc:picChg>
        <pc:cxnChg chg="add del mod">
          <ac:chgData name="Melvin CARRERE" userId="f3466305-787c-4660-b6eb-419cfeb4c857" providerId="ADAL" clId="{E9DA8562-928F-470A-B1CB-8D53CB94AAAE}" dt="2020-06-01T14:26:11.902" v="1690" actId="478"/>
          <ac:cxnSpMkLst>
            <pc:docMk/>
            <pc:sldMk cId="791798137" sldId="256"/>
            <ac:cxnSpMk id="39" creationId="{E876625D-19F5-4AE7-A266-D0CFD68BD947}"/>
          </ac:cxnSpMkLst>
        </pc:cxnChg>
        <pc:cxnChg chg="add del mod">
          <ac:chgData name="Melvin CARRERE" userId="f3466305-787c-4660-b6eb-419cfeb4c857" providerId="ADAL" clId="{E9DA8562-928F-470A-B1CB-8D53CB94AAAE}" dt="2020-06-01T14:26:11.902" v="1690" actId="478"/>
          <ac:cxnSpMkLst>
            <pc:docMk/>
            <pc:sldMk cId="791798137" sldId="256"/>
            <ac:cxnSpMk id="45" creationId="{598A8EF6-DFC4-4814-BC70-C09CF3375ECB}"/>
          </ac:cxnSpMkLst>
        </pc:cxnChg>
        <pc:cxnChg chg="add del mod">
          <ac:chgData name="Melvin CARRERE" userId="f3466305-787c-4660-b6eb-419cfeb4c857" providerId="ADAL" clId="{E9DA8562-928F-470A-B1CB-8D53CB94AAAE}" dt="2020-06-01T14:26:11.902" v="1690" actId="478"/>
          <ac:cxnSpMkLst>
            <pc:docMk/>
            <pc:sldMk cId="791798137" sldId="256"/>
            <ac:cxnSpMk id="50" creationId="{C1D83F9F-A0A3-40A8-B6FA-16FF085DB64F}"/>
          </ac:cxnSpMkLst>
        </pc:cxnChg>
      </pc:sldChg>
      <pc:sldChg chg="addSp delSp modSp new del mod modAnim">
        <pc:chgData name="Melvin CARRERE" userId="f3466305-787c-4660-b6eb-419cfeb4c857" providerId="ADAL" clId="{E9DA8562-928F-470A-B1CB-8D53CB94AAAE}" dt="2020-06-01T14:26:09.238" v="1689" actId="47"/>
        <pc:sldMkLst>
          <pc:docMk/>
          <pc:sldMk cId="1998910882" sldId="257"/>
        </pc:sldMkLst>
        <pc:spChg chg="add del">
          <ac:chgData name="Melvin CARRERE" userId="f3466305-787c-4660-b6eb-419cfeb4c857" providerId="ADAL" clId="{E9DA8562-928F-470A-B1CB-8D53CB94AAAE}" dt="2020-06-01T13:18:43.859" v="614" actId="478"/>
          <ac:spMkLst>
            <pc:docMk/>
            <pc:sldMk cId="1998910882" sldId="257"/>
            <ac:spMk id="3" creationId="{24658E4F-0D9E-40F9-948F-6C64B49222CF}"/>
          </ac:spMkLst>
        </pc:spChg>
        <pc:graphicFrameChg chg="add del mod">
          <ac:chgData name="Melvin CARRERE" userId="f3466305-787c-4660-b6eb-419cfeb4c857" providerId="ADAL" clId="{E9DA8562-928F-470A-B1CB-8D53CB94AAAE}" dt="2020-06-01T13:16:37.639" v="597"/>
          <ac:graphicFrameMkLst>
            <pc:docMk/>
            <pc:sldMk cId="1998910882" sldId="257"/>
            <ac:graphicFrameMk id="5" creationId="{3A7BCC92-F629-48D9-9564-F35901EF819C}"/>
          </ac:graphicFrameMkLst>
        </pc:graphicFrameChg>
        <pc:graphicFrameChg chg="add mod">
          <ac:chgData name="Melvin CARRERE" userId="f3466305-787c-4660-b6eb-419cfeb4c857" providerId="ADAL" clId="{E9DA8562-928F-470A-B1CB-8D53CB94AAAE}" dt="2020-06-01T13:16:41.203" v="599" actId="1076"/>
          <ac:graphicFrameMkLst>
            <pc:docMk/>
            <pc:sldMk cId="1998910882" sldId="257"/>
            <ac:graphicFrameMk id="6" creationId="{8E4EA251-26DE-45AF-B455-31C36C756C2E}"/>
          </ac:graphicFrameMkLst>
        </pc:graphicFrameChg>
        <pc:picChg chg="add del mod">
          <ac:chgData name="Melvin CARRERE" userId="f3466305-787c-4660-b6eb-419cfeb4c857" providerId="ADAL" clId="{E9DA8562-928F-470A-B1CB-8D53CB94AAAE}" dt="2020-06-01T14:21:47.068" v="1646" actId="21"/>
          <ac:picMkLst>
            <pc:docMk/>
            <pc:sldMk cId="1998910882" sldId="257"/>
            <ac:picMk id="8" creationId="{C9DA1C1D-FEBF-4386-B38A-979FC40530C0}"/>
          </ac:picMkLst>
        </pc:picChg>
        <pc:picChg chg="add del mod">
          <ac:chgData name="Melvin CARRERE" userId="f3466305-787c-4660-b6eb-419cfeb4c857" providerId="ADAL" clId="{E9DA8562-928F-470A-B1CB-8D53CB94AAAE}" dt="2020-06-01T14:21:47.068" v="1646" actId="21"/>
          <ac:picMkLst>
            <pc:docMk/>
            <pc:sldMk cId="1998910882" sldId="257"/>
            <ac:picMk id="10" creationId="{C7ACB2A9-1C03-47AE-AA5C-930C5A9A43F6}"/>
          </ac:picMkLst>
        </pc:picChg>
      </pc:sldChg>
      <pc:sldChg chg="addSp delSp modSp new del mod modAnim">
        <pc:chgData name="Melvin CARRERE" userId="f3466305-787c-4660-b6eb-419cfeb4c857" providerId="ADAL" clId="{E9DA8562-928F-470A-B1CB-8D53CB94AAAE}" dt="2020-06-01T14:26:08.310" v="1688" actId="47"/>
        <pc:sldMkLst>
          <pc:docMk/>
          <pc:sldMk cId="3107867348" sldId="258"/>
        </pc:sldMkLst>
        <pc:spChg chg="del">
          <ac:chgData name="Melvin CARRERE" userId="f3466305-787c-4660-b6eb-419cfeb4c857" providerId="ADAL" clId="{E9DA8562-928F-470A-B1CB-8D53CB94AAAE}" dt="2020-06-01T13:59:30.380" v="924" actId="478"/>
          <ac:spMkLst>
            <pc:docMk/>
            <pc:sldMk cId="3107867348" sldId="258"/>
            <ac:spMk id="2" creationId="{AA3CA034-3287-4548-96F7-60278F6F0859}"/>
          </ac:spMkLst>
        </pc:spChg>
        <pc:spChg chg="del">
          <ac:chgData name="Melvin CARRERE" userId="f3466305-787c-4660-b6eb-419cfeb4c857" providerId="ADAL" clId="{E9DA8562-928F-470A-B1CB-8D53CB94AAAE}" dt="2020-06-01T13:59:30.003" v="923" actId="478"/>
          <ac:spMkLst>
            <pc:docMk/>
            <pc:sldMk cId="3107867348" sldId="258"/>
            <ac:spMk id="3" creationId="{E29D6231-4A07-40AE-BCF4-626D9E3BEA19}"/>
          </ac:spMkLst>
        </pc:spChg>
        <pc:spChg chg="del">
          <ac:chgData name="Melvin CARRERE" userId="f3466305-787c-4660-b6eb-419cfeb4c857" providerId="ADAL" clId="{E9DA8562-928F-470A-B1CB-8D53CB94AAAE}" dt="2020-06-01T14:10:56.087" v="1431" actId="478"/>
          <ac:spMkLst>
            <pc:docMk/>
            <pc:sldMk cId="3107867348" sldId="258"/>
            <ac:spMk id="4" creationId="{EA5462B4-F528-4846-BBC6-12E9EEE4D34B}"/>
          </ac:spMkLst>
        </pc:spChg>
        <pc:spChg chg="add del mod">
          <ac:chgData name="Melvin CARRERE" userId="f3466305-787c-4660-b6eb-419cfeb4c857" providerId="ADAL" clId="{E9DA8562-928F-470A-B1CB-8D53CB94AAAE}" dt="2020-06-01T14:07:46.463" v="1341" actId="478"/>
          <ac:spMkLst>
            <pc:docMk/>
            <pc:sldMk cId="3107867348" sldId="258"/>
            <ac:spMk id="11" creationId="{32358AEC-4273-499B-8236-B7253A3BC9EC}"/>
          </ac:spMkLst>
        </pc:spChg>
        <pc:spChg chg="add mod">
          <ac:chgData name="Melvin CARRERE" userId="f3466305-787c-4660-b6eb-419cfeb4c857" providerId="ADAL" clId="{E9DA8562-928F-470A-B1CB-8D53CB94AAAE}" dt="2020-06-01T14:09:12.752" v="1370" actId="313"/>
          <ac:spMkLst>
            <pc:docMk/>
            <pc:sldMk cId="3107867348" sldId="258"/>
            <ac:spMk id="12" creationId="{55DFE964-97A7-42DD-92F0-60E43F8E6F99}"/>
          </ac:spMkLst>
        </pc:spChg>
        <pc:spChg chg="add mod">
          <ac:chgData name="Melvin CARRERE" userId="f3466305-787c-4660-b6eb-419cfeb4c857" providerId="ADAL" clId="{E9DA8562-928F-470A-B1CB-8D53CB94AAAE}" dt="2020-06-01T14:09:46.034" v="1397" actId="1076"/>
          <ac:spMkLst>
            <pc:docMk/>
            <pc:sldMk cId="3107867348" sldId="258"/>
            <ac:spMk id="13" creationId="{4651A80E-CBAD-4465-92E1-6CFF0E27DA1D}"/>
          </ac:spMkLst>
        </pc:spChg>
        <pc:spChg chg="add mod">
          <ac:chgData name="Melvin CARRERE" userId="f3466305-787c-4660-b6eb-419cfeb4c857" providerId="ADAL" clId="{E9DA8562-928F-470A-B1CB-8D53CB94AAAE}" dt="2020-06-01T14:10:37.161" v="1408"/>
          <ac:spMkLst>
            <pc:docMk/>
            <pc:sldMk cId="3107867348" sldId="258"/>
            <ac:spMk id="16" creationId="{63806C1B-641C-46FF-B249-F6E7B77BA556}"/>
          </ac:spMkLst>
        </pc:spChg>
        <pc:spChg chg="add mod">
          <ac:chgData name="Melvin CARRERE" userId="f3466305-787c-4660-b6eb-419cfeb4c857" providerId="ADAL" clId="{E9DA8562-928F-470A-B1CB-8D53CB94AAAE}" dt="2020-06-01T14:23:33.910" v="1680" actId="207"/>
          <ac:spMkLst>
            <pc:docMk/>
            <pc:sldMk cId="3107867348" sldId="258"/>
            <ac:spMk id="17" creationId="{94406872-3E76-41AF-B499-E22129DEDDB7}"/>
          </ac:spMkLst>
        </pc:spChg>
        <pc:spChg chg="add del mod">
          <ac:chgData name="Melvin CARRERE" userId="f3466305-787c-4660-b6eb-419cfeb4c857" providerId="ADAL" clId="{E9DA8562-928F-470A-B1CB-8D53CB94AAAE}" dt="2020-06-01T14:11:27.926" v="1446" actId="478"/>
          <ac:spMkLst>
            <pc:docMk/>
            <pc:sldMk cId="3107867348" sldId="258"/>
            <ac:spMk id="20" creationId="{E0E4ECAD-E767-4489-80D1-591B9A776344}"/>
          </ac:spMkLst>
        </pc:spChg>
        <pc:spChg chg="add del mod">
          <ac:chgData name="Melvin CARRERE" userId="f3466305-787c-4660-b6eb-419cfeb4c857" providerId="ADAL" clId="{E9DA8562-928F-470A-B1CB-8D53CB94AAAE}" dt="2020-06-01T14:11:27.426" v="1445" actId="478"/>
          <ac:spMkLst>
            <pc:docMk/>
            <pc:sldMk cId="3107867348" sldId="258"/>
            <ac:spMk id="23" creationId="{B1751286-84EB-4575-A4FF-283AA3B1774E}"/>
          </ac:spMkLst>
        </pc:spChg>
        <pc:spChg chg="add del mod">
          <ac:chgData name="Melvin CARRERE" userId="f3466305-787c-4660-b6eb-419cfeb4c857" providerId="ADAL" clId="{E9DA8562-928F-470A-B1CB-8D53CB94AAAE}" dt="2020-06-01T14:18:17.689" v="1623" actId="478"/>
          <ac:spMkLst>
            <pc:docMk/>
            <pc:sldMk cId="3107867348" sldId="258"/>
            <ac:spMk id="26" creationId="{72B0CEA0-ECE9-456F-B224-4A9F36497ED6}"/>
          </ac:spMkLst>
        </pc:spChg>
        <pc:spChg chg="add mod">
          <ac:chgData name="Melvin CARRERE" userId="f3466305-787c-4660-b6eb-419cfeb4c857" providerId="ADAL" clId="{E9DA8562-928F-470A-B1CB-8D53CB94AAAE}" dt="2020-06-01T14:16:50.904" v="1605" actId="1076"/>
          <ac:spMkLst>
            <pc:docMk/>
            <pc:sldMk cId="3107867348" sldId="258"/>
            <ac:spMk id="29" creationId="{2B54FA7C-3ECB-4119-956F-659939C40463}"/>
          </ac:spMkLst>
        </pc:spChg>
        <pc:spChg chg="add del mod">
          <ac:chgData name="Melvin CARRERE" userId="f3466305-787c-4660-b6eb-419cfeb4c857" providerId="ADAL" clId="{E9DA8562-928F-470A-B1CB-8D53CB94AAAE}" dt="2020-06-01T14:14:13.803" v="1529"/>
          <ac:spMkLst>
            <pc:docMk/>
            <pc:sldMk cId="3107867348" sldId="258"/>
            <ac:spMk id="30" creationId="{B883D26C-2638-483D-82CE-AC47B36C21FE}"/>
          </ac:spMkLst>
        </pc:spChg>
        <pc:spChg chg="add mod">
          <ac:chgData name="Melvin CARRERE" userId="f3466305-787c-4660-b6eb-419cfeb4c857" providerId="ADAL" clId="{E9DA8562-928F-470A-B1CB-8D53CB94AAAE}" dt="2020-06-01T14:24:12.414" v="1687" actId="1076"/>
          <ac:spMkLst>
            <pc:docMk/>
            <pc:sldMk cId="3107867348" sldId="258"/>
            <ac:spMk id="31" creationId="{B750CFC8-F39C-4D73-9B3B-509C25DC2853}"/>
          </ac:spMkLst>
        </pc:spChg>
        <pc:spChg chg="add del mod">
          <ac:chgData name="Melvin CARRERE" userId="f3466305-787c-4660-b6eb-419cfeb4c857" providerId="ADAL" clId="{E9DA8562-928F-470A-B1CB-8D53CB94AAAE}" dt="2020-06-01T14:15:42.554" v="1581" actId="478"/>
          <ac:spMkLst>
            <pc:docMk/>
            <pc:sldMk cId="3107867348" sldId="258"/>
            <ac:spMk id="34" creationId="{32F07953-D87E-4783-A8FD-783406032591}"/>
          </ac:spMkLst>
        </pc:spChg>
        <pc:spChg chg="add mod">
          <ac:chgData name="Melvin CARRERE" userId="f3466305-787c-4660-b6eb-419cfeb4c857" providerId="ADAL" clId="{E9DA8562-928F-470A-B1CB-8D53CB94AAAE}" dt="2020-06-01T14:20:31.429" v="1641" actId="1076"/>
          <ac:spMkLst>
            <pc:docMk/>
            <pc:sldMk cId="3107867348" sldId="258"/>
            <ac:spMk id="35" creationId="{4C9E244F-2602-45AA-96A1-53F5E45DBAB6}"/>
          </ac:spMkLst>
        </pc:spChg>
        <pc:spChg chg="add del mod">
          <ac:chgData name="Melvin CARRERE" userId="f3466305-787c-4660-b6eb-419cfeb4c857" providerId="ADAL" clId="{E9DA8562-928F-470A-B1CB-8D53CB94AAAE}" dt="2020-06-01T14:16:06.047" v="1587" actId="478"/>
          <ac:spMkLst>
            <pc:docMk/>
            <pc:sldMk cId="3107867348" sldId="258"/>
            <ac:spMk id="38" creationId="{53F2CF50-B5DE-4D25-A854-36D38F345E5F}"/>
          </ac:spMkLst>
        </pc:spChg>
        <pc:grpChg chg="add mod">
          <ac:chgData name="Melvin CARRERE" userId="f3466305-787c-4660-b6eb-419cfeb4c857" providerId="ADAL" clId="{E9DA8562-928F-470A-B1CB-8D53CB94AAAE}" dt="2020-06-01T14:18:09.830" v="1622" actId="1076"/>
          <ac:grpSpMkLst>
            <pc:docMk/>
            <pc:sldMk cId="3107867348" sldId="258"/>
            <ac:grpSpMk id="15" creationId="{89BEBD48-9644-4AF0-A22B-9002AB22ECB9}"/>
          </ac:grpSpMkLst>
        </pc:grpChg>
        <pc:graphicFrameChg chg="add del mod modGraphic">
          <ac:chgData name="Melvin CARRERE" userId="f3466305-787c-4660-b6eb-419cfeb4c857" providerId="ADAL" clId="{E9DA8562-928F-470A-B1CB-8D53CB94AAAE}" dt="2020-06-01T14:23:48.110" v="1682" actId="207"/>
          <ac:graphicFrameMkLst>
            <pc:docMk/>
            <pc:sldMk cId="3107867348" sldId="258"/>
            <ac:graphicFrameMk id="7" creationId="{D0D41E0D-FACD-41D3-8039-2F973624AAF1}"/>
          </ac:graphicFrameMkLst>
        </pc:graphicFrameChg>
        <pc:graphicFrameChg chg="add del mod modGraphic">
          <ac:chgData name="Melvin CARRERE" userId="f3466305-787c-4660-b6eb-419cfeb4c857" providerId="ADAL" clId="{E9DA8562-928F-470A-B1CB-8D53CB94AAAE}" dt="2020-06-01T14:04:51.909" v="1165" actId="1032"/>
          <ac:graphicFrameMkLst>
            <pc:docMk/>
            <pc:sldMk cId="3107867348" sldId="258"/>
            <ac:graphicFrameMk id="8" creationId="{48616796-AC37-4AF4-8772-8E84DF6C54A8}"/>
          </ac:graphicFrameMkLst>
        </pc:graphicFrameChg>
        <pc:graphicFrameChg chg="add mod modGraphic">
          <ac:chgData name="Melvin CARRERE" userId="f3466305-787c-4660-b6eb-419cfeb4c857" providerId="ADAL" clId="{E9DA8562-928F-470A-B1CB-8D53CB94AAAE}" dt="2020-06-01T14:23:14.976" v="1676" actId="1076"/>
          <ac:graphicFrameMkLst>
            <pc:docMk/>
            <pc:sldMk cId="3107867348" sldId="258"/>
            <ac:graphicFrameMk id="43" creationId="{B09C62C3-C65C-458B-9F99-61AB75A3420D}"/>
          </ac:graphicFrameMkLst>
        </pc:graphicFrameChg>
        <pc:picChg chg="add mod">
          <ac:chgData name="Melvin CARRERE" userId="f3466305-787c-4660-b6eb-419cfeb4c857" providerId="ADAL" clId="{E9DA8562-928F-470A-B1CB-8D53CB94AAAE}" dt="2020-06-01T14:22:46.721" v="1667" actId="1076"/>
          <ac:picMkLst>
            <pc:docMk/>
            <pc:sldMk cId="3107867348" sldId="258"/>
            <ac:picMk id="5" creationId="{2B9CDB71-8019-44FA-9964-56DA11FA9E9F}"/>
          </ac:picMkLst>
        </pc:picChg>
        <pc:picChg chg="add mod">
          <ac:chgData name="Melvin CARRERE" userId="f3466305-787c-4660-b6eb-419cfeb4c857" providerId="ADAL" clId="{E9DA8562-928F-470A-B1CB-8D53CB94AAAE}" dt="2020-06-01T14:09:26.008" v="1374" actId="1076"/>
          <ac:picMkLst>
            <pc:docMk/>
            <pc:sldMk cId="3107867348" sldId="258"/>
            <ac:picMk id="6" creationId="{A106E92E-8D49-4610-8A82-CF41B13C47F6}"/>
          </ac:picMkLst>
        </pc:picChg>
        <pc:picChg chg="add mod">
          <ac:chgData name="Melvin CARRERE" userId="f3466305-787c-4660-b6eb-419cfeb4c857" providerId="ADAL" clId="{E9DA8562-928F-470A-B1CB-8D53CB94AAAE}" dt="2020-06-01T14:17:25.456" v="1618" actId="1076"/>
          <ac:picMkLst>
            <pc:docMk/>
            <pc:sldMk cId="3107867348" sldId="258"/>
            <ac:picMk id="10" creationId="{4B3EB8AC-3DFE-498F-B56F-3FFA3381F2CB}"/>
          </ac:picMkLst>
        </pc:picChg>
        <pc:picChg chg="add mod">
          <ac:chgData name="Melvin CARRERE" userId="f3466305-787c-4660-b6eb-419cfeb4c857" providerId="ADAL" clId="{E9DA8562-928F-470A-B1CB-8D53CB94AAAE}" dt="2020-06-01T14:16:50.904" v="1605" actId="1076"/>
          <ac:picMkLst>
            <pc:docMk/>
            <pc:sldMk cId="3107867348" sldId="258"/>
            <ac:picMk id="14" creationId="{4BF5A043-1237-498A-847A-760A90C919F2}"/>
          </ac:picMkLst>
        </pc:picChg>
        <pc:picChg chg="add del mod">
          <ac:chgData name="Melvin CARRERE" userId="f3466305-787c-4660-b6eb-419cfeb4c857" providerId="ADAL" clId="{E9DA8562-928F-470A-B1CB-8D53CB94AAAE}" dt="2020-06-01T14:11:27.926" v="1446" actId="478"/>
          <ac:picMkLst>
            <pc:docMk/>
            <pc:sldMk cId="3107867348" sldId="258"/>
            <ac:picMk id="19" creationId="{4323C418-7132-4CA6-87F8-AB254E5A5961}"/>
          </ac:picMkLst>
        </pc:picChg>
        <pc:picChg chg="add del mod">
          <ac:chgData name="Melvin CARRERE" userId="f3466305-787c-4660-b6eb-419cfeb4c857" providerId="ADAL" clId="{E9DA8562-928F-470A-B1CB-8D53CB94AAAE}" dt="2020-06-01T14:11:27.426" v="1445" actId="478"/>
          <ac:picMkLst>
            <pc:docMk/>
            <pc:sldMk cId="3107867348" sldId="258"/>
            <ac:picMk id="22" creationId="{8A0F8E4D-3B8D-4BC5-B4C8-8FE7BCE14D3A}"/>
          </ac:picMkLst>
        </pc:picChg>
        <pc:picChg chg="add del mod">
          <ac:chgData name="Melvin CARRERE" userId="f3466305-787c-4660-b6eb-419cfeb4c857" providerId="ADAL" clId="{E9DA8562-928F-470A-B1CB-8D53CB94AAAE}" dt="2020-06-01T14:16:50.904" v="1605" actId="1076"/>
          <ac:picMkLst>
            <pc:docMk/>
            <pc:sldMk cId="3107867348" sldId="258"/>
            <ac:picMk id="25" creationId="{0692CFED-E3E0-455D-AE2D-28ACB5B23CF4}"/>
          </ac:picMkLst>
        </pc:picChg>
        <pc:picChg chg="add mod">
          <ac:chgData name="Melvin CARRERE" userId="f3466305-787c-4660-b6eb-419cfeb4c857" providerId="ADAL" clId="{E9DA8562-928F-470A-B1CB-8D53CB94AAAE}" dt="2020-06-01T14:16:50.904" v="1605" actId="1076"/>
          <ac:picMkLst>
            <pc:docMk/>
            <pc:sldMk cId="3107867348" sldId="258"/>
            <ac:picMk id="28" creationId="{F6BE389F-64B2-4A78-B2B4-BDC1302ECC2B}"/>
          </ac:picMkLst>
        </pc:picChg>
        <pc:picChg chg="add mod">
          <ac:chgData name="Melvin CARRERE" userId="f3466305-787c-4660-b6eb-419cfeb4c857" providerId="ADAL" clId="{E9DA8562-928F-470A-B1CB-8D53CB94AAAE}" dt="2020-06-01T14:17:02.992" v="1610" actId="1076"/>
          <ac:picMkLst>
            <pc:docMk/>
            <pc:sldMk cId="3107867348" sldId="258"/>
            <ac:picMk id="33" creationId="{7B8957F6-C26A-4C63-B6B8-D119C07DB0EB}"/>
          </ac:picMkLst>
        </pc:picChg>
        <pc:picChg chg="add mod">
          <ac:chgData name="Melvin CARRERE" userId="f3466305-787c-4660-b6eb-419cfeb4c857" providerId="ADAL" clId="{E9DA8562-928F-470A-B1CB-8D53CB94AAAE}" dt="2020-06-01T14:17:15.668" v="1615" actId="1076"/>
          <ac:picMkLst>
            <pc:docMk/>
            <pc:sldMk cId="3107867348" sldId="258"/>
            <ac:picMk id="37" creationId="{A51159F2-5D45-499F-8D28-04D263C6CEF8}"/>
          </ac:picMkLst>
        </pc:picChg>
        <pc:picChg chg="add mod">
          <ac:chgData name="Melvin CARRERE" userId="f3466305-787c-4660-b6eb-419cfeb4c857" providerId="ADAL" clId="{E9DA8562-928F-470A-B1CB-8D53CB94AAAE}" dt="2020-06-01T14:17:10.531" v="1612" actId="1076"/>
          <ac:picMkLst>
            <pc:docMk/>
            <pc:sldMk cId="3107867348" sldId="258"/>
            <ac:picMk id="39" creationId="{6354F2B0-82A8-4266-AB64-001853FEA699}"/>
          </ac:picMkLst>
        </pc:picChg>
        <pc:picChg chg="add mod">
          <ac:chgData name="Melvin CARRERE" userId="f3466305-787c-4660-b6eb-419cfeb4c857" providerId="ADAL" clId="{E9DA8562-928F-470A-B1CB-8D53CB94AAAE}" dt="2020-06-01T14:17:12.321" v="1613" actId="1076"/>
          <ac:picMkLst>
            <pc:docMk/>
            <pc:sldMk cId="3107867348" sldId="258"/>
            <ac:picMk id="40" creationId="{D2A29A8E-576F-4D88-894D-81E39083FBBE}"/>
          </ac:picMkLst>
        </pc:picChg>
        <pc:picChg chg="add del mod">
          <ac:chgData name="Melvin CARRERE" userId="f3466305-787c-4660-b6eb-419cfeb4c857" providerId="ADAL" clId="{E9DA8562-928F-470A-B1CB-8D53CB94AAAE}" dt="2020-06-01T14:22:01.479" v="1654" actId="478"/>
          <ac:picMkLst>
            <pc:docMk/>
            <pc:sldMk cId="3107867348" sldId="258"/>
            <ac:picMk id="41" creationId="{9FD19CFE-41C5-4FBF-AA7F-D4B33FC20B24}"/>
          </ac:picMkLst>
        </pc:picChg>
        <pc:picChg chg="add mod">
          <ac:chgData name="Melvin CARRERE" userId="f3466305-787c-4660-b6eb-419cfeb4c857" providerId="ADAL" clId="{E9DA8562-928F-470A-B1CB-8D53CB94AAAE}" dt="2020-06-01T14:24:06.248" v="1685" actId="1076"/>
          <ac:picMkLst>
            <pc:docMk/>
            <pc:sldMk cId="3107867348" sldId="258"/>
            <ac:picMk id="42" creationId="{5C5B2ACA-F81A-4EB8-A7BB-FBDD65871800}"/>
          </ac:picMkLst>
        </pc:picChg>
      </pc:sldChg>
    </pc:docChg>
  </pc:docChgLst>
  <pc:docChgLst>
    <pc:chgData name="MAXIME PALETOU" userId="2d78e944-b765-4b54-b7a9-3501128c8fb2" providerId="ADAL" clId="{4B18E71E-3FE9-4F81-8356-373D781F404D}"/>
    <pc:docChg chg="custSel delSld modSld">
      <pc:chgData name="MAXIME PALETOU" userId="2d78e944-b765-4b54-b7a9-3501128c8fb2" providerId="ADAL" clId="{4B18E71E-3FE9-4F81-8356-373D781F404D}" dt="2020-05-31T09:13:44.144" v="3" actId="2696"/>
      <pc:docMkLst>
        <pc:docMk/>
      </pc:docMkLst>
      <pc:sldChg chg="delSp modSp mod">
        <pc:chgData name="MAXIME PALETOU" userId="2d78e944-b765-4b54-b7a9-3501128c8fb2" providerId="ADAL" clId="{4B18E71E-3FE9-4F81-8356-373D781F404D}" dt="2020-05-31T09:13:27.003" v="1" actId="478"/>
        <pc:sldMkLst>
          <pc:docMk/>
          <pc:sldMk cId="791798137" sldId="256"/>
        </pc:sldMkLst>
        <pc:spChg chg="del mod">
          <ac:chgData name="MAXIME PALETOU" userId="2d78e944-b765-4b54-b7a9-3501128c8fb2" providerId="ADAL" clId="{4B18E71E-3FE9-4F81-8356-373D781F404D}" dt="2020-05-31T09:13:27.003" v="1" actId="478"/>
          <ac:spMkLst>
            <pc:docMk/>
            <pc:sldMk cId="791798137" sldId="256"/>
            <ac:spMk id="9" creationId="{DF942722-3EC1-4DD1-AFB1-DE7989AF5D32}"/>
          </ac:spMkLst>
        </pc:spChg>
      </pc:sldChg>
      <pc:sldChg chg="del">
        <pc:chgData name="MAXIME PALETOU" userId="2d78e944-b765-4b54-b7a9-3501128c8fb2" providerId="ADAL" clId="{4B18E71E-3FE9-4F81-8356-373D781F404D}" dt="2020-05-31T09:13:44.144" v="3" actId="2696"/>
        <pc:sldMkLst>
          <pc:docMk/>
          <pc:sldMk cId="1839040260" sldId="257"/>
        </pc:sldMkLst>
      </pc:sldChg>
      <pc:sldChg chg="del">
        <pc:chgData name="MAXIME PALETOU" userId="2d78e944-b765-4b54-b7a9-3501128c8fb2" providerId="ADAL" clId="{4B18E71E-3FE9-4F81-8356-373D781F404D}" dt="2020-05-31T09:13:30.326" v="2" actId="2696"/>
        <pc:sldMkLst>
          <pc:docMk/>
          <pc:sldMk cId="4005258798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E567FAA-BF29-4BF8-B28A-C1EDD404A2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86AA01-3CF9-46C1-857C-65C2D1CC9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EB0CD-F984-461D-851E-B87FB58EAA7E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334B70-D607-416E-B38A-38EBD5675A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3EF29F-BDB6-4FBC-B9E2-98F99989D8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CCF1D-645D-4B15-9721-40218274BB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660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2A5FB-6F9D-4B8D-A9C3-8BD4A60EAB33}" type="datetimeFigureOut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2DC3D-A58D-4B2E-A856-57ECFC1D3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49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5DA93-E83A-49A5-A997-E0BE56419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4D840-4166-4ECD-89F4-F169A472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ED73F5-1A41-49F0-BFCA-F0B7B6B9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783A-B39B-4802-AD19-FC068CC2F21A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5754F9-5EA2-4FA7-92ED-7C7E8C46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245AC-DB12-41F9-8338-4CDC7C32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6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C6EB4-C489-43B7-BEC8-F8C3B273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072964-E578-4DCE-8A3A-BE272FCA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78906-37CF-4160-BD9A-B813E5CF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20B3-2907-4A85-A73A-0C4F0374F171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F10BAC-6839-4F00-B78C-0AB06ED4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A9CD6-7CFD-41BD-999C-83CAE5B6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8ADB3F-5E4A-4F3B-8ABC-3A7044B68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07AC1-8332-4FAA-92B9-E57A41D0F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C5C9A-58BF-4B28-9427-37C6B746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51A2-D74D-4E99-A896-02EE8680EF2F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1B39E-BE97-4C6E-BA7E-920CE442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453F8-56B0-47E6-9602-976EC5C3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1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07566-32C2-42FE-BD34-6238D160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C9B4B-092F-4B44-A3E0-32411052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42BA5-A077-478D-9F54-F6EB586B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7427-F52A-461D-878C-11B77EAD7A9B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833DE9-38C3-4E85-AA0D-EEAD389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F8D57-B8FF-4F5C-8F29-FB3B31E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11498-3828-4AE9-82DA-DE9D87CD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0F6BE7-E46C-4DEA-B06D-CC8B81B6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4A28F-A4D9-4ACD-860E-DA2BF65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E04C-F2A3-4E8B-9CE1-6CBF48B6887C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2A9826-5297-4B9C-9820-ACB2103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7FA4A-CF77-453E-9504-8355E12B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7F1BE-FEB8-4CA8-AA63-3BF1DFF4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FCC59-E55B-466B-9B66-381B78384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079C17-5FDF-4FD1-B0A1-31CD0E7A2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3BD1D4-DE96-4114-9CF4-E2B37786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14A7-1CDC-4AEC-A40D-EECF25005063}" type="datetime1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18255A-275E-4E2E-BB74-D99D23D8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382162-2B7C-4886-BA52-E520310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0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0BF95-04C4-4304-B701-ADCDF481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6337B-CFD1-4822-B38D-FC4DA43D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35EE34-8189-4AEF-BDC5-66B3A83A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789FC9-82BA-45AF-9E0D-469430631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BAE70D-8DC2-4A80-AA9D-FC26A9AFA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B21D71-8CB5-422A-95E4-D1CA269E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15F4-55B8-4DDF-A153-22F8CDF1D456}" type="datetime1">
              <a:rPr lang="fr-FR" smtClean="0"/>
              <a:t>01/06/2020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82E2FC-99D4-41D6-AA04-6BF048BC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AA5B0E-E416-4A04-A8DB-311C8025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0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189E4-E14B-427C-9754-2C7CF0C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8ECCD6-4FB6-43C6-9DA4-F216545A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349-DBAB-4FE7-B56B-E5058522C01C}" type="datetime1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CA14A8-B7D6-44A2-899B-BB7FFC74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CB2896-C392-494D-8E58-8500A237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58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1C349B-1C20-4CE7-BD33-195583B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7B10-D01C-4E48-A17C-AE5C5633D251}" type="datetime1">
              <a:rPr lang="fr-FR" smtClean="0"/>
              <a:t>01/06/2020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3B5319-D511-41A6-9376-7DC2C4F4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836E11-0EE1-4182-BE96-F8E3643A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55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F640C-E566-4A36-8D9A-12E05E6C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55A2B-5D23-446A-AA91-EDF9BACA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2BC630-A195-4739-AA60-0073816A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9F6601-6770-4572-80AE-21F65791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6038-14A7-4427-BA19-E244F39DAF12}" type="datetime1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17CAA-696B-419E-A693-9F1BDC2F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B2079B-34D5-481E-8B65-00EBC64F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34441-B50F-41E4-A735-E062727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8923BC-78F4-4A69-A3D4-7063C39C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7C5579-8DDE-4052-A99E-318DBCBD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5E7992-C45D-4E02-AF8A-F15A0436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BE32-C1D7-4127-9029-159D2433F4AF}" type="datetime1">
              <a:rPr lang="fr-FR" smtClean="0"/>
              <a:t>01/06/2020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822379-8531-415D-B189-07C1437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A42252-46D1-4AE0-AF58-BA55F217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89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0155F-44D9-490F-8BCA-43D4018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1EB2A-4014-422D-B9BC-BBF02400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2B59A-1EAB-4834-98CD-752C52AAB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5A05-3F42-43B0-9BFE-CA4A798BAD26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0DDDE-A91F-4465-936E-3930FC19E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A9577-E25B-42D1-BCDF-20D42929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1967-C080-437B-9231-74349D51DB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73A91-50B7-4EFA-A37C-DB5E2D5D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3" y="6373128"/>
            <a:ext cx="2743200" cy="365125"/>
          </a:xfrm>
        </p:spPr>
        <p:txBody>
          <a:bodyPr/>
          <a:lstStyle/>
          <a:p>
            <a:fld id="{57551967-C080-437B-9231-74349D51DB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798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92D7CC00B4D47B5B654974CC11A35" ma:contentTypeVersion="7" ma:contentTypeDescription="Crée un document." ma:contentTypeScope="" ma:versionID="2150ba4947a9e3eee6de40fa41b180d5">
  <xsd:schema xmlns:xsd="http://www.w3.org/2001/XMLSchema" xmlns:xs="http://www.w3.org/2001/XMLSchema" xmlns:p="http://schemas.microsoft.com/office/2006/metadata/properties" xmlns:ns2="078f70f9-908b-4b80-94d4-67f92e9f43f2" targetNamespace="http://schemas.microsoft.com/office/2006/metadata/properties" ma:root="true" ma:fieldsID="4e60636ae567c4df9492f670d7a2dcb0" ns2:_="">
    <xsd:import namespace="078f70f9-908b-4b80-94d4-67f92e9f43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f70f9-908b-4b80-94d4-67f92e9f43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F2EE09-59A1-43C1-9719-8941934493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1061A1-CCCE-423A-8E78-5CF19E7608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178C4-82DB-4A76-89FE-F90A01A00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8f70f9-908b-4b80-94d4-67f92e9f43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DE GARDE</dc:title>
  <dc:creator>Maxime Paletou</dc:creator>
  <cp:lastModifiedBy>Melvin CARRERE</cp:lastModifiedBy>
  <cp:revision>1</cp:revision>
  <dcterms:created xsi:type="dcterms:W3CDTF">2020-05-31T08:38:46Z</dcterms:created>
  <dcterms:modified xsi:type="dcterms:W3CDTF">2020-06-01T14:26:22Z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0x01010061292D7CC00B4D47B5B654974CC11A35</vt:lpwstr>
  </property>
</Properties>
</file>