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6" r:id="rId5"/>
    <p:sldId id="257" r:id="rId6"/>
    <p:sldId id="258" r:id="rId7"/>
    <p:sldId id="259" r:id="rId8"/>
    <p:sldId id="260" r:id="rId9"/>
    <p:sldId id="261" r:id="rId10"/>
    <p:sldId id="262" r:id="rId11"/>
    <p:sldId id="263"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lvin CARRERE" initials="MC" lastIdx="1" clrIdx="0">
    <p:extLst>
      <p:ext uri="{19B8F6BF-5375-455C-9EA6-DF929625EA0E}">
        <p15:presenceInfo xmlns:p15="http://schemas.microsoft.com/office/powerpoint/2012/main" userId="S::melvin.carrere@viacesi.fr::f3466305-787c-4660-b6eb-419cfeb4c85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F6D625-72DF-45D1-AB81-FEE0861DDCD6}" v="777" dt="2020-06-06T22:55:04.1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5226" autoAdjust="0"/>
  </p:normalViewPr>
  <p:slideViewPr>
    <p:cSldViewPr snapToGrid="0">
      <p:cViewPr varScale="1">
        <p:scale>
          <a:sx n="86" d="100"/>
          <a:sy n="86" d="100"/>
        </p:scale>
        <p:origin x="60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vin CARRERE" userId="f3466305-787c-4660-b6eb-419cfeb4c857" providerId="ADAL" clId="{11F6D625-72DF-45D1-AB81-FEE0861DDCD6}"/>
    <pc:docChg chg="undo custSel addSld delSld modSld">
      <pc:chgData name="Melvin CARRERE" userId="f3466305-787c-4660-b6eb-419cfeb4c857" providerId="ADAL" clId="{11F6D625-72DF-45D1-AB81-FEE0861DDCD6}" dt="2020-06-06T22:55:04.172" v="1849"/>
      <pc:docMkLst>
        <pc:docMk/>
      </pc:docMkLst>
      <pc:sldChg chg="addSp modSp mod addCm modNotesTx">
        <pc:chgData name="Melvin CARRERE" userId="f3466305-787c-4660-b6eb-419cfeb4c857" providerId="ADAL" clId="{11F6D625-72DF-45D1-AB81-FEE0861DDCD6}" dt="2020-06-06T22:55:04.172" v="1849"/>
        <pc:sldMkLst>
          <pc:docMk/>
          <pc:sldMk cId="791798137" sldId="256"/>
        </pc:sldMkLst>
        <pc:spChg chg="mod">
          <ac:chgData name="Melvin CARRERE" userId="f3466305-787c-4660-b6eb-419cfeb4c857" providerId="ADAL" clId="{11F6D625-72DF-45D1-AB81-FEE0861DDCD6}" dt="2020-06-02T20:17:52.264" v="1123" actId="1076"/>
          <ac:spMkLst>
            <pc:docMk/>
            <pc:sldMk cId="791798137" sldId="256"/>
            <ac:spMk id="55" creationId="{A69102B2-DE82-4B8E-9899-7F1075105E39}"/>
          </ac:spMkLst>
        </pc:spChg>
        <pc:spChg chg="mod">
          <ac:chgData name="Melvin CARRERE" userId="f3466305-787c-4660-b6eb-419cfeb4c857" providerId="ADAL" clId="{11F6D625-72DF-45D1-AB81-FEE0861DDCD6}" dt="2020-06-02T20:17:43.456" v="1122" actId="1076"/>
          <ac:spMkLst>
            <pc:docMk/>
            <pc:sldMk cId="791798137" sldId="256"/>
            <ac:spMk id="56" creationId="{FADFF7AC-3A6E-40EE-BBB3-BC8F3CD79507}"/>
          </ac:spMkLst>
        </pc:spChg>
        <pc:picChg chg="mod">
          <ac:chgData name="Melvin CARRERE" userId="f3466305-787c-4660-b6eb-419cfeb4c857" providerId="ADAL" clId="{11F6D625-72DF-45D1-AB81-FEE0861DDCD6}" dt="2020-06-02T18:58:50.304" v="501" actId="14100"/>
          <ac:picMkLst>
            <pc:docMk/>
            <pc:sldMk cId="791798137" sldId="256"/>
            <ac:picMk id="28" creationId="{99FDF45B-9703-4826-8BF4-7F3E4E528060}"/>
          </ac:picMkLst>
        </pc:picChg>
        <pc:picChg chg="mod">
          <ac:chgData name="Melvin CARRERE" userId="f3466305-787c-4660-b6eb-419cfeb4c857" providerId="ADAL" clId="{11F6D625-72DF-45D1-AB81-FEE0861DDCD6}" dt="2020-06-02T20:17:24.499" v="1119" actId="14100"/>
          <ac:picMkLst>
            <pc:docMk/>
            <pc:sldMk cId="791798137" sldId="256"/>
            <ac:picMk id="49" creationId="{1162D00A-A723-4345-97F9-D113ACF47EF9}"/>
          </ac:picMkLst>
        </pc:picChg>
        <pc:picChg chg="mod">
          <ac:chgData name="Melvin CARRERE" userId="f3466305-787c-4660-b6eb-419cfeb4c857" providerId="ADAL" clId="{11F6D625-72DF-45D1-AB81-FEE0861DDCD6}" dt="2020-06-02T18:58:58.115" v="504" actId="14100"/>
          <ac:picMkLst>
            <pc:docMk/>
            <pc:sldMk cId="791798137" sldId="256"/>
            <ac:picMk id="1028" creationId="{33F3D139-73B4-4BAC-A9E4-E65A2110E2F6}"/>
          </ac:picMkLst>
        </pc:picChg>
        <pc:inkChg chg="add">
          <ac:chgData name="Melvin CARRERE" userId="f3466305-787c-4660-b6eb-419cfeb4c857" providerId="ADAL" clId="{11F6D625-72DF-45D1-AB81-FEE0861DDCD6}" dt="2020-06-06T22:55:04.172" v="1849"/>
          <ac:inkMkLst>
            <pc:docMk/>
            <pc:sldMk cId="791798137" sldId="256"/>
            <ac:inkMk id="2" creationId="{BA03D027-8702-4368-B4F7-9BCB777C009E}"/>
          </ac:inkMkLst>
        </pc:inkChg>
        <pc:cxnChg chg="mod">
          <ac:chgData name="Melvin CARRERE" userId="f3466305-787c-4660-b6eb-419cfeb4c857" providerId="ADAL" clId="{11F6D625-72DF-45D1-AB81-FEE0861DDCD6}" dt="2020-06-02T18:59:37.895" v="511" actId="14100"/>
          <ac:cxnSpMkLst>
            <pc:docMk/>
            <pc:sldMk cId="791798137" sldId="256"/>
            <ac:cxnSpMk id="50" creationId="{C1D83F9F-A0A3-40A8-B6FA-16FF085DB64F}"/>
          </ac:cxnSpMkLst>
        </pc:cxnChg>
      </pc:sldChg>
      <pc:sldChg chg="del mod modShow">
        <pc:chgData name="Melvin CARRERE" userId="f3466305-787c-4660-b6eb-419cfeb4c857" providerId="ADAL" clId="{11F6D625-72DF-45D1-AB81-FEE0861DDCD6}" dt="2020-06-02T18:54:43.393" v="111" actId="47"/>
        <pc:sldMkLst>
          <pc:docMk/>
          <pc:sldMk cId="1998910882" sldId="257"/>
        </pc:sldMkLst>
      </pc:sldChg>
      <pc:sldChg chg="addSp modSp mod modAnim modNotesTx">
        <pc:chgData name="Melvin CARRERE" userId="f3466305-787c-4660-b6eb-419cfeb4c857" providerId="ADAL" clId="{11F6D625-72DF-45D1-AB81-FEE0861DDCD6}" dt="2020-06-06T22:54:27.840" v="1848"/>
        <pc:sldMkLst>
          <pc:docMk/>
          <pc:sldMk cId="3107867348" sldId="258"/>
        </pc:sldMkLst>
        <pc:spChg chg="mod">
          <ac:chgData name="Melvin CARRERE" userId="f3466305-787c-4660-b6eb-419cfeb4c857" providerId="ADAL" clId="{11F6D625-72DF-45D1-AB81-FEE0861DDCD6}" dt="2020-06-06T22:50:15.369" v="1746" actId="207"/>
          <ac:spMkLst>
            <pc:docMk/>
            <pc:sldMk cId="3107867348" sldId="258"/>
            <ac:spMk id="13" creationId="{4651A80E-CBAD-4465-92E1-6CFF0E27DA1D}"/>
          </ac:spMkLst>
        </pc:spChg>
        <pc:spChg chg="add mod">
          <ac:chgData name="Melvin CARRERE" userId="f3466305-787c-4660-b6eb-419cfeb4c857" providerId="ADAL" clId="{11F6D625-72DF-45D1-AB81-FEE0861DDCD6}" dt="2020-06-02T18:52:09.754" v="104" actId="1076"/>
          <ac:spMkLst>
            <pc:docMk/>
            <pc:sldMk cId="3107867348" sldId="258"/>
            <ac:spMk id="23" creationId="{B3B61A60-1528-4131-B874-9080BC5F51F7}"/>
          </ac:spMkLst>
        </pc:spChg>
        <pc:spChg chg="add mod">
          <ac:chgData name="Melvin CARRERE" userId="f3466305-787c-4660-b6eb-419cfeb4c857" providerId="ADAL" clId="{11F6D625-72DF-45D1-AB81-FEE0861DDCD6}" dt="2020-06-06T22:50:27.822" v="1748" actId="207"/>
          <ac:spMkLst>
            <pc:docMk/>
            <pc:sldMk cId="3107867348" sldId="258"/>
            <ac:spMk id="24" creationId="{992EEFCD-2513-4ECC-84DE-7A2531DD0E7E}"/>
          </ac:spMkLst>
        </pc:spChg>
        <pc:spChg chg="mod">
          <ac:chgData name="Melvin CARRERE" userId="f3466305-787c-4660-b6eb-419cfeb4c857" providerId="ADAL" clId="{11F6D625-72DF-45D1-AB81-FEE0861DDCD6}" dt="2020-06-06T22:50:35.569" v="1749" actId="207"/>
          <ac:spMkLst>
            <pc:docMk/>
            <pc:sldMk cId="3107867348" sldId="258"/>
            <ac:spMk id="29" creationId="{2B54FA7C-3ECB-4119-956F-659939C40463}"/>
          </ac:spMkLst>
        </pc:spChg>
        <pc:spChg chg="mod">
          <ac:chgData name="Melvin CARRERE" userId="f3466305-787c-4660-b6eb-419cfeb4c857" providerId="ADAL" clId="{11F6D625-72DF-45D1-AB81-FEE0861DDCD6}" dt="2020-06-06T22:50:35.569" v="1749" actId="207"/>
          <ac:spMkLst>
            <pc:docMk/>
            <pc:sldMk cId="3107867348" sldId="258"/>
            <ac:spMk id="31" creationId="{B750CFC8-F39C-4D73-9B3B-509C25DC2853}"/>
          </ac:spMkLst>
        </pc:spChg>
        <pc:spChg chg="mod">
          <ac:chgData name="Melvin CARRERE" userId="f3466305-787c-4660-b6eb-419cfeb4c857" providerId="ADAL" clId="{11F6D625-72DF-45D1-AB81-FEE0861DDCD6}" dt="2020-06-06T22:50:35.569" v="1749" actId="207"/>
          <ac:spMkLst>
            <pc:docMk/>
            <pc:sldMk cId="3107867348" sldId="258"/>
            <ac:spMk id="35" creationId="{4C9E244F-2602-45AA-96A1-53F5E45DBAB6}"/>
          </ac:spMkLst>
        </pc:spChg>
        <pc:grpChg chg="mod">
          <ac:chgData name="Melvin CARRERE" userId="f3466305-787c-4660-b6eb-419cfeb4c857" providerId="ADAL" clId="{11F6D625-72DF-45D1-AB81-FEE0861DDCD6}" dt="2020-06-06T22:50:39.304" v="1750" actId="1076"/>
          <ac:grpSpMkLst>
            <pc:docMk/>
            <pc:sldMk cId="3107867348" sldId="258"/>
            <ac:grpSpMk id="15" creationId="{89BEBD48-9644-4AF0-A22B-9002AB22ECB9}"/>
          </ac:grpSpMkLst>
        </pc:grpChg>
        <pc:graphicFrameChg chg="mod">
          <ac:chgData name="Melvin CARRERE" userId="f3466305-787c-4660-b6eb-419cfeb4c857" providerId="ADAL" clId="{11F6D625-72DF-45D1-AB81-FEE0861DDCD6}" dt="2020-06-06T22:50:24.485" v="1747" actId="207"/>
          <ac:graphicFrameMkLst>
            <pc:docMk/>
            <pc:sldMk cId="3107867348" sldId="258"/>
            <ac:graphicFrameMk id="7" creationId="{D0D41E0D-FACD-41D3-8039-2F973624AAF1}"/>
          </ac:graphicFrameMkLst>
        </pc:graphicFrameChg>
        <pc:graphicFrameChg chg="mod modGraphic">
          <ac:chgData name="Melvin CARRERE" userId="f3466305-787c-4660-b6eb-419cfeb4c857" providerId="ADAL" clId="{11F6D625-72DF-45D1-AB81-FEE0861DDCD6}" dt="2020-06-02T18:46:31.813" v="3"/>
          <ac:graphicFrameMkLst>
            <pc:docMk/>
            <pc:sldMk cId="3107867348" sldId="258"/>
            <ac:graphicFrameMk id="43" creationId="{B09C62C3-C65C-458B-9F99-61AB75A3420D}"/>
          </ac:graphicFrameMkLst>
        </pc:graphicFrameChg>
        <pc:picChg chg="mod">
          <ac:chgData name="Melvin CARRERE" userId="f3466305-787c-4660-b6eb-419cfeb4c857" providerId="ADAL" clId="{11F6D625-72DF-45D1-AB81-FEE0861DDCD6}" dt="2020-06-06T22:50:48.349" v="1754" actId="1076"/>
          <ac:picMkLst>
            <pc:docMk/>
            <pc:sldMk cId="3107867348" sldId="258"/>
            <ac:picMk id="10" creationId="{4B3EB8AC-3DFE-498F-B56F-3FFA3381F2CB}"/>
          </ac:picMkLst>
        </pc:picChg>
        <pc:picChg chg="mod">
          <ac:chgData name="Melvin CARRERE" userId="f3466305-787c-4660-b6eb-419cfeb4c857" providerId="ADAL" clId="{11F6D625-72DF-45D1-AB81-FEE0861DDCD6}" dt="2020-06-06T22:50:42.910" v="1751" actId="1076"/>
          <ac:picMkLst>
            <pc:docMk/>
            <pc:sldMk cId="3107867348" sldId="258"/>
            <ac:picMk id="42" creationId="{5C5B2ACA-F81A-4EB8-A7BB-FBDD65871800}"/>
          </ac:picMkLst>
        </pc:picChg>
      </pc:sldChg>
      <pc:sldChg chg="addSp delSp modSp new mod modAnim">
        <pc:chgData name="Melvin CARRERE" userId="f3466305-787c-4660-b6eb-419cfeb4c857" providerId="ADAL" clId="{11F6D625-72DF-45D1-AB81-FEE0861DDCD6}" dt="2020-06-06T22:52:44.606" v="1844"/>
        <pc:sldMkLst>
          <pc:docMk/>
          <pc:sldMk cId="561503547" sldId="259"/>
        </pc:sldMkLst>
        <pc:spChg chg="del">
          <ac:chgData name="Melvin CARRERE" userId="f3466305-787c-4660-b6eb-419cfeb4c857" providerId="ADAL" clId="{11F6D625-72DF-45D1-AB81-FEE0861DDCD6}" dt="2020-06-06T22:31:06.898" v="1126" actId="478"/>
          <ac:spMkLst>
            <pc:docMk/>
            <pc:sldMk cId="561503547" sldId="259"/>
            <ac:spMk id="2" creationId="{E79B225F-66FD-4DE5-9607-85AE9C9201D4}"/>
          </ac:spMkLst>
        </pc:spChg>
        <pc:spChg chg="del">
          <ac:chgData name="Melvin CARRERE" userId="f3466305-787c-4660-b6eb-419cfeb4c857" providerId="ADAL" clId="{11F6D625-72DF-45D1-AB81-FEE0861DDCD6}" dt="2020-06-06T22:31:07.768" v="1127" actId="478"/>
          <ac:spMkLst>
            <pc:docMk/>
            <pc:sldMk cId="561503547" sldId="259"/>
            <ac:spMk id="3" creationId="{89C47B87-068A-4751-9D76-BCC4E523D23A}"/>
          </ac:spMkLst>
        </pc:spChg>
        <pc:spChg chg="add mod">
          <ac:chgData name="Melvin CARRERE" userId="f3466305-787c-4660-b6eb-419cfeb4c857" providerId="ADAL" clId="{11F6D625-72DF-45D1-AB81-FEE0861DDCD6}" dt="2020-06-06T22:51:11.960" v="1761" actId="207"/>
          <ac:spMkLst>
            <pc:docMk/>
            <pc:sldMk cId="561503547" sldId="259"/>
            <ac:spMk id="5" creationId="{1A57E4D1-6F26-4971-BFC5-67AF4549CDB4}"/>
          </ac:spMkLst>
        </pc:spChg>
        <pc:spChg chg="add mod">
          <ac:chgData name="Melvin CARRERE" userId="f3466305-787c-4660-b6eb-419cfeb4c857" providerId="ADAL" clId="{11F6D625-72DF-45D1-AB81-FEE0861DDCD6}" dt="2020-06-06T22:51:07.518" v="1759" actId="207"/>
          <ac:spMkLst>
            <pc:docMk/>
            <pc:sldMk cId="561503547" sldId="259"/>
            <ac:spMk id="14" creationId="{F6091B82-9326-41B2-BCC8-53237475E02B}"/>
          </ac:spMkLst>
        </pc:spChg>
        <pc:spChg chg="add mod">
          <ac:chgData name="Melvin CARRERE" userId="f3466305-787c-4660-b6eb-419cfeb4c857" providerId="ADAL" clId="{11F6D625-72DF-45D1-AB81-FEE0861DDCD6}" dt="2020-06-06T22:51:04.754" v="1757" actId="207"/>
          <ac:spMkLst>
            <pc:docMk/>
            <pc:sldMk cId="561503547" sldId="259"/>
            <ac:spMk id="15" creationId="{DB9586C0-8860-4920-8FDE-F3FB8B5557F1}"/>
          </ac:spMkLst>
        </pc:spChg>
        <pc:spChg chg="add mod">
          <ac:chgData name="Melvin CARRERE" userId="f3466305-787c-4660-b6eb-419cfeb4c857" providerId="ADAL" clId="{11F6D625-72DF-45D1-AB81-FEE0861DDCD6}" dt="2020-06-06T22:51:59.466" v="1838" actId="1076"/>
          <ac:spMkLst>
            <pc:docMk/>
            <pc:sldMk cId="561503547" sldId="259"/>
            <ac:spMk id="16" creationId="{C537AFCC-8A10-4CFF-8F83-035143D80E83}"/>
          </ac:spMkLst>
        </pc:spChg>
        <pc:graphicFrameChg chg="add del mod modGraphic">
          <ac:chgData name="Melvin CARRERE" userId="f3466305-787c-4660-b6eb-419cfeb4c857" providerId="ADAL" clId="{11F6D625-72DF-45D1-AB81-FEE0861DDCD6}" dt="2020-06-06T22:37:54.803" v="1211" actId="478"/>
          <ac:graphicFrameMkLst>
            <pc:docMk/>
            <pc:sldMk cId="561503547" sldId="259"/>
            <ac:graphicFrameMk id="6" creationId="{93F47896-2FC5-4F70-B929-A2C5FE6B59CF}"/>
          </ac:graphicFrameMkLst>
        </pc:graphicFrameChg>
        <pc:graphicFrameChg chg="add mod modGraphic">
          <ac:chgData name="Melvin CARRERE" userId="f3466305-787c-4660-b6eb-419cfeb4c857" providerId="ADAL" clId="{11F6D625-72DF-45D1-AB81-FEE0861DDCD6}" dt="2020-06-06T22:47:46.916" v="1503" actId="1076"/>
          <ac:graphicFrameMkLst>
            <pc:docMk/>
            <pc:sldMk cId="561503547" sldId="259"/>
            <ac:graphicFrameMk id="7" creationId="{62899667-71C8-4A3A-B2DD-6AEC277E4AAB}"/>
          </ac:graphicFrameMkLst>
        </pc:graphicFrameChg>
        <pc:picChg chg="add mod">
          <ac:chgData name="Melvin CARRERE" userId="f3466305-787c-4660-b6eb-419cfeb4c857" providerId="ADAL" clId="{11F6D625-72DF-45D1-AB81-FEE0861DDCD6}" dt="2020-06-06T22:46:53.084" v="1417" actId="1076"/>
          <ac:picMkLst>
            <pc:docMk/>
            <pc:sldMk cId="561503547" sldId="259"/>
            <ac:picMk id="10" creationId="{7C758B44-519D-4A9F-84A4-7332FA6F22DD}"/>
          </ac:picMkLst>
        </pc:picChg>
        <pc:picChg chg="add del mod">
          <ac:chgData name="Melvin CARRERE" userId="f3466305-787c-4660-b6eb-419cfeb4c857" providerId="ADAL" clId="{11F6D625-72DF-45D1-AB81-FEE0861DDCD6}" dt="2020-06-06T22:37:45.268" v="1208" actId="478"/>
          <ac:picMkLst>
            <pc:docMk/>
            <pc:sldMk cId="561503547" sldId="259"/>
            <ac:picMk id="1026" creationId="{FE83D91A-5F9D-4BA6-985E-E0F31391A0FA}"/>
          </ac:picMkLst>
        </pc:picChg>
        <pc:picChg chg="add mod">
          <ac:chgData name="Melvin CARRERE" userId="f3466305-787c-4660-b6eb-419cfeb4c857" providerId="ADAL" clId="{11F6D625-72DF-45D1-AB81-FEE0861DDCD6}" dt="2020-06-06T22:51:56.948" v="1837" actId="14100"/>
          <ac:picMkLst>
            <pc:docMk/>
            <pc:sldMk cId="561503547" sldId="259"/>
            <ac:picMk id="1028" creationId="{6276CF78-FF52-4DAD-8F4E-D0D30D703CED}"/>
          </ac:picMkLst>
        </pc:picChg>
        <pc:picChg chg="add mod">
          <ac:chgData name="Melvin CARRERE" userId="f3466305-787c-4660-b6eb-419cfeb4c857" providerId="ADAL" clId="{11F6D625-72DF-45D1-AB81-FEE0861DDCD6}" dt="2020-06-06T22:46:54.505" v="1418" actId="1076"/>
          <ac:picMkLst>
            <pc:docMk/>
            <pc:sldMk cId="561503547" sldId="259"/>
            <ac:picMk id="1030" creationId="{CFD177BE-1118-499D-A8BD-7C16ECAC1D48}"/>
          </ac:picMkLst>
        </pc:picChg>
      </pc:sldChg>
    </pc:docChg>
  </pc:docChgLst>
  <pc:docChgLst>
    <pc:chgData name="Melvin CARRERE" userId="f3466305-787c-4660-b6eb-419cfeb4c857" providerId="ADAL" clId="{E9DA8562-928F-470A-B1CB-8D53CB94AAAE}"/>
    <pc:docChg chg="undo custSel addSld modSld">
      <pc:chgData name="Melvin CARRERE" userId="f3466305-787c-4660-b6eb-419cfeb4c857" providerId="ADAL" clId="{E9DA8562-928F-470A-B1CB-8D53CB94AAAE}" dt="2020-06-01T14:24:12.414" v="1687" actId="1076"/>
      <pc:docMkLst>
        <pc:docMk/>
      </pc:docMkLst>
      <pc:sldChg chg="addSp delSp modSp mod addAnim delAnim modAnim">
        <pc:chgData name="Melvin CARRERE" userId="f3466305-787c-4660-b6eb-419cfeb4c857" providerId="ADAL" clId="{E9DA8562-928F-470A-B1CB-8D53CB94AAAE}" dt="2020-06-01T13:44:16.878" v="921"/>
        <pc:sldMkLst>
          <pc:docMk/>
          <pc:sldMk cId="791798137" sldId="256"/>
        </pc:sldMkLst>
        <pc:spChg chg="mod">
          <ac:chgData name="Melvin CARRERE" userId="f3466305-787c-4660-b6eb-419cfeb4c857" providerId="ADAL" clId="{E9DA8562-928F-470A-B1CB-8D53CB94AAAE}" dt="2020-06-01T12:44:04.975" v="49" actId="404"/>
          <ac:spMkLst>
            <pc:docMk/>
            <pc:sldMk cId="791798137" sldId="256"/>
            <ac:spMk id="5" creationId="{26FFA2FF-BFCC-47ED-BA19-FEBBDB22C17D}"/>
          </ac:spMkLst>
        </pc:spChg>
        <pc:spChg chg="add del mod">
          <ac:chgData name="Melvin CARRERE" userId="f3466305-787c-4660-b6eb-419cfeb4c857" providerId="ADAL" clId="{E9DA8562-928F-470A-B1CB-8D53CB94AAAE}" dt="2020-06-01T13:04:53.650" v="421" actId="478"/>
          <ac:spMkLst>
            <pc:docMk/>
            <pc:sldMk cId="791798137" sldId="256"/>
            <ac:spMk id="13" creationId="{CA325906-D082-496F-8B79-AB0FA111F73D}"/>
          </ac:spMkLst>
        </pc:spChg>
        <pc:spChg chg="add mod">
          <ac:chgData name="Melvin CARRERE" userId="f3466305-787c-4660-b6eb-419cfeb4c857" providerId="ADAL" clId="{E9DA8562-928F-470A-B1CB-8D53CB94AAAE}" dt="2020-06-01T13:12:02.242" v="544" actId="1076"/>
          <ac:spMkLst>
            <pc:docMk/>
            <pc:sldMk cId="791798137" sldId="256"/>
            <ac:spMk id="26" creationId="{E4C4F2BC-EC21-4DEF-9469-157B800B0F04}"/>
          </ac:spMkLst>
        </pc:spChg>
        <pc:spChg chg="add mod">
          <ac:chgData name="Melvin CARRERE" userId="f3466305-787c-4660-b6eb-419cfeb4c857" providerId="ADAL" clId="{E9DA8562-928F-470A-B1CB-8D53CB94AAAE}" dt="2020-06-01T13:31:07.542" v="785" actId="1076"/>
          <ac:spMkLst>
            <pc:docMk/>
            <pc:sldMk cId="791798137" sldId="256"/>
            <ac:spMk id="55" creationId="{A69102B2-DE82-4B8E-9899-7F1075105E39}"/>
          </ac:spMkLst>
        </pc:spChg>
        <pc:spChg chg="add mod">
          <ac:chgData name="Melvin CARRERE" userId="f3466305-787c-4660-b6eb-419cfeb4c857" providerId="ADAL" clId="{E9DA8562-928F-470A-B1CB-8D53CB94AAAE}" dt="2020-06-01T13:32:53.680" v="798" actId="1076"/>
          <ac:spMkLst>
            <pc:docMk/>
            <pc:sldMk cId="791798137" sldId="256"/>
            <ac:spMk id="56" creationId="{FADFF7AC-3A6E-40EE-BBB3-BC8F3CD79507}"/>
          </ac:spMkLst>
        </pc:spChg>
        <pc:spChg chg="add del mod">
          <ac:chgData name="Melvin CARRERE" userId="f3466305-787c-4660-b6eb-419cfeb4c857" providerId="ADAL" clId="{E9DA8562-928F-470A-B1CB-8D53CB94AAAE}" dt="2020-06-01T13:31:23.876" v="795" actId="478"/>
          <ac:spMkLst>
            <pc:docMk/>
            <pc:sldMk cId="791798137" sldId="256"/>
            <ac:spMk id="57" creationId="{CBBEF094-3A69-4604-92CA-9CE1F4B42221}"/>
          </ac:spMkLst>
        </pc:spChg>
        <pc:spChg chg="add del mod">
          <ac:chgData name="Melvin CARRERE" userId="f3466305-787c-4660-b6eb-419cfeb4c857" providerId="ADAL" clId="{E9DA8562-928F-470A-B1CB-8D53CB94AAAE}" dt="2020-06-01T13:40:10.275" v="807" actId="478"/>
          <ac:spMkLst>
            <pc:docMk/>
            <pc:sldMk cId="791798137" sldId="256"/>
            <ac:spMk id="58" creationId="{5215E010-3976-437A-A287-8C8E7EBACB50}"/>
          </ac:spMkLst>
        </pc:spChg>
        <pc:spChg chg="add del mod">
          <ac:chgData name="Melvin CARRERE" userId="f3466305-787c-4660-b6eb-419cfeb4c857" providerId="ADAL" clId="{E9DA8562-928F-470A-B1CB-8D53CB94AAAE}" dt="2020-06-01T13:41:02.592" v="826" actId="478"/>
          <ac:spMkLst>
            <pc:docMk/>
            <pc:sldMk cId="791798137" sldId="256"/>
            <ac:spMk id="61" creationId="{56F6D87F-BC36-4293-B5D3-B5BD96D8E388}"/>
          </ac:spMkLst>
        </pc:spChg>
        <pc:spChg chg="add del mod">
          <ac:chgData name="Melvin CARRERE" userId="f3466305-787c-4660-b6eb-419cfeb4c857" providerId="ADAL" clId="{E9DA8562-928F-470A-B1CB-8D53CB94AAAE}" dt="2020-06-01T13:42:45.816" v="862" actId="478"/>
          <ac:spMkLst>
            <pc:docMk/>
            <pc:sldMk cId="791798137" sldId="256"/>
            <ac:spMk id="1027" creationId="{C38597DD-C6F4-45FF-96E6-228230FEDF70}"/>
          </ac:spMkLst>
        </pc:spChg>
        <pc:graphicFrameChg chg="add del mod modGraphic">
          <ac:chgData name="Melvin CARRERE" userId="f3466305-787c-4660-b6eb-419cfeb4c857" providerId="ADAL" clId="{E9DA8562-928F-470A-B1CB-8D53CB94AAAE}" dt="2020-06-01T13:16:54.376" v="602" actId="478"/>
          <ac:graphicFrameMkLst>
            <pc:docMk/>
            <pc:sldMk cId="791798137" sldId="256"/>
            <ac:graphicFrameMk id="8" creationId="{9B7D507F-20D6-4E28-A3DE-F122C6B29CF9}"/>
          </ac:graphicFrameMkLst>
        </pc:graphicFrameChg>
        <pc:picChg chg="add del mod">
          <ac:chgData name="Melvin CARRERE" userId="f3466305-787c-4660-b6eb-419cfeb4c857" providerId="ADAL" clId="{E9DA8562-928F-470A-B1CB-8D53CB94AAAE}" dt="2020-06-01T12:42:44.458" v="29" actId="478"/>
          <ac:picMkLst>
            <pc:docMk/>
            <pc:sldMk cId="791798137" sldId="256"/>
            <ac:picMk id="2" creationId="{F4132848-7A3B-4434-95B3-722779814D8D}"/>
          </ac:picMkLst>
        </pc:picChg>
        <pc:picChg chg="add mod">
          <ac:chgData name="Melvin CARRERE" userId="f3466305-787c-4660-b6eb-419cfeb4c857" providerId="ADAL" clId="{E9DA8562-928F-470A-B1CB-8D53CB94AAAE}" dt="2020-06-01T12:43:13.826" v="40" actId="14100"/>
          <ac:picMkLst>
            <pc:docMk/>
            <pc:sldMk cId="791798137" sldId="256"/>
            <ac:picMk id="3" creationId="{E663609A-5C8D-46A9-A398-6AC6B5AF6AA7}"/>
          </ac:picMkLst>
        </pc:picChg>
        <pc:picChg chg="add del mod">
          <ac:chgData name="Melvin CARRERE" userId="f3466305-787c-4660-b6eb-419cfeb4c857" providerId="ADAL" clId="{E9DA8562-928F-470A-B1CB-8D53CB94AAAE}" dt="2020-06-01T12:45:56.432" v="61" actId="478"/>
          <ac:picMkLst>
            <pc:docMk/>
            <pc:sldMk cId="791798137" sldId="256"/>
            <ac:picMk id="4" creationId="{EEAB4724-C064-4FEF-B6F5-3386AE984E97}"/>
          </ac:picMkLst>
        </pc:picChg>
        <pc:picChg chg="add del mod">
          <ac:chgData name="Melvin CARRERE" userId="f3466305-787c-4660-b6eb-419cfeb4c857" providerId="ADAL" clId="{E9DA8562-928F-470A-B1CB-8D53CB94AAAE}" dt="2020-06-01T12:42:58.460" v="30" actId="478"/>
          <ac:picMkLst>
            <pc:docMk/>
            <pc:sldMk cId="791798137" sldId="256"/>
            <ac:picMk id="6" creationId="{4FC5A25F-2FCB-41B7-AEC9-D5E6ACE2D822}"/>
          </ac:picMkLst>
        </pc:picChg>
        <pc:picChg chg="add del mod">
          <ac:chgData name="Melvin CARRERE" userId="f3466305-787c-4660-b6eb-419cfeb4c857" providerId="ADAL" clId="{E9DA8562-928F-470A-B1CB-8D53CB94AAAE}" dt="2020-06-01T13:05:15.387" v="427" actId="478"/>
          <ac:picMkLst>
            <pc:docMk/>
            <pc:sldMk cId="791798137" sldId="256"/>
            <ac:picMk id="12" creationId="{3104C559-0387-46FC-8946-10D735F1EB49}"/>
          </ac:picMkLst>
        </pc:picChg>
        <pc:picChg chg="add mod">
          <ac:chgData name="Melvin CARRERE" userId="f3466305-787c-4660-b6eb-419cfeb4c857" providerId="ADAL" clId="{E9DA8562-928F-470A-B1CB-8D53CB94AAAE}" dt="2020-06-01T13:20:12.433" v="635" actId="1076"/>
          <ac:picMkLst>
            <pc:docMk/>
            <pc:sldMk cId="791798137" sldId="256"/>
            <ac:picMk id="15" creationId="{3AC50ABD-2420-44D2-8079-268786706A51}"/>
          </ac:picMkLst>
        </pc:picChg>
        <pc:picChg chg="add mod">
          <ac:chgData name="Melvin CARRERE" userId="f3466305-787c-4660-b6eb-419cfeb4c857" providerId="ADAL" clId="{E9DA8562-928F-470A-B1CB-8D53CB94AAAE}" dt="2020-06-01T13:16:16.698" v="592" actId="1076"/>
          <ac:picMkLst>
            <pc:docMk/>
            <pc:sldMk cId="791798137" sldId="256"/>
            <ac:picMk id="17" creationId="{6C3F6BD3-2224-4AB3-B675-9C522426955E}"/>
          </ac:picMkLst>
        </pc:picChg>
        <pc:picChg chg="add mod">
          <ac:chgData name="Melvin CARRERE" userId="f3466305-787c-4660-b6eb-419cfeb4c857" providerId="ADAL" clId="{E9DA8562-928F-470A-B1CB-8D53CB94AAAE}" dt="2020-06-01T13:16:16.698" v="592" actId="1076"/>
          <ac:picMkLst>
            <pc:docMk/>
            <pc:sldMk cId="791798137" sldId="256"/>
            <ac:picMk id="19" creationId="{B4FBA065-191F-4B92-8163-FEC750888F3E}"/>
          </ac:picMkLst>
        </pc:picChg>
        <pc:picChg chg="add mod">
          <ac:chgData name="Melvin CARRERE" userId="f3466305-787c-4660-b6eb-419cfeb4c857" providerId="ADAL" clId="{E9DA8562-928F-470A-B1CB-8D53CB94AAAE}" dt="2020-06-01T13:16:16.698" v="592" actId="1076"/>
          <ac:picMkLst>
            <pc:docMk/>
            <pc:sldMk cId="791798137" sldId="256"/>
            <ac:picMk id="21" creationId="{7B8DE577-8BEA-44FA-B3D4-9D3BE9CC57F6}"/>
          </ac:picMkLst>
        </pc:picChg>
        <pc:picChg chg="add mod">
          <ac:chgData name="Melvin CARRERE" userId="f3466305-787c-4660-b6eb-419cfeb4c857" providerId="ADAL" clId="{E9DA8562-928F-470A-B1CB-8D53CB94AAAE}" dt="2020-06-01T13:16:18.282" v="593" actId="1076"/>
          <ac:picMkLst>
            <pc:docMk/>
            <pc:sldMk cId="791798137" sldId="256"/>
            <ac:picMk id="23" creationId="{F677166B-4B5F-470B-9C53-BAC0FDC3F4D6}"/>
          </ac:picMkLst>
        </pc:picChg>
        <pc:picChg chg="add mod">
          <ac:chgData name="Melvin CARRERE" userId="f3466305-787c-4660-b6eb-419cfeb4c857" providerId="ADAL" clId="{E9DA8562-928F-470A-B1CB-8D53CB94AAAE}" dt="2020-06-01T13:16:16.698" v="592" actId="1076"/>
          <ac:picMkLst>
            <pc:docMk/>
            <pc:sldMk cId="791798137" sldId="256"/>
            <ac:picMk id="25" creationId="{6E1BCE9F-93B6-4E63-A611-7BF9D287DAAF}"/>
          </ac:picMkLst>
        </pc:picChg>
        <pc:picChg chg="add del mod">
          <ac:chgData name="Melvin CARRERE" userId="f3466305-787c-4660-b6eb-419cfeb4c857" providerId="ADAL" clId="{E9DA8562-928F-470A-B1CB-8D53CB94AAAE}" dt="2020-06-01T13:09:55.364" v="516" actId="478"/>
          <ac:picMkLst>
            <pc:docMk/>
            <pc:sldMk cId="791798137" sldId="256"/>
            <ac:picMk id="27" creationId="{F9677B92-7B64-4388-97E8-5F213AF86693}"/>
          </ac:picMkLst>
        </pc:picChg>
        <pc:picChg chg="add mod">
          <ac:chgData name="Melvin CARRERE" userId="f3466305-787c-4660-b6eb-419cfeb4c857" providerId="ADAL" clId="{E9DA8562-928F-470A-B1CB-8D53CB94AAAE}" dt="2020-06-01T13:28:59.920" v="741" actId="14100"/>
          <ac:picMkLst>
            <pc:docMk/>
            <pc:sldMk cId="791798137" sldId="256"/>
            <ac:picMk id="28" creationId="{99FDF45B-9703-4826-8BF4-7F3E4E528060}"/>
          </ac:picMkLst>
        </pc:picChg>
        <pc:picChg chg="add mod">
          <ac:chgData name="Melvin CARRERE" userId="f3466305-787c-4660-b6eb-419cfeb4c857" providerId="ADAL" clId="{E9DA8562-928F-470A-B1CB-8D53CB94AAAE}" dt="2020-06-01T13:21:02.215" v="648" actId="27957"/>
          <ac:picMkLst>
            <pc:docMk/>
            <pc:sldMk cId="791798137" sldId="256"/>
            <ac:picMk id="29" creationId="{F1AEF649-B8E7-4B6E-9BA9-8A0C8EDA07FE}"/>
          </ac:picMkLst>
        </pc:picChg>
        <pc:picChg chg="add mod">
          <ac:chgData name="Melvin CARRERE" userId="f3466305-787c-4660-b6eb-419cfeb4c857" providerId="ADAL" clId="{E9DA8562-928F-470A-B1CB-8D53CB94AAAE}" dt="2020-06-01T13:15:55.650" v="585" actId="1076"/>
          <ac:picMkLst>
            <pc:docMk/>
            <pc:sldMk cId="791798137" sldId="256"/>
            <ac:picMk id="30" creationId="{CE11A1E3-2095-46CA-892C-88D1EAF253DD}"/>
          </ac:picMkLst>
        </pc:picChg>
        <pc:picChg chg="add mod">
          <ac:chgData name="Melvin CARRERE" userId="f3466305-787c-4660-b6eb-419cfeb4c857" providerId="ADAL" clId="{E9DA8562-928F-470A-B1CB-8D53CB94AAAE}" dt="2020-06-01T13:17:07.406" v="608" actId="1076"/>
          <ac:picMkLst>
            <pc:docMk/>
            <pc:sldMk cId="791798137" sldId="256"/>
            <ac:picMk id="31" creationId="{D9C069D9-A574-4C1B-80CE-0EA73CA877E2}"/>
          </ac:picMkLst>
        </pc:picChg>
        <pc:picChg chg="add mod">
          <ac:chgData name="Melvin CARRERE" userId="f3466305-787c-4660-b6eb-419cfeb4c857" providerId="ADAL" clId="{E9DA8562-928F-470A-B1CB-8D53CB94AAAE}" dt="2020-06-01T13:17:04.952" v="607" actId="1076"/>
          <ac:picMkLst>
            <pc:docMk/>
            <pc:sldMk cId="791798137" sldId="256"/>
            <ac:picMk id="32" creationId="{9734DD21-D4A6-4ED8-AEA5-BCB9F9A0AD72}"/>
          </ac:picMkLst>
        </pc:picChg>
        <pc:picChg chg="add mod">
          <ac:chgData name="Melvin CARRERE" userId="f3466305-787c-4660-b6eb-419cfeb4c857" providerId="ADAL" clId="{E9DA8562-928F-470A-B1CB-8D53CB94AAAE}" dt="2020-06-01T13:17:32.476" v="613" actId="1076"/>
          <ac:picMkLst>
            <pc:docMk/>
            <pc:sldMk cId="791798137" sldId="256"/>
            <ac:picMk id="33" creationId="{7887591D-982A-4B6D-9497-775C04C20FDA}"/>
          </ac:picMkLst>
        </pc:picChg>
        <pc:picChg chg="add mod">
          <ac:chgData name="Melvin CARRERE" userId="f3466305-787c-4660-b6eb-419cfeb4c857" providerId="ADAL" clId="{E9DA8562-928F-470A-B1CB-8D53CB94AAAE}" dt="2020-06-01T13:29:25.497" v="753" actId="1076"/>
          <ac:picMkLst>
            <pc:docMk/>
            <pc:sldMk cId="791798137" sldId="256"/>
            <ac:picMk id="34" creationId="{444AB0FC-8D83-4008-9A17-3B1C09DD8D17}"/>
          </ac:picMkLst>
        </pc:picChg>
        <pc:picChg chg="add del mod">
          <ac:chgData name="Melvin CARRERE" userId="f3466305-787c-4660-b6eb-419cfeb4c857" providerId="ADAL" clId="{E9DA8562-928F-470A-B1CB-8D53CB94AAAE}" dt="2020-06-01T13:20:00.475" v="633" actId="478"/>
          <ac:picMkLst>
            <pc:docMk/>
            <pc:sldMk cId="791798137" sldId="256"/>
            <ac:picMk id="35" creationId="{CF3C131F-123D-41E3-8C74-5FFE70B9C483}"/>
          </ac:picMkLst>
        </pc:picChg>
        <pc:picChg chg="add mod">
          <ac:chgData name="Melvin CARRERE" userId="f3466305-787c-4660-b6eb-419cfeb4c857" providerId="ADAL" clId="{E9DA8562-928F-470A-B1CB-8D53CB94AAAE}" dt="2020-06-01T13:20:10.659" v="634" actId="1076"/>
          <ac:picMkLst>
            <pc:docMk/>
            <pc:sldMk cId="791798137" sldId="256"/>
            <ac:picMk id="36" creationId="{BA0A65A0-B663-4C20-A1EF-082F9192FFFE}"/>
          </ac:picMkLst>
        </pc:picChg>
        <pc:picChg chg="add mod">
          <ac:chgData name="Melvin CARRERE" userId="f3466305-787c-4660-b6eb-419cfeb4c857" providerId="ADAL" clId="{E9DA8562-928F-470A-B1CB-8D53CB94AAAE}" dt="2020-06-01T13:19:21.235" v="624" actId="1076"/>
          <ac:picMkLst>
            <pc:docMk/>
            <pc:sldMk cId="791798137" sldId="256"/>
            <ac:picMk id="37" creationId="{94D6FB98-47EF-4FD6-8C25-D43D105A1186}"/>
          </ac:picMkLst>
        </pc:picChg>
        <pc:picChg chg="add mod">
          <ac:chgData name="Melvin CARRERE" userId="f3466305-787c-4660-b6eb-419cfeb4c857" providerId="ADAL" clId="{E9DA8562-928F-470A-B1CB-8D53CB94AAAE}" dt="2020-06-01T13:32:52.060" v="797" actId="1076"/>
          <ac:picMkLst>
            <pc:docMk/>
            <pc:sldMk cId="791798137" sldId="256"/>
            <ac:picMk id="49" creationId="{1162D00A-A723-4345-97F9-D113ACF47EF9}"/>
          </ac:picMkLst>
        </pc:picChg>
        <pc:picChg chg="add del mod">
          <ac:chgData name="Melvin CARRERE" userId="f3466305-787c-4660-b6eb-419cfeb4c857" providerId="ADAL" clId="{E9DA8562-928F-470A-B1CB-8D53CB94AAAE}" dt="2020-06-01T13:42:22.289" v="856" actId="1076"/>
          <ac:picMkLst>
            <pc:docMk/>
            <pc:sldMk cId="791798137" sldId="256"/>
            <ac:picMk id="54" creationId="{64CCA4DC-DA44-4255-8558-8AE94ECADBB7}"/>
          </ac:picMkLst>
        </pc:picChg>
        <pc:picChg chg="add del mod">
          <ac:chgData name="Melvin CARRERE" userId="f3466305-787c-4660-b6eb-419cfeb4c857" providerId="ADAL" clId="{E9DA8562-928F-470A-B1CB-8D53CB94AAAE}" dt="2020-06-01T13:41:15.936" v="837" actId="478"/>
          <ac:picMkLst>
            <pc:docMk/>
            <pc:sldMk cId="791798137" sldId="256"/>
            <ac:picMk id="60" creationId="{6088E9B9-B211-43CF-9522-82BAFC319229}"/>
          </ac:picMkLst>
        </pc:picChg>
        <pc:picChg chg="add mod">
          <ac:chgData name="Melvin CARRERE" userId="f3466305-787c-4660-b6eb-419cfeb4c857" providerId="ADAL" clId="{E9DA8562-928F-470A-B1CB-8D53CB94AAAE}" dt="2020-06-01T13:42:18.603" v="854" actId="1076"/>
          <ac:picMkLst>
            <pc:docMk/>
            <pc:sldMk cId="791798137" sldId="256"/>
            <ac:picMk id="63" creationId="{25DB5D60-B384-4A54-AAFE-D04F5E759C1D}"/>
          </ac:picMkLst>
        </pc:picChg>
        <pc:picChg chg="add del mod">
          <ac:chgData name="Melvin CARRERE" userId="f3466305-787c-4660-b6eb-419cfeb4c857" providerId="ADAL" clId="{E9DA8562-928F-470A-B1CB-8D53CB94AAAE}" dt="2020-06-01T13:42:55.128" v="868" actId="1076"/>
          <ac:picMkLst>
            <pc:docMk/>
            <pc:sldMk cId="791798137" sldId="256"/>
            <ac:picMk id="1025" creationId="{4E467585-C8BF-46CF-84F4-AAEF7FDA4F31}"/>
          </ac:picMkLst>
        </pc:picChg>
        <pc:picChg chg="add del mod">
          <ac:chgData name="Melvin CARRERE" userId="f3466305-787c-4660-b6eb-419cfeb4c857" providerId="ADAL" clId="{E9DA8562-928F-470A-B1CB-8D53CB94AAAE}" dt="2020-06-01T12:42:18.757" v="10" actId="478"/>
          <ac:picMkLst>
            <pc:docMk/>
            <pc:sldMk cId="791798137" sldId="256"/>
            <ac:picMk id="1026" creationId="{306FD5B2-8B23-44BF-9F31-94A29F94A42F}"/>
          </ac:picMkLst>
        </pc:picChg>
        <pc:picChg chg="add mod">
          <ac:chgData name="Melvin CARRERE" userId="f3466305-787c-4660-b6eb-419cfeb4c857" providerId="ADAL" clId="{E9DA8562-928F-470A-B1CB-8D53CB94AAAE}" dt="2020-06-01T13:29:18.863" v="752" actId="14100"/>
          <ac:picMkLst>
            <pc:docMk/>
            <pc:sldMk cId="791798137" sldId="256"/>
            <ac:picMk id="1028" creationId="{33F3D139-73B4-4BAC-A9E4-E65A2110E2F6}"/>
          </ac:picMkLst>
        </pc:picChg>
        <pc:cxnChg chg="add mod">
          <ac:chgData name="Melvin CARRERE" userId="f3466305-787c-4660-b6eb-419cfeb4c857" providerId="ADAL" clId="{E9DA8562-928F-470A-B1CB-8D53CB94AAAE}" dt="2020-06-01T13:26:50.119" v="700" actId="14100"/>
          <ac:cxnSpMkLst>
            <pc:docMk/>
            <pc:sldMk cId="791798137" sldId="256"/>
            <ac:cxnSpMk id="39" creationId="{E876625D-19F5-4AE7-A266-D0CFD68BD947}"/>
          </ac:cxnSpMkLst>
        </pc:cxnChg>
        <pc:cxnChg chg="add mod">
          <ac:chgData name="Melvin CARRERE" userId="f3466305-787c-4660-b6eb-419cfeb4c857" providerId="ADAL" clId="{E9DA8562-928F-470A-B1CB-8D53CB94AAAE}" dt="2020-06-01T13:28:58.175" v="740" actId="14100"/>
          <ac:cxnSpMkLst>
            <pc:docMk/>
            <pc:sldMk cId="791798137" sldId="256"/>
            <ac:cxnSpMk id="45" creationId="{598A8EF6-DFC4-4814-BC70-C09CF3375ECB}"/>
          </ac:cxnSpMkLst>
        </pc:cxnChg>
        <pc:cxnChg chg="add mod">
          <ac:chgData name="Melvin CARRERE" userId="f3466305-787c-4660-b6eb-419cfeb4c857" providerId="ADAL" clId="{E9DA8562-928F-470A-B1CB-8D53CB94AAAE}" dt="2020-06-01T13:29:08.913" v="745" actId="14100"/>
          <ac:cxnSpMkLst>
            <pc:docMk/>
            <pc:sldMk cId="791798137" sldId="256"/>
            <ac:cxnSpMk id="50" creationId="{C1D83F9F-A0A3-40A8-B6FA-16FF085DB64F}"/>
          </ac:cxnSpMkLst>
        </pc:cxnChg>
      </pc:sldChg>
      <pc:sldChg chg="addSp delSp modSp new mod modAnim">
        <pc:chgData name="Melvin CARRERE" userId="f3466305-787c-4660-b6eb-419cfeb4c857" providerId="ADAL" clId="{E9DA8562-928F-470A-B1CB-8D53CB94AAAE}" dt="2020-06-01T14:21:47.068" v="1646" actId="21"/>
        <pc:sldMkLst>
          <pc:docMk/>
          <pc:sldMk cId="1998910882" sldId="257"/>
        </pc:sldMkLst>
        <pc:spChg chg="add del">
          <ac:chgData name="Melvin CARRERE" userId="f3466305-787c-4660-b6eb-419cfeb4c857" providerId="ADAL" clId="{E9DA8562-928F-470A-B1CB-8D53CB94AAAE}" dt="2020-06-01T13:18:43.859" v="614" actId="478"/>
          <ac:spMkLst>
            <pc:docMk/>
            <pc:sldMk cId="1998910882" sldId="257"/>
            <ac:spMk id="3" creationId="{24658E4F-0D9E-40F9-948F-6C64B49222CF}"/>
          </ac:spMkLst>
        </pc:spChg>
        <pc:graphicFrameChg chg="add del mod">
          <ac:chgData name="Melvin CARRERE" userId="f3466305-787c-4660-b6eb-419cfeb4c857" providerId="ADAL" clId="{E9DA8562-928F-470A-B1CB-8D53CB94AAAE}" dt="2020-06-01T13:16:37.639" v="597"/>
          <ac:graphicFrameMkLst>
            <pc:docMk/>
            <pc:sldMk cId="1998910882" sldId="257"/>
            <ac:graphicFrameMk id="5" creationId="{3A7BCC92-F629-48D9-9564-F35901EF819C}"/>
          </ac:graphicFrameMkLst>
        </pc:graphicFrameChg>
        <pc:graphicFrameChg chg="add mod">
          <ac:chgData name="Melvin CARRERE" userId="f3466305-787c-4660-b6eb-419cfeb4c857" providerId="ADAL" clId="{E9DA8562-928F-470A-B1CB-8D53CB94AAAE}" dt="2020-06-01T13:16:41.203" v="599" actId="1076"/>
          <ac:graphicFrameMkLst>
            <pc:docMk/>
            <pc:sldMk cId="1998910882" sldId="257"/>
            <ac:graphicFrameMk id="6" creationId="{8E4EA251-26DE-45AF-B455-31C36C756C2E}"/>
          </ac:graphicFrameMkLst>
        </pc:graphicFrameChg>
        <pc:picChg chg="add del mod">
          <ac:chgData name="Melvin CARRERE" userId="f3466305-787c-4660-b6eb-419cfeb4c857" providerId="ADAL" clId="{E9DA8562-928F-470A-B1CB-8D53CB94AAAE}" dt="2020-06-01T14:21:47.068" v="1646" actId="21"/>
          <ac:picMkLst>
            <pc:docMk/>
            <pc:sldMk cId="1998910882" sldId="257"/>
            <ac:picMk id="8" creationId="{C9DA1C1D-FEBF-4386-B38A-979FC40530C0}"/>
          </ac:picMkLst>
        </pc:picChg>
        <pc:picChg chg="add del mod">
          <ac:chgData name="Melvin CARRERE" userId="f3466305-787c-4660-b6eb-419cfeb4c857" providerId="ADAL" clId="{E9DA8562-928F-470A-B1CB-8D53CB94AAAE}" dt="2020-06-01T14:21:47.068" v="1646" actId="21"/>
          <ac:picMkLst>
            <pc:docMk/>
            <pc:sldMk cId="1998910882" sldId="257"/>
            <ac:picMk id="10" creationId="{C7ACB2A9-1C03-47AE-AA5C-930C5A9A43F6}"/>
          </ac:picMkLst>
        </pc:picChg>
      </pc:sldChg>
      <pc:sldChg chg="addSp delSp modSp new mod modAnim">
        <pc:chgData name="Melvin CARRERE" userId="f3466305-787c-4660-b6eb-419cfeb4c857" providerId="ADAL" clId="{E9DA8562-928F-470A-B1CB-8D53CB94AAAE}" dt="2020-06-01T14:24:12.414" v="1687" actId="1076"/>
        <pc:sldMkLst>
          <pc:docMk/>
          <pc:sldMk cId="3107867348" sldId="258"/>
        </pc:sldMkLst>
        <pc:spChg chg="del">
          <ac:chgData name="Melvin CARRERE" userId="f3466305-787c-4660-b6eb-419cfeb4c857" providerId="ADAL" clId="{E9DA8562-928F-470A-B1CB-8D53CB94AAAE}" dt="2020-06-01T13:59:30.380" v="924" actId="478"/>
          <ac:spMkLst>
            <pc:docMk/>
            <pc:sldMk cId="3107867348" sldId="258"/>
            <ac:spMk id="2" creationId="{AA3CA034-3287-4548-96F7-60278F6F0859}"/>
          </ac:spMkLst>
        </pc:spChg>
        <pc:spChg chg="del">
          <ac:chgData name="Melvin CARRERE" userId="f3466305-787c-4660-b6eb-419cfeb4c857" providerId="ADAL" clId="{E9DA8562-928F-470A-B1CB-8D53CB94AAAE}" dt="2020-06-01T13:59:30.003" v="923" actId="478"/>
          <ac:spMkLst>
            <pc:docMk/>
            <pc:sldMk cId="3107867348" sldId="258"/>
            <ac:spMk id="3" creationId="{E29D6231-4A07-40AE-BCF4-626D9E3BEA19}"/>
          </ac:spMkLst>
        </pc:spChg>
        <pc:spChg chg="del">
          <ac:chgData name="Melvin CARRERE" userId="f3466305-787c-4660-b6eb-419cfeb4c857" providerId="ADAL" clId="{E9DA8562-928F-470A-B1CB-8D53CB94AAAE}" dt="2020-06-01T14:10:56.087" v="1431" actId="478"/>
          <ac:spMkLst>
            <pc:docMk/>
            <pc:sldMk cId="3107867348" sldId="258"/>
            <ac:spMk id="4" creationId="{EA5462B4-F528-4846-BBC6-12E9EEE4D34B}"/>
          </ac:spMkLst>
        </pc:spChg>
        <pc:spChg chg="add del mod">
          <ac:chgData name="Melvin CARRERE" userId="f3466305-787c-4660-b6eb-419cfeb4c857" providerId="ADAL" clId="{E9DA8562-928F-470A-B1CB-8D53CB94AAAE}" dt="2020-06-01T14:07:46.463" v="1341" actId="478"/>
          <ac:spMkLst>
            <pc:docMk/>
            <pc:sldMk cId="3107867348" sldId="258"/>
            <ac:spMk id="11" creationId="{32358AEC-4273-499B-8236-B7253A3BC9EC}"/>
          </ac:spMkLst>
        </pc:spChg>
        <pc:spChg chg="add mod">
          <ac:chgData name="Melvin CARRERE" userId="f3466305-787c-4660-b6eb-419cfeb4c857" providerId="ADAL" clId="{E9DA8562-928F-470A-B1CB-8D53CB94AAAE}" dt="2020-06-01T14:09:12.752" v="1370" actId="313"/>
          <ac:spMkLst>
            <pc:docMk/>
            <pc:sldMk cId="3107867348" sldId="258"/>
            <ac:spMk id="12" creationId="{55DFE964-97A7-42DD-92F0-60E43F8E6F99}"/>
          </ac:spMkLst>
        </pc:spChg>
        <pc:spChg chg="add mod">
          <ac:chgData name="Melvin CARRERE" userId="f3466305-787c-4660-b6eb-419cfeb4c857" providerId="ADAL" clId="{E9DA8562-928F-470A-B1CB-8D53CB94AAAE}" dt="2020-06-01T14:09:46.034" v="1397" actId="1076"/>
          <ac:spMkLst>
            <pc:docMk/>
            <pc:sldMk cId="3107867348" sldId="258"/>
            <ac:spMk id="13" creationId="{4651A80E-CBAD-4465-92E1-6CFF0E27DA1D}"/>
          </ac:spMkLst>
        </pc:spChg>
        <pc:spChg chg="add mod">
          <ac:chgData name="Melvin CARRERE" userId="f3466305-787c-4660-b6eb-419cfeb4c857" providerId="ADAL" clId="{E9DA8562-928F-470A-B1CB-8D53CB94AAAE}" dt="2020-06-01T14:10:37.161" v="1408"/>
          <ac:spMkLst>
            <pc:docMk/>
            <pc:sldMk cId="3107867348" sldId="258"/>
            <ac:spMk id="16" creationId="{63806C1B-641C-46FF-B249-F6E7B77BA556}"/>
          </ac:spMkLst>
        </pc:spChg>
        <pc:spChg chg="add mod">
          <ac:chgData name="Melvin CARRERE" userId="f3466305-787c-4660-b6eb-419cfeb4c857" providerId="ADAL" clId="{E9DA8562-928F-470A-B1CB-8D53CB94AAAE}" dt="2020-06-01T14:23:33.910" v="1680" actId="207"/>
          <ac:spMkLst>
            <pc:docMk/>
            <pc:sldMk cId="3107867348" sldId="258"/>
            <ac:spMk id="17" creationId="{94406872-3E76-41AF-B499-E22129DEDDB7}"/>
          </ac:spMkLst>
        </pc:spChg>
        <pc:spChg chg="add del mod">
          <ac:chgData name="Melvin CARRERE" userId="f3466305-787c-4660-b6eb-419cfeb4c857" providerId="ADAL" clId="{E9DA8562-928F-470A-B1CB-8D53CB94AAAE}" dt="2020-06-01T14:11:27.926" v="1446" actId="478"/>
          <ac:spMkLst>
            <pc:docMk/>
            <pc:sldMk cId="3107867348" sldId="258"/>
            <ac:spMk id="20" creationId="{E0E4ECAD-E767-4489-80D1-591B9A776344}"/>
          </ac:spMkLst>
        </pc:spChg>
        <pc:spChg chg="add del mod">
          <ac:chgData name="Melvin CARRERE" userId="f3466305-787c-4660-b6eb-419cfeb4c857" providerId="ADAL" clId="{E9DA8562-928F-470A-B1CB-8D53CB94AAAE}" dt="2020-06-01T14:11:27.426" v="1445" actId="478"/>
          <ac:spMkLst>
            <pc:docMk/>
            <pc:sldMk cId="3107867348" sldId="258"/>
            <ac:spMk id="23" creationId="{B1751286-84EB-4575-A4FF-283AA3B1774E}"/>
          </ac:spMkLst>
        </pc:spChg>
        <pc:spChg chg="add del mod">
          <ac:chgData name="Melvin CARRERE" userId="f3466305-787c-4660-b6eb-419cfeb4c857" providerId="ADAL" clId="{E9DA8562-928F-470A-B1CB-8D53CB94AAAE}" dt="2020-06-01T14:18:17.689" v="1623" actId="478"/>
          <ac:spMkLst>
            <pc:docMk/>
            <pc:sldMk cId="3107867348" sldId="258"/>
            <ac:spMk id="26" creationId="{72B0CEA0-ECE9-456F-B224-4A9F36497ED6}"/>
          </ac:spMkLst>
        </pc:spChg>
        <pc:spChg chg="add mod">
          <ac:chgData name="Melvin CARRERE" userId="f3466305-787c-4660-b6eb-419cfeb4c857" providerId="ADAL" clId="{E9DA8562-928F-470A-B1CB-8D53CB94AAAE}" dt="2020-06-01T14:16:50.904" v="1605" actId="1076"/>
          <ac:spMkLst>
            <pc:docMk/>
            <pc:sldMk cId="3107867348" sldId="258"/>
            <ac:spMk id="29" creationId="{2B54FA7C-3ECB-4119-956F-659939C40463}"/>
          </ac:spMkLst>
        </pc:spChg>
        <pc:spChg chg="add del mod">
          <ac:chgData name="Melvin CARRERE" userId="f3466305-787c-4660-b6eb-419cfeb4c857" providerId="ADAL" clId="{E9DA8562-928F-470A-B1CB-8D53CB94AAAE}" dt="2020-06-01T14:14:13.803" v="1529"/>
          <ac:spMkLst>
            <pc:docMk/>
            <pc:sldMk cId="3107867348" sldId="258"/>
            <ac:spMk id="30" creationId="{B883D26C-2638-483D-82CE-AC47B36C21FE}"/>
          </ac:spMkLst>
        </pc:spChg>
        <pc:spChg chg="add mod">
          <ac:chgData name="Melvin CARRERE" userId="f3466305-787c-4660-b6eb-419cfeb4c857" providerId="ADAL" clId="{E9DA8562-928F-470A-B1CB-8D53CB94AAAE}" dt="2020-06-01T14:24:12.414" v="1687" actId="1076"/>
          <ac:spMkLst>
            <pc:docMk/>
            <pc:sldMk cId="3107867348" sldId="258"/>
            <ac:spMk id="31" creationId="{B750CFC8-F39C-4D73-9B3B-509C25DC2853}"/>
          </ac:spMkLst>
        </pc:spChg>
        <pc:spChg chg="add del mod">
          <ac:chgData name="Melvin CARRERE" userId="f3466305-787c-4660-b6eb-419cfeb4c857" providerId="ADAL" clId="{E9DA8562-928F-470A-B1CB-8D53CB94AAAE}" dt="2020-06-01T14:15:42.554" v="1581" actId="478"/>
          <ac:spMkLst>
            <pc:docMk/>
            <pc:sldMk cId="3107867348" sldId="258"/>
            <ac:spMk id="34" creationId="{32F07953-D87E-4783-A8FD-783406032591}"/>
          </ac:spMkLst>
        </pc:spChg>
        <pc:spChg chg="add mod">
          <ac:chgData name="Melvin CARRERE" userId="f3466305-787c-4660-b6eb-419cfeb4c857" providerId="ADAL" clId="{E9DA8562-928F-470A-B1CB-8D53CB94AAAE}" dt="2020-06-01T14:20:31.429" v="1641" actId="1076"/>
          <ac:spMkLst>
            <pc:docMk/>
            <pc:sldMk cId="3107867348" sldId="258"/>
            <ac:spMk id="35" creationId="{4C9E244F-2602-45AA-96A1-53F5E45DBAB6}"/>
          </ac:spMkLst>
        </pc:spChg>
        <pc:spChg chg="add del mod">
          <ac:chgData name="Melvin CARRERE" userId="f3466305-787c-4660-b6eb-419cfeb4c857" providerId="ADAL" clId="{E9DA8562-928F-470A-B1CB-8D53CB94AAAE}" dt="2020-06-01T14:16:06.047" v="1587" actId="478"/>
          <ac:spMkLst>
            <pc:docMk/>
            <pc:sldMk cId="3107867348" sldId="258"/>
            <ac:spMk id="38" creationId="{53F2CF50-B5DE-4D25-A854-36D38F345E5F}"/>
          </ac:spMkLst>
        </pc:spChg>
        <pc:grpChg chg="add mod">
          <ac:chgData name="Melvin CARRERE" userId="f3466305-787c-4660-b6eb-419cfeb4c857" providerId="ADAL" clId="{E9DA8562-928F-470A-B1CB-8D53CB94AAAE}" dt="2020-06-01T14:18:09.830" v="1622" actId="1076"/>
          <ac:grpSpMkLst>
            <pc:docMk/>
            <pc:sldMk cId="3107867348" sldId="258"/>
            <ac:grpSpMk id="15" creationId="{89BEBD48-9644-4AF0-A22B-9002AB22ECB9}"/>
          </ac:grpSpMkLst>
        </pc:grpChg>
        <pc:graphicFrameChg chg="add del mod modGraphic">
          <ac:chgData name="Melvin CARRERE" userId="f3466305-787c-4660-b6eb-419cfeb4c857" providerId="ADAL" clId="{E9DA8562-928F-470A-B1CB-8D53CB94AAAE}" dt="2020-06-01T14:23:48.110" v="1682" actId="207"/>
          <ac:graphicFrameMkLst>
            <pc:docMk/>
            <pc:sldMk cId="3107867348" sldId="258"/>
            <ac:graphicFrameMk id="7" creationId="{D0D41E0D-FACD-41D3-8039-2F973624AAF1}"/>
          </ac:graphicFrameMkLst>
        </pc:graphicFrameChg>
        <pc:graphicFrameChg chg="add del mod modGraphic">
          <ac:chgData name="Melvin CARRERE" userId="f3466305-787c-4660-b6eb-419cfeb4c857" providerId="ADAL" clId="{E9DA8562-928F-470A-B1CB-8D53CB94AAAE}" dt="2020-06-01T14:04:51.909" v="1165" actId="1032"/>
          <ac:graphicFrameMkLst>
            <pc:docMk/>
            <pc:sldMk cId="3107867348" sldId="258"/>
            <ac:graphicFrameMk id="8" creationId="{48616796-AC37-4AF4-8772-8E84DF6C54A8}"/>
          </ac:graphicFrameMkLst>
        </pc:graphicFrameChg>
        <pc:graphicFrameChg chg="add mod modGraphic">
          <ac:chgData name="Melvin CARRERE" userId="f3466305-787c-4660-b6eb-419cfeb4c857" providerId="ADAL" clId="{E9DA8562-928F-470A-B1CB-8D53CB94AAAE}" dt="2020-06-01T14:23:14.976" v="1676" actId="1076"/>
          <ac:graphicFrameMkLst>
            <pc:docMk/>
            <pc:sldMk cId="3107867348" sldId="258"/>
            <ac:graphicFrameMk id="43" creationId="{B09C62C3-C65C-458B-9F99-61AB75A3420D}"/>
          </ac:graphicFrameMkLst>
        </pc:graphicFrameChg>
        <pc:picChg chg="add mod">
          <ac:chgData name="Melvin CARRERE" userId="f3466305-787c-4660-b6eb-419cfeb4c857" providerId="ADAL" clId="{E9DA8562-928F-470A-B1CB-8D53CB94AAAE}" dt="2020-06-01T14:22:46.721" v="1667" actId="1076"/>
          <ac:picMkLst>
            <pc:docMk/>
            <pc:sldMk cId="3107867348" sldId="258"/>
            <ac:picMk id="5" creationId="{2B9CDB71-8019-44FA-9964-56DA11FA9E9F}"/>
          </ac:picMkLst>
        </pc:picChg>
        <pc:picChg chg="add mod">
          <ac:chgData name="Melvin CARRERE" userId="f3466305-787c-4660-b6eb-419cfeb4c857" providerId="ADAL" clId="{E9DA8562-928F-470A-B1CB-8D53CB94AAAE}" dt="2020-06-01T14:09:26.008" v="1374" actId="1076"/>
          <ac:picMkLst>
            <pc:docMk/>
            <pc:sldMk cId="3107867348" sldId="258"/>
            <ac:picMk id="6" creationId="{A106E92E-8D49-4610-8A82-CF41B13C47F6}"/>
          </ac:picMkLst>
        </pc:picChg>
        <pc:picChg chg="add mod">
          <ac:chgData name="Melvin CARRERE" userId="f3466305-787c-4660-b6eb-419cfeb4c857" providerId="ADAL" clId="{E9DA8562-928F-470A-B1CB-8D53CB94AAAE}" dt="2020-06-01T14:17:25.456" v="1618" actId="1076"/>
          <ac:picMkLst>
            <pc:docMk/>
            <pc:sldMk cId="3107867348" sldId="258"/>
            <ac:picMk id="10" creationId="{4B3EB8AC-3DFE-498F-B56F-3FFA3381F2CB}"/>
          </ac:picMkLst>
        </pc:picChg>
        <pc:picChg chg="add mod">
          <ac:chgData name="Melvin CARRERE" userId="f3466305-787c-4660-b6eb-419cfeb4c857" providerId="ADAL" clId="{E9DA8562-928F-470A-B1CB-8D53CB94AAAE}" dt="2020-06-01T14:16:50.904" v="1605" actId="1076"/>
          <ac:picMkLst>
            <pc:docMk/>
            <pc:sldMk cId="3107867348" sldId="258"/>
            <ac:picMk id="14" creationId="{4BF5A043-1237-498A-847A-760A90C919F2}"/>
          </ac:picMkLst>
        </pc:picChg>
        <pc:picChg chg="add del mod">
          <ac:chgData name="Melvin CARRERE" userId="f3466305-787c-4660-b6eb-419cfeb4c857" providerId="ADAL" clId="{E9DA8562-928F-470A-B1CB-8D53CB94AAAE}" dt="2020-06-01T14:11:27.926" v="1446" actId="478"/>
          <ac:picMkLst>
            <pc:docMk/>
            <pc:sldMk cId="3107867348" sldId="258"/>
            <ac:picMk id="19" creationId="{4323C418-7132-4CA6-87F8-AB254E5A5961}"/>
          </ac:picMkLst>
        </pc:picChg>
        <pc:picChg chg="add del mod">
          <ac:chgData name="Melvin CARRERE" userId="f3466305-787c-4660-b6eb-419cfeb4c857" providerId="ADAL" clId="{E9DA8562-928F-470A-B1CB-8D53CB94AAAE}" dt="2020-06-01T14:11:27.426" v="1445" actId="478"/>
          <ac:picMkLst>
            <pc:docMk/>
            <pc:sldMk cId="3107867348" sldId="258"/>
            <ac:picMk id="22" creationId="{8A0F8E4D-3B8D-4BC5-B4C8-8FE7BCE14D3A}"/>
          </ac:picMkLst>
        </pc:picChg>
        <pc:picChg chg="add del mod">
          <ac:chgData name="Melvin CARRERE" userId="f3466305-787c-4660-b6eb-419cfeb4c857" providerId="ADAL" clId="{E9DA8562-928F-470A-B1CB-8D53CB94AAAE}" dt="2020-06-01T14:16:50.904" v="1605" actId="1076"/>
          <ac:picMkLst>
            <pc:docMk/>
            <pc:sldMk cId="3107867348" sldId="258"/>
            <ac:picMk id="25" creationId="{0692CFED-E3E0-455D-AE2D-28ACB5B23CF4}"/>
          </ac:picMkLst>
        </pc:picChg>
        <pc:picChg chg="add mod">
          <ac:chgData name="Melvin CARRERE" userId="f3466305-787c-4660-b6eb-419cfeb4c857" providerId="ADAL" clId="{E9DA8562-928F-470A-B1CB-8D53CB94AAAE}" dt="2020-06-01T14:16:50.904" v="1605" actId="1076"/>
          <ac:picMkLst>
            <pc:docMk/>
            <pc:sldMk cId="3107867348" sldId="258"/>
            <ac:picMk id="28" creationId="{F6BE389F-64B2-4A78-B2B4-BDC1302ECC2B}"/>
          </ac:picMkLst>
        </pc:picChg>
        <pc:picChg chg="add mod">
          <ac:chgData name="Melvin CARRERE" userId="f3466305-787c-4660-b6eb-419cfeb4c857" providerId="ADAL" clId="{E9DA8562-928F-470A-B1CB-8D53CB94AAAE}" dt="2020-06-01T14:17:02.992" v="1610" actId="1076"/>
          <ac:picMkLst>
            <pc:docMk/>
            <pc:sldMk cId="3107867348" sldId="258"/>
            <ac:picMk id="33" creationId="{7B8957F6-C26A-4C63-B6B8-D119C07DB0EB}"/>
          </ac:picMkLst>
        </pc:picChg>
        <pc:picChg chg="add mod">
          <ac:chgData name="Melvin CARRERE" userId="f3466305-787c-4660-b6eb-419cfeb4c857" providerId="ADAL" clId="{E9DA8562-928F-470A-B1CB-8D53CB94AAAE}" dt="2020-06-01T14:17:15.668" v="1615" actId="1076"/>
          <ac:picMkLst>
            <pc:docMk/>
            <pc:sldMk cId="3107867348" sldId="258"/>
            <ac:picMk id="37" creationId="{A51159F2-5D45-499F-8D28-04D263C6CEF8}"/>
          </ac:picMkLst>
        </pc:picChg>
        <pc:picChg chg="add mod">
          <ac:chgData name="Melvin CARRERE" userId="f3466305-787c-4660-b6eb-419cfeb4c857" providerId="ADAL" clId="{E9DA8562-928F-470A-B1CB-8D53CB94AAAE}" dt="2020-06-01T14:17:10.531" v="1612" actId="1076"/>
          <ac:picMkLst>
            <pc:docMk/>
            <pc:sldMk cId="3107867348" sldId="258"/>
            <ac:picMk id="39" creationId="{6354F2B0-82A8-4266-AB64-001853FEA699}"/>
          </ac:picMkLst>
        </pc:picChg>
        <pc:picChg chg="add mod">
          <ac:chgData name="Melvin CARRERE" userId="f3466305-787c-4660-b6eb-419cfeb4c857" providerId="ADAL" clId="{E9DA8562-928F-470A-B1CB-8D53CB94AAAE}" dt="2020-06-01T14:17:12.321" v="1613" actId="1076"/>
          <ac:picMkLst>
            <pc:docMk/>
            <pc:sldMk cId="3107867348" sldId="258"/>
            <ac:picMk id="40" creationId="{D2A29A8E-576F-4D88-894D-81E39083FBBE}"/>
          </ac:picMkLst>
        </pc:picChg>
        <pc:picChg chg="add del mod">
          <ac:chgData name="Melvin CARRERE" userId="f3466305-787c-4660-b6eb-419cfeb4c857" providerId="ADAL" clId="{E9DA8562-928F-470A-B1CB-8D53CB94AAAE}" dt="2020-06-01T14:22:01.479" v="1654" actId="478"/>
          <ac:picMkLst>
            <pc:docMk/>
            <pc:sldMk cId="3107867348" sldId="258"/>
            <ac:picMk id="41" creationId="{9FD19CFE-41C5-4FBF-AA7F-D4B33FC20B24}"/>
          </ac:picMkLst>
        </pc:picChg>
        <pc:picChg chg="add mod">
          <ac:chgData name="Melvin CARRERE" userId="f3466305-787c-4660-b6eb-419cfeb4c857" providerId="ADAL" clId="{E9DA8562-928F-470A-B1CB-8D53CB94AAAE}" dt="2020-06-01T14:24:06.248" v="1685" actId="1076"/>
          <ac:picMkLst>
            <pc:docMk/>
            <pc:sldMk cId="3107867348" sldId="258"/>
            <ac:picMk id="42" creationId="{5C5B2ACA-F81A-4EB8-A7BB-FBDD65871800}"/>
          </ac:picMkLst>
        </pc:picChg>
      </pc:sldChg>
    </pc:docChg>
  </pc:docChgLst>
  <pc:docChgLst>
    <pc:chgData name="MAXIME PALETOU" userId="2d78e944-b765-4b54-b7a9-3501128c8fb2" providerId="ADAL" clId="{4B18E71E-3FE9-4F81-8356-373D781F404D}"/>
    <pc:docChg chg="custSel delSld modSld">
      <pc:chgData name="MAXIME PALETOU" userId="2d78e944-b765-4b54-b7a9-3501128c8fb2" providerId="ADAL" clId="{4B18E71E-3FE9-4F81-8356-373D781F404D}" dt="2020-05-31T09:13:44.144" v="3" actId="2696"/>
      <pc:docMkLst>
        <pc:docMk/>
      </pc:docMkLst>
      <pc:sldChg chg="delSp modSp mod">
        <pc:chgData name="MAXIME PALETOU" userId="2d78e944-b765-4b54-b7a9-3501128c8fb2" providerId="ADAL" clId="{4B18E71E-3FE9-4F81-8356-373D781F404D}" dt="2020-05-31T09:13:27.003" v="1" actId="478"/>
        <pc:sldMkLst>
          <pc:docMk/>
          <pc:sldMk cId="791798137" sldId="256"/>
        </pc:sldMkLst>
        <pc:spChg chg="del mod">
          <ac:chgData name="MAXIME PALETOU" userId="2d78e944-b765-4b54-b7a9-3501128c8fb2" providerId="ADAL" clId="{4B18E71E-3FE9-4F81-8356-373D781F404D}" dt="2020-05-31T09:13:27.003" v="1" actId="478"/>
          <ac:spMkLst>
            <pc:docMk/>
            <pc:sldMk cId="791798137" sldId="256"/>
            <ac:spMk id="9" creationId="{DF942722-3EC1-4DD1-AFB1-DE7989AF5D32}"/>
          </ac:spMkLst>
        </pc:spChg>
      </pc:sldChg>
      <pc:sldChg chg="del">
        <pc:chgData name="MAXIME PALETOU" userId="2d78e944-b765-4b54-b7a9-3501128c8fb2" providerId="ADAL" clId="{4B18E71E-3FE9-4F81-8356-373D781F404D}" dt="2020-05-31T09:13:44.144" v="3" actId="2696"/>
        <pc:sldMkLst>
          <pc:docMk/>
          <pc:sldMk cId="1839040260" sldId="257"/>
        </pc:sldMkLst>
      </pc:sldChg>
      <pc:sldChg chg="del">
        <pc:chgData name="MAXIME PALETOU" userId="2d78e944-b765-4b54-b7a9-3501128c8fb2" providerId="ADAL" clId="{4B18E71E-3FE9-4F81-8356-373D781F404D}" dt="2020-05-31T09:13:30.326" v="2" actId="2696"/>
        <pc:sldMkLst>
          <pc:docMk/>
          <pc:sldMk cId="4005258798" sldId="25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E567FAA-BF29-4BF8-B28A-C1EDD404A26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1486AA01-3CF9-46C1-857C-65C2D1CC943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FEB0CD-F984-461D-851E-B87FB58EAA7E}" type="datetimeFigureOut">
              <a:rPr lang="fr-FR" smtClean="0"/>
              <a:t>11/06/2020</a:t>
            </a:fld>
            <a:endParaRPr lang="fr-FR"/>
          </a:p>
        </p:txBody>
      </p:sp>
      <p:sp>
        <p:nvSpPr>
          <p:cNvPr id="4" name="Espace réservé du pied de page 3">
            <a:extLst>
              <a:ext uri="{FF2B5EF4-FFF2-40B4-BE49-F238E27FC236}">
                <a16:creationId xmlns:a16="http://schemas.microsoft.com/office/drawing/2014/main" id="{33334B70-D607-416E-B38A-38EBD5675A8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A73EF29F-BDB6-4FBC-B9E2-98F99989D8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DCCF1D-645D-4B15-9721-40218274BBFB}" type="slidenum">
              <a:rPr lang="fr-FR" smtClean="0"/>
              <a:t>‹N°›</a:t>
            </a:fld>
            <a:endParaRPr lang="fr-FR"/>
          </a:p>
        </p:txBody>
      </p:sp>
    </p:spTree>
    <p:extLst>
      <p:ext uri="{BB962C8B-B14F-4D97-AF65-F5344CB8AC3E}">
        <p14:creationId xmlns:p14="http://schemas.microsoft.com/office/powerpoint/2010/main" val="7866605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D2A5FB-6F9D-4B8D-A9C3-8BD4A60EAB33}" type="datetimeFigureOut">
              <a:rPr lang="fr-FR" smtClean="0"/>
              <a:t>11/06/2020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52DC3D-A58D-4B2E-A856-57ECFC1D3A29}" type="slidenum">
              <a:rPr lang="fr-FR" smtClean="0"/>
              <a:t>‹N°›</a:t>
            </a:fld>
            <a:endParaRPr lang="fr-FR"/>
          </a:p>
        </p:txBody>
      </p:sp>
    </p:spTree>
    <p:extLst>
      <p:ext uri="{BB962C8B-B14F-4D97-AF65-F5344CB8AC3E}">
        <p14:creationId xmlns:p14="http://schemas.microsoft.com/office/powerpoint/2010/main" val="20745498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endParaRPr lang="fr-FR" b="0" dirty="0"/>
          </a:p>
          <a:p>
            <a:pPr marL="228600" indent="-228600">
              <a:buAutoNum type="arabicPeriod"/>
            </a:pPr>
            <a:endParaRPr lang="fr-FR" b="0" dirty="0"/>
          </a:p>
        </p:txBody>
      </p:sp>
      <p:sp>
        <p:nvSpPr>
          <p:cNvPr id="4" name="Espace réservé du numéro de diapositive 3"/>
          <p:cNvSpPr>
            <a:spLocks noGrp="1"/>
          </p:cNvSpPr>
          <p:nvPr>
            <p:ph type="sldNum" sz="quarter" idx="5"/>
          </p:nvPr>
        </p:nvSpPr>
        <p:spPr/>
        <p:txBody>
          <a:bodyPr/>
          <a:lstStyle/>
          <a:p>
            <a:fld id="{6052DC3D-A58D-4B2E-A856-57ECFC1D3A29}" type="slidenum">
              <a:rPr lang="fr-FR" smtClean="0"/>
              <a:t>1</a:t>
            </a:fld>
            <a:endParaRPr lang="fr-FR"/>
          </a:p>
        </p:txBody>
      </p:sp>
    </p:spTree>
    <p:extLst>
      <p:ext uri="{BB962C8B-B14F-4D97-AF65-F5344CB8AC3E}">
        <p14:creationId xmlns:p14="http://schemas.microsoft.com/office/powerpoint/2010/main" val="1587117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endParaRPr lang="fr-FR" b="0" dirty="0"/>
          </a:p>
          <a:p>
            <a:pPr marL="228600" indent="-228600">
              <a:buAutoNum type="arabicPeriod"/>
            </a:pPr>
            <a:endParaRPr lang="fr-FR" b="0" dirty="0"/>
          </a:p>
        </p:txBody>
      </p:sp>
      <p:sp>
        <p:nvSpPr>
          <p:cNvPr id="4" name="Espace réservé du numéro de diapositive 3"/>
          <p:cNvSpPr>
            <a:spLocks noGrp="1"/>
          </p:cNvSpPr>
          <p:nvPr>
            <p:ph type="sldNum" sz="quarter" idx="5"/>
          </p:nvPr>
        </p:nvSpPr>
        <p:spPr/>
        <p:txBody>
          <a:bodyPr/>
          <a:lstStyle/>
          <a:p>
            <a:fld id="{6052DC3D-A58D-4B2E-A856-57ECFC1D3A29}" type="slidenum">
              <a:rPr lang="fr-FR" smtClean="0"/>
              <a:t>3</a:t>
            </a:fld>
            <a:endParaRPr lang="fr-FR"/>
          </a:p>
        </p:txBody>
      </p:sp>
    </p:spTree>
    <p:extLst>
      <p:ext uri="{BB962C8B-B14F-4D97-AF65-F5344CB8AC3E}">
        <p14:creationId xmlns:p14="http://schemas.microsoft.com/office/powerpoint/2010/main" val="1788599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endParaRPr lang="fr-FR" b="0" dirty="0"/>
          </a:p>
          <a:p>
            <a:pPr marL="228600" indent="-228600">
              <a:buAutoNum type="arabicPeriod"/>
            </a:pPr>
            <a:endParaRPr lang="fr-FR" b="0" dirty="0"/>
          </a:p>
        </p:txBody>
      </p:sp>
      <p:sp>
        <p:nvSpPr>
          <p:cNvPr id="4" name="Espace réservé du numéro de diapositive 3"/>
          <p:cNvSpPr>
            <a:spLocks noGrp="1"/>
          </p:cNvSpPr>
          <p:nvPr>
            <p:ph type="sldNum" sz="quarter" idx="5"/>
          </p:nvPr>
        </p:nvSpPr>
        <p:spPr/>
        <p:txBody>
          <a:bodyPr/>
          <a:lstStyle/>
          <a:p>
            <a:fld id="{6052DC3D-A58D-4B2E-A856-57ECFC1D3A29}" type="slidenum">
              <a:rPr lang="fr-FR" smtClean="0"/>
              <a:t>5</a:t>
            </a:fld>
            <a:endParaRPr lang="fr-FR"/>
          </a:p>
        </p:txBody>
      </p:sp>
    </p:spTree>
    <p:extLst>
      <p:ext uri="{BB962C8B-B14F-4D97-AF65-F5344CB8AC3E}">
        <p14:creationId xmlns:p14="http://schemas.microsoft.com/office/powerpoint/2010/main" val="1992230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endParaRPr lang="fr-FR" b="0" dirty="0"/>
          </a:p>
          <a:p>
            <a:pPr marL="228600" indent="-228600">
              <a:buAutoNum type="arabicPeriod"/>
            </a:pPr>
            <a:endParaRPr lang="fr-FR" b="0" dirty="0"/>
          </a:p>
        </p:txBody>
      </p:sp>
      <p:sp>
        <p:nvSpPr>
          <p:cNvPr id="4" name="Espace réservé du numéro de diapositive 3"/>
          <p:cNvSpPr>
            <a:spLocks noGrp="1"/>
          </p:cNvSpPr>
          <p:nvPr>
            <p:ph type="sldNum" sz="quarter" idx="5"/>
          </p:nvPr>
        </p:nvSpPr>
        <p:spPr/>
        <p:txBody>
          <a:bodyPr/>
          <a:lstStyle/>
          <a:p>
            <a:fld id="{6052DC3D-A58D-4B2E-A856-57ECFC1D3A29}" type="slidenum">
              <a:rPr lang="fr-FR" smtClean="0"/>
              <a:t>7</a:t>
            </a:fld>
            <a:endParaRPr lang="fr-FR"/>
          </a:p>
        </p:txBody>
      </p:sp>
    </p:spTree>
    <p:extLst>
      <p:ext uri="{BB962C8B-B14F-4D97-AF65-F5344CB8AC3E}">
        <p14:creationId xmlns:p14="http://schemas.microsoft.com/office/powerpoint/2010/main" val="267231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D5DA93-E83A-49A5-A997-E0BE564190A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CA4D840-4166-4ECD-89F4-F169A47234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BED73F5-1A41-49F0-BFCA-F0B7B6B9C62F}"/>
              </a:ext>
            </a:extLst>
          </p:cNvPr>
          <p:cNvSpPr>
            <a:spLocks noGrp="1"/>
          </p:cNvSpPr>
          <p:nvPr>
            <p:ph type="dt" sz="half" idx="10"/>
          </p:nvPr>
        </p:nvSpPr>
        <p:spPr/>
        <p:txBody>
          <a:bodyPr/>
          <a:lstStyle/>
          <a:p>
            <a:fld id="{935D783A-B39B-4802-AD19-FC068CC2F21A}" type="datetime1">
              <a:rPr lang="fr-FR" smtClean="0"/>
              <a:t>11/06/2020</a:t>
            </a:fld>
            <a:endParaRPr lang="fr-FR"/>
          </a:p>
        </p:txBody>
      </p:sp>
      <p:sp>
        <p:nvSpPr>
          <p:cNvPr id="5" name="Espace réservé du pied de page 4">
            <a:extLst>
              <a:ext uri="{FF2B5EF4-FFF2-40B4-BE49-F238E27FC236}">
                <a16:creationId xmlns:a16="http://schemas.microsoft.com/office/drawing/2014/main" id="{105754F9-5EA2-4FA7-92ED-7C7E8C46790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24245AC-DB12-41F9-8338-4CDC7C3264F5}"/>
              </a:ext>
            </a:extLst>
          </p:cNvPr>
          <p:cNvSpPr>
            <a:spLocks noGrp="1"/>
          </p:cNvSpPr>
          <p:nvPr>
            <p:ph type="sldNum" sz="quarter" idx="12"/>
          </p:nvPr>
        </p:nvSpPr>
        <p:spPr/>
        <p:txBody>
          <a:bodyPr/>
          <a:lstStyle/>
          <a:p>
            <a:fld id="{57551967-C080-437B-9231-74349D51DB76}" type="slidenum">
              <a:rPr lang="fr-FR" smtClean="0"/>
              <a:t>‹N°›</a:t>
            </a:fld>
            <a:endParaRPr lang="fr-FR"/>
          </a:p>
        </p:txBody>
      </p:sp>
    </p:spTree>
    <p:extLst>
      <p:ext uri="{BB962C8B-B14F-4D97-AF65-F5344CB8AC3E}">
        <p14:creationId xmlns:p14="http://schemas.microsoft.com/office/powerpoint/2010/main" val="4026634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AC6EB4-C489-43B7-BEC8-F8C3B273F71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7072964-E578-4DCE-8A3A-BE272FCA975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4678906-37CF-4160-BD9A-B813E5CFDBAE}"/>
              </a:ext>
            </a:extLst>
          </p:cNvPr>
          <p:cNvSpPr>
            <a:spLocks noGrp="1"/>
          </p:cNvSpPr>
          <p:nvPr>
            <p:ph type="dt" sz="half" idx="10"/>
          </p:nvPr>
        </p:nvSpPr>
        <p:spPr/>
        <p:txBody>
          <a:bodyPr/>
          <a:lstStyle/>
          <a:p>
            <a:fld id="{17E620B3-2907-4A85-A73A-0C4F0374F171}" type="datetime1">
              <a:rPr lang="fr-FR" smtClean="0"/>
              <a:t>11/06/2020</a:t>
            </a:fld>
            <a:endParaRPr lang="fr-FR"/>
          </a:p>
        </p:txBody>
      </p:sp>
      <p:sp>
        <p:nvSpPr>
          <p:cNvPr id="5" name="Espace réservé du pied de page 4">
            <a:extLst>
              <a:ext uri="{FF2B5EF4-FFF2-40B4-BE49-F238E27FC236}">
                <a16:creationId xmlns:a16="http://schemas.microsoft.com/office/drawing/2014/main" id="{FEF10BAC-6839-4F00-B78C-0AB06ED41DD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25A9CD6-7CFD-41BD-999C-83CAE5B65D3B}"/>
              </a:ext>
            </a:extLst>
          </p:cNvPr>
          <p:cNvSpPr>
            <a:spLocks noGrp="1"/>
          </p:cNvSpPr>
          <p:nvPr>
            <p:ph type="sldNum" sz="quarter" idx="12"/>
          </p:nvPr>
        </p:nvSpPr>
        <p:spPr/>
        <p:txBody>
          <a:bodyPr/>
          <a:lstStyle/>
          <a:p>
            <a:fld id="{57551967-C080-437B-9231-74349D51DB76}" type="slidenum">
              <a:rPr lang="fr-FR" smtClean="0"/>
              <a:t>‹N°›</a:t>
            </a:fld>
            <a:endParaRPr lang="fr-FR"/>
          </a:p>
        </p:txBody>
      </p:sp>
    </p:spTree>
    <p:extLst>
      <p:ext uri="{BB962C8B-B14F-4D97-AF65-F5344CB8AC3E}">
        <p14:creationId xmlns:p14="http://schemas.microsoft.com/office/powerpoint/2010/main" val="2110756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F8ADB3F-5E4A-4F3B-8ABC-3A7044B6846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CA07AC1-8332-4FAA-92B9-E57A41D0F06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66C5C9A-58BF-4B28-9427-37C6B746441A}"/>
              </a:ext>
            </a:extLst>
          </p:cNvPr>
          <p:cNvSpPr>
            <a:spLocks noGrp="1"/>
          </p:cNvSpPr>
          <p:nvPr>
            <p:ph type="dt" sz="half" idx="10"/>
          </p:nvPr>
        </p:nvSpPr>
        <p:spPr/>
        <p:txBody>
          <a:bodyPr/>
          <a:lstStyle/>
          <a:p>
            <a:fld id="{16A451A2-D74D-4E99-A896-02EE8680EF2F}" type="datetime1">
              <a:rPr lang="fr-FR" smtClean="0"/>
              <a:t>11/06/2020</a:t>
            </a:fld>
            <a:endParaRPr lang="fr-FR"/>
          </a:p>
        </p:txBody>
      </p:sp>
      <p:sp>
        <p:nvSpPr>
          <p:cNvPr id="5" name="Espace réservé du pied de page 4">
            <a:extLst>
              <a:ext uri="{FF2B5EF4-FFF2-40B4-BE49-F238E27FC236}">
                <a16:creationId xmlns:a16="http://schemas.microsoft.com/office/drawing/2014/main" id="{7EB1B39E-BE97-4C6E-BA7E-920CE442924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5D453F8-56B0-47E6-9602-976EC5C3709C}"/>
              </a:ext>
            </a:extLst>
          </p:cNvPr>
          <p:cNvSpPr>
            <a:spLocks noGrp="1"/>
          </p:cNvSpPr>
          <p:nvPr>
            <p:ph type="sldNum" sz="quarter" idx="12"/>
          </p:nvPr>
        </p:nvSpPr>
        <p:spPr/>
        <p:txBody>
          <a:bodyPr/>
          <a:lstStyle/>
          <a:p>
            <a:fld id="{57551967-C080-437B-9231-74349D51DB76}" type="slidenum">
              <a:rPr lang="fr-FR" smtClean="0"/>
              <a:t>‹N°›</a:t>
            </a:fld>
            <a:endParaRPr lang="fr-FR"/>
          </a:p>
        </p:txBody>
      </p:sp>
    </p:spTree>
    <p:extLst>
      <p:ext uri="{BB962C8B-B14F-4D97-AF65-F5344CB8AC3E}">
        <p14:creationId xmlns:p14="http://schemas.microsoft.com/office/powerpoint/2010/main" val="491812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507566-32C2-42FE-BD34-6238D160360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EBC9B4B-092F-4B44-A3E0-3241105251C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AC42BA5-A077-478D-9F54-F6EB586B2219}"/>
              </a:ext>
            </a:extLst>
          </p:cNvPr>
          <p:cNvSpPr>
            <a:spLocks noGrp="1"/>
          </p:cNvSpPr>
          <p:nvPr>
            <p:ph type="dt" sz="half" idx="10"/>
          </p:nvPr>
        </p:nvSpPr>
        <p:spPr/>
        <p:txBody>
          <a:bodyPr/>
          <a:lstStyle/>
          <a:p>
            <a:fld id="{118D7427-F52A-461D-878C-11B77EAD7A9B}" type="datetime1">
              <a:rPr lang="fr-FR" smtClean="0"/>
              <a:t>11/06/2020</a:t>
            </a:fld>
            <a:endParaRPr lang="fr-FR"/>
          </a:p>
        </p:txBody>
      </p:sp>
      <p:sp>
        <p:nvSpPr>
          <p:cNvPr id="5" name="Espace réservé du pied de page 4">
            <a:extLst>
              <a:ext uri="{FF2B5EF4-FFF2-40B4-BE49-F238E27FC236}">
                <a16:creationId xmlns:a16="http://schemas.microsoft.com/office/drawing/2014/main" id="{FB833DE9-38C3-4E85-AA0D-EEAD3898E0F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0AF8D57-B8FF-4F5C-8F29-FB3B31E27A57}"/>
              </a:ext>
            </a:extLst>
          </p:cNvPr>
          <p:cNvSpPr>
            <a:spLocks noGrp="1"/>
          </p:cNvSpPr>
          <p:nvPr>
            <p:ph type="sldNum" sz="quarter" idx="12"/>
          </p:nvPr>
        </p:nvSpPr>
        <p:spPr/>
        <p:txBody>
          <a:bodyPr/>
          <a:lstStyle/>
          <a:p>
            <a:fld id="{57551967-C080-437B-9231-74349D51DB76}" type="slidenum">
              <a:rPr lang="fr-FR" smtClean="0"/>
              <a:t>‹N°›</a:t>
            </a:fld>
            <a:endParaRPr lang="fr-FR"/>
          </a:p>
        </p:txBody>
      </p:sp>
    </p:spTree>
    <p:extLst>
      <p:ext uri="{BB962C8B-B14F-4D97-AF65-F5344CB8AC3E}">
        <p14:creationId xmlns:p14="http://schemas.microsoft.com/office/powerpoint/2010/main" val="3282571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011498-3828-4AE9-82DA-DE9D87CD7BF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F0F6BE7-E46C-4DEA-B06D-CC8B81B69E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2F4A28F-A4D9-4ACD-860E-DA2BF6529362}"/>
              </a:ext>
            </a:extLst>
          </p:cNvPr>
          <p:cNvSpPr>
            <a:spLocks noGrp="1"/>
          </p:cNvSpPr>
          <p:nvPr>
            <p:ph type="dt" sz="half" idx="10"/>
          </p:nvPr>
        </p:nvSpPr>
        <p:spPr/>
        <p:txBody>
          <a:bodyPr/>
          <a:lstStyle/>
          <a:p>
            <a:fld id="{47F5E04C-F2A3-4E8B-9CE1-6CBF48B6887C}" type="datetime1">
              <a:rPr lang="fr-FR" smtClean="0"/>
              <a:t>11/06/2020</a:t>
            </a:fld>
            <a:endParaRPr lang="fr-FR"/>
          </a:p>
        </p:txBody>
      </p:sp>
      <p:sp>
        <p:nvSpPr>
          <p:cNvPr id="5" name="Espace réservé du pied de page 4">
            <a:extLst>
              <a:ext uri="{FF2B5EF4-FFF2-40B4-BE49-F238E27FC236}">
                <a16:creationId xmlns:a16="http://schemas.microsoft.com/office/drawing/2014/main" id="{1B2A9826-5297-4B9C-9820-ACB2103B8D0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F57FA4A-CF77-453E-9504-8355E12BB452}"/>
              </a:ext>
            </a:extLst>
          </p:cNvPr>
          <p:cNvSpPr>
            <a:spLocks noGrp="1"/>
          </p:cNvSpPr>
          <p:nvPr>
            <p:ph type="sldNum" sz="quarter" idx="12"/>
          </p:nvPr>
        </p:nvSpPr>
        <p:spPr/>
        <p:txBody>
          <a:bodyPr/>
          <a:lstStyle/>
          <a:p>
            <a:fld id="{57551967-C080-437B-9231-74349D51DB76}" type="slidenum">
              <a:rPr lang="fr-FR" smtClean="0"/>
              <a:t>‹N°›</a:t>
            </a:fld>
            <a:endParaRPr lang="fr-FR"/>
          </a:p>
        </p:txBody>
      </p:sp>
    </p:spTree>
    <p:extLst>
      <p:ext uri="{BB962C8B-B14F-4D97-AF65-F5344CB8AC3E}">
        <p14:creationId xmlns:p14="http://schemas.microsoft.com/office/powerpoint/2010/main" val="670844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77F1BE-FEB8-4CA8-AA63-3BF1DFF4055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02FCC59-E55B-466B-9B66-381B7838451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9079C17-5FDF-4FD1-B0A1-31CD0E7A2E7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F3BD1D4-DE96-4114-9CF4-E2B377863A21}"/>
              </a:ext>
            </a:extLst>
          </p:cNvPr>
          <p:cNvSpPr>
            <a:spLocks noGrp="1"/>
          </p:cNvSpPr>
          <p:nvPr>
            <p:ph type="dt" sz="half" idx="10"/>
          </p:nvPr>
        </p:nvSpPr>
        <p:spPr/>
        <p:txBody>
          <a:bodyPr/>
          <a:lstStyle/>
          <a:p>
            <a:fld id="{088014A7-1CDC-4AEC-A40D-EECF25005063}" type="datetime1">
              <a:rPr lang="fr-FR" smtClean="0"/>
              <a:t>11/06/2020</a:t>
            </a:fld>
            <a:endParaRPr lang="fr-FR"/>
          </a:p>
        </p:txBody>
      </p:sp>
      <p:sp>
        <p:nvSpPr>
          <p:cNvPr id="6" name="Espace réservé du pied de page 5">
            <a:extLst>
              <a:ext uri="{FF2B5EF4-FFF2-40B4-BE49-F238E27FC236}">
                <a16:creationId xmlns:a16="http://schemas.microsoft.com/office/drawing/2014/main" id="{A418255A-275E-4E2E-BB74-D99D23D8161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3382162-2B7C-4886-BA52-E5203109DB86}"/>
              </a:ext>
            </a:extLst>
          </p:cNvPr>
          <p:cNvSpPr>
            <a:spLocks noGrp="1"/>
          </p:cNvSpPr>
          <p:nvPr>
            <p:ph type="sldNum" sz="quarter" idx="12"/>
          </p:nvPr>
        </p:nvSpPr>
        <p:spPr/>
        <p:txBody>
          <a:bodyPr/>
          <a:lstStyle/>
          <a:p>
            <a:fld id="{57551967-C080-437B-9231-74349D51DB76}" type="slidenum">
              <a:rPr lang="fr-FR" smtClean="0"/>
              <a:t>‹N°›</a:t>
            </a:fld>
            <a:endParaRPr lang="fr-FR"/>
          </a:p>
        </p:txBody>
      </p:sp>
    </p:spTree>
    <p:extLst>
      <p:ext uri="{BB962C8B-B14F-4D97-AF65-F5344CB8AC3E}">
        <p14:creationId xmlns:p14="http://schemas.microsoft.com/office/powerpoint/2010/main" val="2046055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C0BF95-04C4-4304-B701-ADCDF481DC0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7A6337B-CFD1-4822-B38D-FC4DA43D6B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A35EE34-8189-4AEF-BDC5-66B3A83A8ED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8789FC9-82BA-45AF-9E0D-4694306310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EBAE70D-8DC2-4A80-AA9D-FC26A9AFA53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EB21D71-8CB5-422A-95E4-D1CA269E3505}"/>
              </a:ext>
            </a:extLst>
          </p:cNvPr>
          <p:cNvSpPr>
            <a:spLocks noGrp="1"/>
          </p:cNvSpPr>
          <p:nvPr>
            <p:ph type="dt" sz="half" idx="10"/>
          </p:nvPr>
        </p:nvSpPr>
        <p:spPr/>
        <p:txBody>
          <a:bodyPr/>
          <a:lstStyle/>
          <a:p>
            <a:fld id="{F18615F4-55B8-4DDF-A153-22F8CDF1D456}" type="datetime1">
              <a:rPr lang="fr-FR" smtClean="0"/>
              <a:t>11/06/2020</a:t>
            </a:fld>
            <a:endParaRPr lang="fr-FR"/>
          </a:p>
        </p:txBody>
      </p:sp>
      <p:sp>
        <p:nvSpPr>
          <p:cNvPr id="8" name="Espace réservé du pied de page 7">
            <a:extLst>
              <a:ext uri="{FF2B5EF4-FFF2-40B4-BE49-F238E27FC236}">
                <a16:creationId xmlns:a16="http://schemas.microsoft.com/office/drawing/2014/main" id="{F182E2FC-99D4-41D6-AA04-6BF048BC911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9AA5B0E-E416-4A04-A8DB-311C80256404}"/>
              </a:ext>
            </a:extLst>
          </p:cNvPr>
          <p:cNvSpPr>
            <a:spLocks noGrp="1"/>
          </p:cNvSpPr>
          <p:nvPr>
            <p:ph type="sldNum" sz="quarter" idx="12"/>
          </p:nvPr>
        </p:nvSpPr>
        <p:spPr/>
        <p:txBody>
          <a:bodyPr/>
          <a:lstStyle/>
          <a:p>
            <a:fld id="{57551967-C080-437B-9231-74349D51DB76}" type="slidenum">
              <a:rPr lang="fr-FR" smtClean="0"/>
              <a:t>‹N°›</a:t>
            </a:fld>
            <a:endParaRPr lang="fr-FR"/>
          </a:p>
        </p:txBody>
      </p:sp>
    </p:spTree>
    <p:extLst>
      <p:ext uri="{BB962C8B-B14F-4D97-AF65-F5344CB8AC3E}">
        <p14:creationId xmlns:p14="http://schemas.microsoft.com/office/powerpoint/2010/main" val="3484070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E189E4-E14B-427C-9754-2C7CF0C04FD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68ECCD6-4FB6-43C6-9DA4-F216545A1FA4}"/>
              </a:ext>
            </a:extLst>
          </p:cNvPr>
          <p:cNvSpPr>
            <a:spLocks noGrp="1"/>
          </p:cNvSpPr>
          <p:nvPr>
            <p:ph type="dt" sz="half" idx="10"/>
          </p:nvPr>
        </p:nvSpPr>
        <p:spPr/>
        <p:txBody>
          <a:bodyPr/>
          <a:lstStyle/>
          <a:p>
            <a:fld id="{0EDEA349-DBAB-4FE7-B56B-E5058522C01C}" type="datetime1">
              <a:rPr lang="fr-FR" smtClean="0"/>
              <a:t>11/06/2020</a:t>
            </a:fld>
            <a:endParaRPr lang="fr-FR"/>
          </a:p>
        </p:txBody>
      </p:sp>
      <p:sp>
        <p:nvSpPr>
          <p:cNvPr id="4" name="Espace réservé du pied de page 3">
            <a:extLst>
              <a:ext uri="{FF2B5EF4-FFF2-40B4-BE49-F238E27FC236}">
                <a16:creationId xmlns:a16="http://schemas.microsoft.com/office/drawing/2014/main" id="{1DCA14A8-B7D6-44A2-899B-BB7FFC746D4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0CB2896-C392-494D-8E58-8500A237997F}"/>
              </a:ext>
            </a:extLst>
          </p:cNvPr>
          <p:cNvSpPr>
            <a:spLocks noGrp="1"/>
          </p:cNvSpPr>
          <p:nvPr>
            <p:ph type="sldNum" sz="quarter" idx="12"/>
          </p:nvPr>
        </p:nvSpPr>
        <p:spPr/>
        <p:txBody>
          <a:bodyPr/>
          <a:lstStyle/>
          <a:p>
            <a:fld id="{57551967-C080-437B-9231-74349D51DB76}" type="slidenum">
              <a:rPr lang="fr-FR" smtClean="0"/>
              <a:t>‹N°›</a:t>
            </a:fld>
            <a:endParaRPr lang="fr-FR"/>
          </a:p>
        </p:txBody>
      </p:sp>
    </p:spTree>
    <p:extLst>
      <p:ext uri="{BB962C8B-B14F-4D97-AF65-F5344CB8AC3E}">
        <p14:creationId xmlns:p14="http://schemas.microsoft.com/office/powerpoint/2010/main" val="3727589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F1C349B-1C20-4CE7-BD33-195583B2CA62}"/>
              </a:ext>
            </a:extLst>
          </p:cNvPr>
          <p:cNvSpPr>
            <a:spLocks noGrp="1"/>
          </p:cNvSpPr>
          <p:nvPr>
            <p:ph type="dt" sz="half" idx="10"/>
          </p:nvPr>
        </p:nvSpPr>
        <p:spPr/>
        <p:txBody>
          <a:bodyPr/>
          <a:lstStyle/>
          <a:p>
            <a:fld id="{BE907B10-D01C-4E48-A17C-AE5C5633D251}" type="datetime1">
              <a:rPr lang="fr-FR" smtClean="0"/>
              <a:t>11/06/2020</a:t>
            </a:fld>
            <a:endParaRPr lang="fr-FR"/>
          </a:p>
        </p:txBody>
      </p:sp>
      <p:sp>
        <p:nvSpPr>
          <p:cNvPr id="3" name="Espace réservé du pied de page 2">
            <a:extLst>
              <a:ext uri="{FF2B5EF4-FFF2-40B4-BE49-F238E27FC236}">
                <a16:creationId xmlns:a16="http://schemas.microsoft.com/office/drawing/2014/main" id="{563B5319-D511-41A6-9376-7DC2C4F405D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0836E11-0EE1-4182-BE96-F8E3643A96C6}"/>
              </a:ext>
            </a:extLst>
          </p:cNvPr>
          <p:cNvSpPr>
            <a:spLocks noGrp="1"/>
          </p:cNvSpPr>
          <p:nvPr>
            <p:ph type="sldNum" sz="quarter" idx="12"/>
          </p:nvPr>
        </p:nvSpPr>
        <p:spPr/>
        <p:txBody>
          <a:bodyPr/>
          <a:lstStyle/>
          <a:p>
            <a:fld id="{57551967-C080-437B-9231-74349D51DB76}" type="slidenum">
              <a:rPr lang="fr-FR" smtClean="0"/>
              <a:t>‹N°›</a:t>
            </a:fld>
            <a:endParaRPr lang="fr-FR"/>
          </a:p>
        </p:txBody>
      </p:sp>
    </p:spTree>
    <p:extLst>
      <p:ext uri="{BB962C8B-B14F-4D97-AF65-F5344CB8AC3E}">
        <p14:creationId xmlns:p14="http://schemas.microsoft.com/office/powerpoint/2010/main" val="753557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EF640C-E566-4A36-8D9A-12E05E6C37D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7D55A2B-5D23-446A-AA91-EDF9BACA98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52BC630-A195-4739-AA60-0073816A83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59F6601-6770-4572-80AE-21F65791FE20}"/>
              </a:ext>
            </a:extLst>
          </p:cNvPr>
          <p:cNvSpPr>
            <a:spLocks noGrp="1"/>
          </p:cNvSpPr>
          <p:nvPr>
            <p:ph type="dt" sz="half" idx="10"/>
          </p:nvPr>
        </p:nvSpPr>
        <p:spPr/>
        <p:txBody>
          <a:bodyPr/>
          <a:lstStyle/>
          <a:p>
            <a:fld id="{CAC76038-14A7-4427-BA19-E244F39DAF12}" type="datetime1">
              <a:rPr lang="fr-FR" smtClean="0"/>
              <a:t>11/06/2020</a:t>
            </a:fld>
            <a:endParaRPr lang="fr-FR"/>
          </a:p>
        </p:txBody>
      </p:sp>
      <p:sp>
        <p:nvSpPr>
          <p:cNvPr id="6" name="Espace réservé du pied de page 5">
            <a:extLst>
              <a:ext uri="{FF2B5EF4-FFF2-40B4-BE49-F238E27FC236}">
                <a16:creationId xmlns:a16="http://schemas.microsoft.com/office/drawing/2014/main" id="{81D17CAA-696B-419E-A693-9F1BDC2F2FD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4B2079B-34D5-481E-8B65-00EBC64FA204}"/>
              </a:ext>
            </a:extLst>
          </p:cNvPr>
          <p:cNvSpPr>
            <a:spLocks noGrp="1"/>
          </p:cNvSpPr>
          <p:nvPr>
            <p:ph type="sldNum" sz="quarter" idx="12"/>
          </p:nvPr>
        </p:nvSpPr>
        <p:spPr/>
        <p:txBody>
          <a:bodyPr/>
          <a:lstStyle/>
          <a:p>
            <a:fld id="{57551967-C080-437B-9231-74349D51DB76}" type="slidenum">
              <a:rPr lang="fr-FR" smtClean="0"/>
              <a:t>‹N°›</a:t>
            </a:fld>
            <a:endParaRPr lang="fr-FR"/>
          </a:p>
        </p:txBody>
      </p:sp>
    </p:spTree>
    <p:extLst>
      <p:ext uri="{BB962C8B-B14F-4D97-AF65-F5344CB8AC3E}">
        <p14:creationId xmlns:p14="http://schemas.microsoft.com/office/powerpoint/2010/main" val="3319396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F34441-B50F-41E4-A735-E062727ED07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28923BC-78F4-4A69-A3D4-7063C39CEA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97C5579-8DDE-4052-A99E-318DBCBD5C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E5E7992-C45D-4E02-AF8A-F15A0436F3F7}"/>
              </a:ext>
            </a:extLst>
          </p:cNvPr>
          <p:cNvSpPr>
            <a:spLocks noGrp="1"/>
          </p:cNvSpPr>
          <p:nvPr>
            <p:ph type="dt" sz="half" idx="10"/>
          </p:nvPr>
        </p:nvSpPr>
        <p:spPr/>
        <p:txBody>
          <a:bodyPr/>
          <a:lstStyle/>
          <a:p>
            <a:fld id="{2B05BE32-C1D7-4127-9029-159D2433F4AF}" type="datetime1">
              <a:rPr lang="fr-FR" smtClean="0"/>
              <a:t>11/06/2020</a:t>
            </a:fld>
            <a:endParaRPr lang="fr-FR"/>
          </a:p>
        </p:txBody>
      </p:sp>
      <p:sp>
        <p:nvSpPr>
          <p:cNvPr id="6" name="Espace réservé du pied de page 5">
            <a:extLst>
              <a:ext uri="{FF2B5EF4-FFF2-40B4-BE49-F238E27FC236}">
                <a16:creationId xmlns:a16="http://schemas.microsoft.com/office/drawing/2014/main" id="{DF822379-8531-415D-B189-07C1437C84D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0A42252-46D1-4AE0-AF58-BA55F2174E4C}"/>
              </a:ext>
            </a:extLst>
          </p:cNvPr>
          <p:cNvSpPr>
            <a:spLocks noGrp="1"/>
          </p:cNvSpPr>
          <p:nvPr>
            <p:ph type="sldNum" sz="quarter" idx="12"/>
          </p:nvPr>
        </p:nvSpPr>
        <p:spPr/>
        <p:txBody>
          <a:bodyPr/>
          <a:lstStyle/>
          <a:p>
            <a:fld id="{57551967-C080-437B-9231-74349D51DB76}" type="slidenum">
              <a:rPr lang="fr-FR" smtClean="0"/>
              <a:t>‹N°›</a:t>
            </a:fld>
            <a:endParaRPr lang="fr-FR"/>
          </a:p>
        </p:txBody>
      </p:sp>
    </p:spTree>
    <p:extLst>
      <p:ext uri="{BB962C8B-B14F-4D97-AF65-F5344CB8AC3E}">
        <p14:creationId xmlns:p14="http://schemas.microsoft.com/office/powerpoint/2010/main" val="407089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110155F-44D9-490F-8BCA-43D4018349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EA1EB2A-4014-422D-B9BC-BBF02400E2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F92B59A-1EAB-4834-98CD-752C52AABE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F55A05-3F42-43B0-9BFE-CA4A798BAD26}" type="datetime1">
              <a:rPr lang="fr-FR" smtClean="0"/>
              <a:t>11/06/2020</a:t>
            </a:fld>
            <a:endParaRPr lang="fr-FR"/>
          </a:p>
        </p:txBody>
      </p:sp>
      <p:sp>
        <p:nvSpPr>
          <p:cNvPr id="5" name="Espace réservé du pied de page 4">
            <a:extLst>
              <a:ext uri="{FF2B5EF4-FFF2-40B4-BE49-F238E27FC236}">
                <a16:creationId xmlns:a16="http://schemas.microsoft.com/office/drawing/2014/main" id="{3220DDDE-A91F-4465-936E-3930FC19E3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2EA9577-E25B-42D1-BCDF-20D4292917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551967-C080-437B-9231-74349D51DB76}" type="slidenum">
              <a:rPr lang="fr-FR" smtClean="0"/>
              <a:t>‹N°›</a:t>
            </a:fld>
            <a:endParaRPr lang="fr-FR"/>
          </a:p>
        </p:txBody>
      </p:sp>
    </p:spTree>
    <p:extLst>
      <p:ext uri="{BB962C8B-B14F-4D97-AF65-F5344CB8AC3E}">
        <p14:creationId xmlns:p14="http://schemas.microsoft.com/office/powerpoint/2010/main" val="3671420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6FFA2FF-BFCC-47ED-BA19-FEBBDB22C17D}"/>
              </a:ext>
            </a:extLst>
          </p:cNvPr>
          <p:cNvSpPr txBox="1"/>
          <p:nvPr/>
        </p:nvSpPr>
        <p:spPr>
          <a:xfrm>
            <a:off x="948267" y="167780"/>
            <a:ext cx="10787931" cy="584775"/>
          </a:xfrm>
          <a:prstGeom prst="rect">
            <a:avLst/>
          </a:prstGeom>
          <a:noFill/>
        </p:spPr>
        <p:txBody>
          <a:bodyPr wrap="square" rtlCol="0">
            <a:spAutoFit/>
          </a:bodyPr>
          <a:lstStyle/>
          <a:p>
            <a:r>
              <a:rPr lang="fr-FR" sz="3200" b="0" i="0" u="none" strike="noStrike" dirty="0">
                <a:solidFill>
                  <a:srgbClr val="FFFFFF"/>
                </a:solidFill>
                <a:effectLst/>
                <a:latin typeface="Roboto"/>
              </a:rPr>
              <a:t>Contraintes</a:t>
            </a:r>
            <a:endParaRPr lang="fr-FR" sz="4400" b="1" dirty="0">
              <a:solidFill>
                <a:schemeClr val="bg1"/>
              </a:solidFill>
              <a:latin typeface="Comfortaa" panose="00000500000000000000" pitchFamily="2" charset="0"/>
            </a:endParaRPr>
          </a:p>
        </p:txBody>
      </p:sp>
      <p:pic>
        <p:nvPicPr>
          <p:cNvPr id="4" name="Image 3">
            <a:extLst>
              <a:ext uri="{FF2B5EF4-FFF2-40B4-BE49-F238E27FC236}">
                <a16:creationId xmlns:a16="http://schemas.microsoft.com/office/drawing/2014/main" id="{D4A60C5F-BD7A-4DE8-91BA-9F18E9523AEC}"/>
              </a:ext>
            </a:extLst>
          </p:cNvPr>
          <p:cNvPicPr>
            <a:picLocks noChangeAspect="1"/>
          </p:cNvPicPr>
          <p:nvPr/>
        </p:nvPicPr>
        <p:blipFill>
          <a:blip r:embed="rId3"/>
          <a:stretch>
            <a:fillRect/>
          </a:stretch>
        </p:blipFill>
        <p:spPr>
          <a:xfrm>
            <a:off x="3604181" y="2006735"/>
            <a:ext cx="4983638" cy="4456190"/>
          </a:xfrm>
          <a:prstGeom prst="rect">
            <a:avLst/>
          </a:prstGeom>
        </p:spPr>
      </p:pic>
      <p:pic>
        <p:nvPicPr>
          <p:cNvPr id="6" name="Image 5">
            <a:extLst>
              <a:ext uri="{FF2B5EF4-FFF2-40B4-BE49-F238E27FC236}">
                <a16:creationId xmlns:a16="http://schemas.microsoft.com/office/drawing/2014/main" id="{DF59295D-FFF3-44EE-8496-DEBD04AAC251}"/>
              </a:ext>
            </a:extLst>
          </p:cNvPr>
          <p:cNvPicPr>
            <a:picLocks noChangeAspect="1"/>
          </p:cNvPicPr>
          <p:nvPr/>
        </p:nvPicPr>
        <p:blipFill rotWithShape="1">
          <a:blip r:embed="rId4"/>
          <a:srcRect b="61365"/>
          <a:stretch/>
        </p:blipFill>
        <p:spPr>
          <a:xfrm>
            <a:off x="506905" y="5575843"/>
            <a:ext cx="2952243" cy="1030300"/>
          </a:xfrm>
          <a:prstGeom prst="rect">
            <a:avLst/>
          </a:prstGeom>
        </p:spPr>
      </p:pic>
      <p:pic>
        <p:nvPicPr>
          <p:cNvPr id="8" name="Image 7">
            <a:extLst>
              <a:ext uri="{FF2B5EF4-FFF2-40B4-BE49-F238E27FC236}">
                <a16:creationId xmlns:a16="http://schemas.microsoft.com/office/drawing/2014/main" id="{B5C16FAE-BBB4-4C68-A711-39276D1D6434}"/>
              </a:ext>
            </a:extLst>
          </p:cNvPr>
          <p:cNvPicPr>
            <a:picLocks noChangeAspect="1"/>
          </p:cNvPicPr>
          <p:nvPr/>
        </p:nvPicPr>
        <p:blipFill rotWithShape="1">
          <a:blip r:embed="rId5"/>
          <a:srcRect b="59162"/>
          <a:stretch/>
        </p:blipFill>
        <p:spPr>
          <a:xfrm>
            <a:off x="8732852" y="5575843"/>
            <a:ext cx="3032289" cy="1114377"/>
          </a:xfrm>
          <a:prstGeom prst="rect">
            <a:avLst/>
          </a:prstGeom>
        </p:spPr>
      </p:pic>
      <p:pic>
        <p:nvPicPr>
          <p:cNvPr id="9" name="Image 8">
            <a:extLst>
              <a:ext uri="{FF2B5EF4-FFF2-40B4-BE49-F238E27FC236}">
                <a16:creationId xmlns:a16="http://schemas.microsoft.com/office/drawing/2014/main" id="{CD351B18-61C4-4204-A0B0-17A2713BDC9C}"/>
              </a:ext>
            </a:extLst>
          </p:cNvPr>
          <p:cNvPicPr>
            <a:picLocks noChangeAspect="1"/>
          </p:cNvPicPr>
          <p:nvPr/>
        </p:nvPicPr>
        <p:blipFill rotWithShape="1">
          <a:blip r:embed="rId6"/>
          <a:srcRect b="68780"/>
          <a:stretch/>
        </p:blipFill>
        <p:spPr>
          <a:xfrm>
            <a:off x="4702722" y="893124"/>
            <a:ext cx="2786555" cy="973042"/>
          </a:xfrm>
          <a:prstGeom prst="rect">
            <a:avLst/>
          </a:prstGeom>
        </p:spPr>
      </p:pic>
    </p:spTree>
    <p:extLst>
      <p:ext uri="{BB962C8B-B14F-4D97-AF65-F5344CB8AC3E}">
        <p14:creationId xmlns:p14="http://schemas.microsoft.com/office/powerpoint/2010/main" val="791798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46AF353-D40E-4DD0-A6A1-A9EBC12EE2F2}"/>
              </a:ext>
            </a:extLst>
          </p:cNvPr>
          <p:cNvSpPr>
            <a:spLocks noGrp="1"/>
          </p:cNvSpPr>
          <p:nvPr>
            <p:ph idx="1"/>
          </p:nvPr>
        </p:nvSpPr>
        <p:spPr>
          <a:xfrm>
            <a:off x="248575" y="923278"/>
            <a:ext cx="11647503" cy="5766942"/>
          </a:xfrm>
        </p:spPr>
        <p:txBody>
          <a:bodyPr/>
          <a:lstStyle/>
          <a:p>
            <a:pPr marL="0" indent="0">
              <a:buNone/>
            </a:pPr>
            <a:r>
              <a:rPr lang="fr-FR" dirty="0"/>
              <a:t>Pour définir les contraintes, nous avons pris en comptes les 3 grands axes de la réussite d’un projet : Le Temps, Le Cout et La Qualité.</a:t>
            </a:r>
          </a:p>
          <a:p>
            <a:pPr marL="0" indent="0">
              <a:buNone/>
            </a:pPr>
            <a:endParaRPr lang="fr-FR" dirty="0"/>
          </a:p>
          <a:p>
            <a:pPr marL="0" indent="0">
              <a:buNone/>
            </a:pPr>
            <a:r>
              <a:rPr lang="fr-FR" dirty="0"/>
              <a:t> - Nous avons liés, pour ces 3 axes, 3 objectifs du projet : *lire objectifs sur pp*</a:t>
            </a:r>
          </a:p>
          <a:p>
            <a:pPr marL="0" indent="0">
              <a:buNone/>
            </a:pPr>
            <a:endParaRPr lang="fr-FR" dirty="0"/>
          </a:p>
          <a:p>
            <a:pPr marL="0" indent="0">
              <a:buNone/>
            </a:pPr>
            <a:r>
              <a:rPr lang="fr-FR" dirty="0"/>
              <a:t>Les contraintes ne sont pas affichées ici, mais vous les trouverez dans le document papier. En voilà quelques une : </a:t>
            </a:r>
          </a:p>
          <a:p>
            <a:pPr marL="0" indent="0">
              <a:buNone/>
            </a:pPr>
            <a:r>
              <a:rPr lang="fr-FR" dirty="0"/>
              <a:t> - Pour le cout : Justifier nos choix stratégiques en tenant compte des objectifs présent et à venir du groupe.</a:t>
            </a:r>
          </a:p>
          <a:p>
            <a:pPr marL="0" indent="0">
              <a:buNone/>
            </a:pPr>
            <a:r>
              <a:rPr lang="fr-FR" dirty="0"/>
              <a:t> - Pour le temps : Rendre les livrables dans les délais imposés</a:t>
            </a:r>
          </a:p>
          <a:p>
            <a:pPr marL="0" indent="0">
              <a:buNone/>
            </a:pPr>
            <a:r>
              <a:rPr lang="fr-FR" dirty="0"/>
              <a:t> - Pour la qualité : Respect de la RGPD, ET le mode hors-ligne.</a:t>
            </a:r>
          </a:p>
        </p:txBody>
      </p:sp>
      <p:sp>
        <p:nvSpPr>
          <p:cNvPr id="4" name="Espace réservé du numéro de diapositive 3">
            <a:extLst>
              <a:ext uri="{FF2B5EF4-FFF2-40B4-BE49-F238E27FC236}">
                <a16:creationId xmlns:a16="http://schemas.microsoft.com/office/drawing/2014/main" id="{0AFF7C48-F2AD-43C5-9778-F3CD09FDC2EE}"/>
              </a:ext>
            </a:extLst>
          </p:cNvPr>
          <p:cNvSpPr>
            <a:spLocks noGrp="1"/>
          </p:cNvSpPr>
          <p:nvPr>
            <p:ph type="sldNum" sz="quarter" idx="12"/>
          </p:nvPr>
        </p:nvSpPr>
        <p:spPr/>
        <p:txBody>
          <a:bodyPr/>
          <a:lstStyle/>
          <a:p>
            <a:fld id="{57551967-C080-437B-9231-74349D51DB76}" type="slidenum">
              <a:rPr lang="fr-FR" smtClean="0"/>
              <a:t>2</a:t>
            </a:fld>
            <a:endParaRPr lang="fr-FR"/>
          </a:p>
        </p:txBody>
      </p:sp>
      <p:sp>
        <p:nvSpPr>
          <p:cNvPr id="5" name="ZoneTexte 4">
            <a:extLst>
              <a:ext uri="{FF2B5EF4-FFF2-40B4-BE49-F238E27FC236}">
                <a16:creationId xmlns:a16="http://schemas.microsoft.com/office/drawing/2014/main" id="{FF5E9EED-39CE-459B-BAC3-D1787BF5654C}"/>
              </a:ext>
            </a:extLst>
          </p:cNvPr>
          <p:cNvSpPr txBox="1"/>
          <p:nvPr/>
        </p:nvSpPr>
        <p:spPr>
          <a:xfrm>
            <a:off x="948267" y="167780"/>
            <a:ext cx="10787931" cy="584775"/>
          </a:xfrm>
          <a:prstGeom prst="rect">
            <a:avLst/>
          </a:prstGeom>
          <a:noFill/>
        </p:spPr>
        <p:txBody>
          <a:bodyPr wrap="square" rtlCol="0">
            <a:spAutoFit/>
          </a:bodyPr>
          <a:lstStyle/>
          <a:p>
            <a:r>
              <a:rPr lang="fr-FR" sz="3200" b="0" i="0" u="none" strike="noStrike" dirty="0">
                <a:solidFill>
                  <a:srgbClr val="FFFFFF"/>
                </a:solidFill>
                <a:effectLst/>
                <a:latin typeface="Roboto"/>
              </a:rPr>
              <a:t>Contraintes - Script</a:t>
            </a:r>
            <a:endParaRPr lang="fr-FR" sz="4400" b="1" dirty="0">
              <a:solidFill>
                <a:schemeClr val="bg1"/>
              </a:solidFill>
              <a:latin typeface="Comfortaa" panose="00000500000000000000" pitchFamily="2" charset="0"/>
            </a:endParaRPr>
          </a:p>
        </p:txBody>
      </p:sp>
    </p:spTree>
    <p:extLst>
      <p:ext uri="{BB962C8B-B14F-4D97-AF65-F5344CB8AC3E}">
        <p14:creationId xmlns:p14="http://schemas.microsoft.com/office/powerpoint/2010/main" val="200875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6FFA2FF-BFCC-47ED-BA19-FEBBDB22C17D}"/>
              </a:ext>
            </a:extLst>
          </p:cNvPr>
          <p:cNvSpPr txBox="1"/>
          <p:nvPr/>
        </p:nvSpPr>
        <p:spPr>
          <a:xfrm>
            <a:off x="948267" y="167780"/>
            <a:ext cx="10787931" cy="584775"/>
          </a:xfrm>
          <a:prstGeom prst="rect">
            <a:avLst/>
          </a:prstGeom>
          <a:noFill/>
        </p:spPr>
        <p:txBody>
          <a:bodyPr wrap="square" rtlCol="0">
            <a:spAutoFit/>
          </a:bodyPr>
          <a:lstStyle/>
          <a:p>
            <a:r>
              <a:rPr lang="fr-FR" sz="3200" b="0" i="0" u="none" strike="noStrike" dirty="0">
                <a:solidFill>
                  <a:srgbClr val="FFFFFF"/>
                </a:solidFill>
                <a:effectLst/>
                <a:latin typeface="Roboto"/>
              </a:rPr>
              <a:t>Risques</a:t>
            </a:r>
            <a:endParaRPr lang="fr-FR" sz="4400" b="1" dirty="0">
              <a:solidFill>
                <a:schemeClr val="bg1"/>
              </a:solidFill>
              <a:latin typeface="Comfortaa" panose="00000500000000000000" pitchFamily="2" charset="0"/>
            </a:endParaRPr>
          </a:p>
        </p:txBody>
      </p:sp>
      <p:pic>
        <p:nvPicPr>
          <p:cNvPr id="3" name="Image 2" descr="Une image contenant capture d’écran&#10;&#10;Description générée automatiquement">
            <a:extLst>
              <a:ext uri="{FF2B5EF4-FFF2-40B4-BE49-F238E27FC236}">
                <a16:creationId xmlns:a16="http://schemas.microsoft.com/office/drawing/2014/main" id="{074D862F-95F9-4B86-A0BD-D66AD58BB798}"/>
              </a:ext>
            </a:extLst>
          </p:cNvPr>
          <p:cNvPicPr>
            <a:picLocks noChangeAspect="1"/>
          </p:cNvPicPr>
          <p:nvPr/>
        </p:nvPicPr>
        <p:blipFill rotWithShape="1">
          <a:blip r:embed="rId3">
            <a:extLst>
              <a:ext uri="{28A0092B-C50C-407E-A947-70E740481C1C}">
                <a14:useLocalDpi xmlns:a14="http://schemas.microsoft.com/office/drawing/2010/main" val="0"/>
              </a:ext>
            </a:extLst>
          </a:blip>
          <a:srcRect l="4315" t="6336" r="6254" b="62359"/>
          <a:stretch/>
        </p:blipFill>
        <p:spPr>
          <a:xfrm>
            <a:off x="221053" y="1323974"/>
            <a:ext cx="11904272" cy="2946185"/>
          </a:xfrm>
          <a:prstGeom prst="rect">
            <a:avLst/>
          </a:prstGeom>
        </p:spPr>
      </p:pic>
      <p:pic>
        <p:nvPicPr>
          <p:cNvPr id="1026" name="Picture 2">
            <a:extLst>
              <a:ext uri="{FF2B5EF4-FFF2-40B4-BE49-F238E27FC236}">
                <a16:creationId xmlns:a16="http://schemas.microsoft.com/office/drawing/2014/main" id="{1FB205DD-8AD9-4F7A-A903-97CB4B0BD4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690" y="4966281"/>
            <a:ext cx="11608997" cy="1627980"/>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4C5E83CA-F2D2-4D7A-AE71-F4C9B0BE9C81}"/>
              </a:ext>
            </a:extLst>
          </p:cNvPr>
          <p:cNvSpPr txBox="1"/>
          <p:nvPr/>
        </p:nvSpPr>
        <p:spPr>
          <a:xfrm>
            <a:off x="221053" y="935591"/>
            <a:ext cx="3810000" cy="369332"/>
          </a:xfrm>
          <a:prstGeom prst="rect">
            <a:avLst/>
          </a:prstGeom>
          <a:noFill/>
        </p:spPr>
        <p:txBody>
          <a:bodyPr wrap="square" rtlCol="0">
            <a:spAutoFit/>
          </a:bodyPr>
          <a:lstStyle/>
          <a:p>
            <a:r>
              <a:rPr lang="fr-FR" b="1" dirty="0">
                <a:solidFill>
                  <a:schemeClr val="accent6">
                    <a:lumMod val="75000"/>
                  </a:schemeClr>
                </a:solidFill>
              </a:rPr>
              <a:t>Risques prévus en amont du projet</a:t>
            </a:r>
          </a:p>
        </p:txBody>
      </p:sp>
      <p:sp>
        <p:nvSpPr>
          <p:cNvPr id="11" name="ZoneTexte 10">
            <a:extLst>
              <a:ext uri="{FF2B5EF4-FFF2-40B4-BE49-F238E27FC236}">
                <a16:creationId xmlns:a16="http://schemas.microsoft.com/office/drawing/2014/main" id="{140B2A87-6EEB-4B30-B930-C682B34AA386}"/>
              </a:ext>
            </a:extLst>
          </p:cNvPr>
          <p:cNvSpPr txBox="1"/>
          <p:nvPr/>
        </p:nvSpPr>
        <p:spPr>
          <a:xfrm>
            <a:off x="368690" y="4596949"/>
            <a:ext cx="5370122" cy="369332"/>
          </a:xfrm>
          <a:prstGeom prst="rect">
            <a:avLst/>
          </a:prstGeom>
          <a:noFill/>
        </p:spPr>
        <p:txBody>
          <a:bodyPr wrap="square" rtlCol="0">
            <a:spAutoFit/>
          </a:bodyPr>
          <a:lstStyle/>
          <a:p>
            <a:r>
              <a:rPr lang="fr-FR" b="1" dirty="0">
                <a:solidFill>
                  <a:schemeClr val="accent6">
                    <a:lumMod val="75000"/>
                  </a:schemeClr>
                </a:solidFill>
              </a:rPr>
              <a:t>Suivi des risques rencontrés</a:t>
            </a:r>
          </a:p>
        </p:txBody>
      </p:sp>
    </p:spTree>
    <p:extLst>
      <p:ext uri="{BB962C8B-B14F-4D97-AF65-F5344CB8AC3E}">
        <p14:creationId xmlns:p14="http://schemas.microsoft.com/office/powerpoint/2010/main" val="2174972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46AF353-D40E-4DD0-A6A1-A9EBC12EE2F2}"/>
              </a:ext>
            </a:extLst>
          </p:cNvPr>
          <p:cNvSpPr>
            <a:spLocks noGrp="1"/>
          </p:cNvSpPr>
          <p:nvPr>
            <p:ph idx="1"/>
          </p:nvPr>
        </p:nvSpPr>
        <p:spPr>
          <a:xfrm>
            <a:off x="248575" y="923278"/>
            <a:ext cx="11647503" cy="5766942"/>
          </a:xfrm>
        </p:spPr>
        <p:txBody>
          <a:bodyPr>
            <a:normAutofit lnSpcReduction="10000"/>
          </a:bodyPr>
          <a:lstStyle/>
          <a:p>
            <a:pPr marL="0" indent="0">
              <a:buNone/>
            </a:pPr>
            <a:r>
              <a:rPr lang="fr-FR" dirty="0"/>
              <a:t>Nous avons prévu plusieurs risques dès le début du projet, certains définis grâce aux objectifs du projet (comme *lire R8*).</a:t>
            </a:r>
          </a:p>
          <a:p>
            <a:pPr marL="0" indent="0">
              <a:buNone/>
            </a:pPr>
            <a:r>
              <a:rPr lang="fr-FR" dirty="0"/>
              <a:t>Certains risques ont été défini via nos expériences personnelles, ou via les limites fixés par le COPIL (R1 contrainte de temps, R2 contrainte de qualité)</a:t>
            </a:r>
          </a:p>
          <a:p>
            <a:pPr marL="0" indent="0">
              <a:buNone/>
            </a:pPr>
            <a:endParaRPr lang="fr-FR" dirty="0"/>
          </a:p>
          <a:p>
            <a:pPr marL="0" indent="0">
              <a:buNone/>
            </a:pPr>
            <a:r>
              <a:rPr lang="fr-FR" dirty="0"/>
              <a:t>Nous avons définis les risques en deux catégories, ceux pour lesquels nous pouvons appliquer une action préventive, et qui donc ont une criticité très faible par la suite, ou ceux qui ont une criticité faible dès le départ mais pour lesquels nous avons prévu une action corrective si jamais ils arrivaient.</a:t>
            </a:r>
          </a:p>
          <a:p>
            <a:pPr marL="0" indent="0">
              <a:buNone/>
            </a:pPr>
            <a:endParaRPr lang="fr-FR" dirty="0"/>
          </a:p>
          <a:p>
            <a:pPr marL="0" indent="0">
              <a:buNone/>
            </a:pPr>
            <a:r>
              <a:rPr lang="fr-FR" dirty="0"/>
              <a:t>De même, nous avons créer un document de suivi des risques, géré par le chef de projet, dans lequel sont répertoriés les risques qui ont été rencontrés, les méthodes employés pour les corriger, et les effets entrainé sur le projet par ceux-ci.</a:t>
            </a:r>
          </a:p>
        </p:txBody>
      </p:sp>
      <p:sp>
        <p:nvSpPr>
          <p:cNvPr id="4" name="Espace réservé du numéro de diapositive 3">
            <a:extLst>
              <a:ext uri="{FF2B5EF4-FFF2-40B4-BE49-F238E27FC236}">
                <a16:creationId xmlns:a16="http://schemas.microsoft.com/office/drawing/2014/main" id="{0AFF7C48-F2AD-43C5-9778-F3CD09FDC2EE}"/>
              </a:ext>
            </a:extLst>
          </p:cNvPr>
          <p:cNvSpPr>
            <a:spLocks noGrp="1"/>
          </p:cNvSpPr>
          <p:nvPr>
            <p:ph type="sldNum" sz="quarter" idx="12"/>
          </p:nvPr>
        </p:nvSpPr>
        <p:spPr/>
        <p:txBody>
          <a:bodyPr/>
          <a:lstStyle/>
          <a:p>
            <a:fld id="{57551967-C080-437B-9231-74349D51DB76}" type="slidenum">
              <a:rPr lang="fr-FR" smtClean="0"/>
              <a:t>4</a:t>
            </a:fld>
            <a:endParaRPr lang="fr-FR"/>
          </a:p>
        </p:txBody>
      </p:sp>
      <p:sp>
        <p:nvSpPr>
          <p:cNvPr id="5" name="ZoneTexte 4">
            <a:extLst>
              <a:ext uri="{FF2B5EF4-FFF2-40B4-BE49-F238E27FC236}">
                <a16:creationId xmlns:a16="http://schemas.microsoft.com/office/drawing/2014/main" id="{FF5E9EED-39CE-459B-BAC3-D1787BF5654C}"/>
              </a:ext>
            </a:extLst>
          </p:cNvPr>
          <p:cNvSpPr txBox="1"/>
          <p:nvPr/>
        </p:nvSpPr>
        <p:spPr>
          <a:xfrm>
            <a:off x="948267" y="167780"/>
            <a:ext cx="10787931" cy="584775"/>
          </a:xfrm>
          <a:prstGeom prst="rect">
            <a:avLst/>
          </a:prstGeom>
          <a:noFill/>
        </p:spPr>
        <p:txBody>
          <a:bodyPr wrap="square" rtlCol="0">
            <a:spAutoFit/>
          </a:bodyPr>
          <a:lstStyle/>
          <a:p>
            <a:r>
              <a:rPr lang="fr-FR" sz="3200" b="0" i="0" u="none" strike="noStrike" dirty="0">
                <a:solidFill>
                  <a:srgbClr val="FFFFFF"/>
                </a:solidFill>
                <a:effectLst/>
                <a:latin typeface="Roboto"/>
              </a:rPr>
              <a:t>Risques - Script</a:t>
            </a:r>
            <a:endParaRPr lang="fr-FR" sz="4400" b="1" dirty="0">
              <a:solidFill>
                <a:schemeClr val="bg1"/>
              </a:solidFill>
              <a:latin typeface="Comfortaa" panose="00000500000000000000" pitchFamily="2" charset="0"/>
            </a:endParaRPr>
          </a:p>
        </p:txBody>
      </p:sp>
    </p:spTree>
    <p:extLst>
      <p:ext uri="{BB962C8B-B14F-4D97-AF65-F5344CB8AC3E}">
        <p14:creationId xmlns:p14="http://schemas.microsoft.com/office/powerpoint/2010/main" val="3042409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6FFA2FF-BFCC-47ED-BA19-FEBBDB22C17D}"/>
              </a:ext>
            </a:extLst>
          </p:cNvPr>
          <p:cNvSpPr txBox="1"/>
          <p:nvPr/>
        </p:nvSpPr>
        <p:spPr>
          <a:xfrm>
            <a:off x="948267" y="167780"/>
            <a:ext cx="10787931" cy="584775"/>
          </a:xfrm>
          <a:prstGeom prst="rect">
            <a:avLst/>
          </a:prstGeom>
          <a:noFill/>
        </p:spPr>
        <p:txBody>
          <a:bodyPr wrap="square" rtlCol="0">
            <a:spAutoFit/>
          </a:bodyPr>
          <a:lstStyle/>
          <a:p>
            <a:r>
              <a:rPr lang="fr-FR" sz="3200" b="0" i="0" u="none" strike="noStrike" dirty="0">
                <a:solidFill>
                  <a:srgbClr val="FFFFFF"/>
                </a:solidFill>
                <a:effectLst/>
                <a:latin typeface="Roboto"/>
              </a:rPr>
              <a:t>Budget</a:t>
            </a:r>
            <a:endParaRPr lang="fr-FR" sz="4400" b="1" dirty="0">
              <a:solidFill>
                <a:schemeClr val="bg1"/>
              </a:solidFill>
              <a:latin typeface="Comfortaa" panose="00000500000000000000" pitchFamily="2" charset="0"/>
            </a:endParaRPr>
          </a:p>
        </p:txBody>
      </p:sp>
      <p:pic>
        <p:nvPicPr>
          <p:cNvPr id="2050" name="Picture 2">
            <a:extLst>
              <a:ext uri="{FF2B5EF4-FFF2-40B4-BE49-F238E27FC236}">
                <a16:creationId xmlns:a16="http://schemas.microsoft.com/office/drawing/2014/main" id="{84490B08-B062-47C8-9528-A01D1B687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931" y="979814"/>
            <a:ext cx="10004138" cy="571040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90AA13C-0783-402F-8977-901F1399FDD0}"/>
              </a:ext>
            </a:extLst>
          </p:cNvPr>
          <p:cNvSpPr/>
          <p:nvPr/>
        </p:nvSpPr>
        <p:spPr>
          <a:xfrm>
            <a:off x="2621884" y="3187311"/>
            <a:ext cx="6948232" cy="1082348"/>
          </a:xfrm>
          <a:prstGeom prst="rect">
            <a:avLst/>
          </a:prstGeom>
        </p:spPr>
        <p:txBody>
          <a:bodyPr wrap="square">
            <a:spAutoFit/>
          </a:bodyPr>
          <a:lstStyle/>
          <a:p>
            <a:pPr algn="ctr">
              <a:spcBef>
                <a:spcPts val="1000"/>
              </a:spcBef>
            </a:pPr>
            <a:r>
              <a:rPr lang="fr-FR" sz="2400" b="1" dirty="0">
                <a:solidFill>
                  <a:srgbClr val="085631"/>
                </a:solidFill>
                <a:latin typeface="Roboto"/>
              </a:rPr>
              <a:t>Total :</a:t>
            </a:r>
            <a:r>
              <a:rPr lang="fr-FR" b="1" dirty="0">
                <a:solidFill>
                  <a:srgbClr val="085631"/>
                </a:solidFill>
                <a:latin typeface="Roboto"/>
              </a:rPr>
              <a:t> </a:t>
            </a:r>
            <a:endParaRPr lang="fr-FR" dirty="0"/>
          </a:p>
          <a:p>
            <a:pPr algn="ctr">
              <a:spcBef>
                <a:spcPts val="1000"/>
              </a:spcBef>
            </a:pPr>
            <a:r>
              <a:rPr lang="fr-FR" sz="3200" b="1" dirty="0">
                <a:solidFill>
                  <a:srgbClr val="085631"/>
                </a:solidFill>
                <a:latin typeface="Roboto"/>
              </a:rPr>
              <a:t>126 219,40€</a:t>
            </a:r>
            <a:endParaRPr lang="fr-FR" sz="3200" dirty="0">
              <a:effectLst/>
            </a:endParaRPr>
          </a:p>
        </p:txBody>
      </p:sp>
    </p:spTree>
    <p:extLst>
      <p:ext uri="{BB962C8B-B14F-4D97-AF65-F5344CB8AC3E}">
        <p14:creationId xmlns:p14="http://schemas.microsoft.com/office/powerpoint/2010/main" val="2258625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46AF353-D40E-4DD0-A6A1-A9EBC12EE2F2}"/>
              </a:ext>
            </a:extLst>
          </p:cNvPr>
          <p:cNvSpPr>
            <a:spLocks noGrp="1"/>
          </p:cNvSpPr>
          <p:nvPr>
            <p:ph idx="1"/>
          </p:nvPr>
        </p:nvSpPr>
        <p:spPr>
          <a:xfrm>
            <a:off x="248575" y="923278"/>
            <a:ext cx="11647503" cy="5766942"/>
          </a:xfrm>
        </p:spPr>
        <p:txBody>
          <a:bodyPr>
            <a:normAutofit/>
          </a:bodyPr>
          <a:lstStyle/>
          <a:p>
            <a:pPr marL="0" indent="0">
              <a:buNone/>
            </a:pPr>
            <a:r>
              <a:rPr lang="fr-FR" sz="2000" dirty="0"/>
              <a:t>Suite a la planification qui nous a donné, </a:t>
            </a:r>
            <a:r>
              <a:rPr lang="fr-FR" sz="2000" dirty="0" err="1"/>
              <a:t>grace</a:t>
            </a:r>
            <a:r>
              <a:rPr lang="fr-FR" sz="2000" dirty="0"/>
              <a:t> au </a:t>
            </a:r>
            <a:r>
              <a:rPr lang="fr-FR" sz="2000" dirty="0" err="1"/>
              <a:t>gantt</a:t>
            </a:r>
            <a:r>
              <a:rPr lang="fr-FR" sz="2000" dirty="0"/>
              <a:t>, les coût salarial du projet, il restait à ajouter les coût récurent et la prévision des risques pour obtenir un budget prévisionnel réaliste.</a:t>
            </a:r>
          </a:p>
          <a:p>
            <a:pPr marL="0" indent="0">
              <a:buNone/>
            </a:pPr>
            <a:endParaRPr lang="fr-FR" sz="2000" dirty="0"/>
          </a:p>
          <a:p>
            <a:pPr marL="0" indent="0">
              <a:buNone/>
            </a:pPr>
            <a:r>
              <a:rPr lang="fr-FR" sz="2000" dirty="0"/>
              <a:t>Le budget que nous avons calculé est, comme vous pouvez le voir, plus élevé que le budget initialement prévu. </a:t>
            </a:r>
          </a:p>
          <a:p>
            <a:pPr marL="0" indent="0">
              <a:buNone/>
            </a:pPr>
            <a:r>
              <a:rPr lang="fr-FR" sz="2000" dirty="0"/>
              <a:t>Les causes à ce dépassement sont : </a:t>
            </a:r>
          </a:p>
          <a:p>
            <a:pPr marL="0" indent="0">
              <a:buNone/>
            </a:pPr>
            <a:r>
              <a:rPr lang="fr-FR" sz="2000" dirty="0"/>
              <a:t> - L’arrivée d’une 4</a:t>
            </a:r>
            <a:r>
              <a:rPr lang="fr-FR" sz="2000" baseline="30000" dirty="0"/>
              <a:t>e</a:t>
            </a:r>
            <a:r>
              <a:rPr lang="fr-FR" sz="2000" dirty="0"/>
              <a:t> personne</a:t>
            </a:r>
          </a:p>
          <a:p>
            <a:pPr marL="0" indent="0">
              <a:buNone/>
            </a:pPr>
            <a:r>
              <a:rPr lang="fr-FR" sz="2000" dirty="0"/>
              <a:t> - La complexité du projet, qui se répercute en charge de travail conséquente, vu que la totalité du projet est à commencer depuis 0, car qu’il n’existe pas dans l’entreprise de support, de socle sur lequel lancer le projet (BDD à installer, pas d’outil de gestion type SAP, pas de licence logiciel ni de chemin directeur définie par l’entreprise dans le cadre d’un projet de dev)</a:t>
            </a:r>
          </a:p>
          <a:p>
            <a:pPr marL="0" indent="0">
              <a:buNone/>
            </a:pPr>
            <a:r>
              <a:rPr lang="fr-FR" sz="2000" dirty="0"/>
              <a:t>Mais pour contrebalancer cette demande d’augmentation du budget prévue pour le projet, nos prévisions et calculs montre que le projet est parfaitement réalisable et sera capable de respecter les objectifs attendu. Dans les objectifs justement, le cout plus élevé ne sera qu’un investissement temporaire , puisque nous estimons que le retour sur investissement sera positif rapidement :</a:t>
            </a:r>
          </a:p>
          <a:p>
            <a:pPr marL="0" indent="0">
              <a:buNone/>
            </a:pPr>
            <a:r>
              <a:rPr lang="fr-FR" sz="2000" dirty="0"/>
              <a:t> *Barbara*</a:t>
            </a:r>
          </a:p>
        </p:txBody>
      </p:sp>
      <p:sp>
        <p:nvSpPr>
          <p:cNvPr id="4" name="Espace réservé du numéro de diapositive 3">
            <a:extLst>
              <a:ext uri="{FF2B5EF4-FFF2-40B4-BE49-F238E27FC236}">
                <a16:creationId xmlns:a16="http://schemas.microsoft.com/office/drawing/2014/main" id="{0AFF7C48-F2AD-43C5-9778-F3CD09FDC2EE}"/>
              </a:ext>
            </a:extLst>
          </p:cNvPr>
          <p:cNvSpPr>
            <a:spLocks noGrp="1"/>
          </p:cNvSpPr>
          <p:nvPr>
            <p:ph type="sldNum" sz="quarter" idx="12"/>
          </p:nvPr>
        </p:nvSpPr>
        <p:spPr/>
        <p:txBody>
          <a:bodyPr/>
          <a:lstStyle/>
          <a:p>
            <a:fld id="{57551967-C080-437B-9231-74349D51DB76}" type="slidenum">
              <a:rPr lang="fr-FR" smtClean="0"/>
              <a:t>6</a:t>
            </a:fld>
            <a:endParaRPr lang="fr-FR" dirty="0"/>
          </a:p>
        </p:txBody>
      </p:sp>
      <p:sp>
        <p:nvSpPr>
          <p:cNvPr id="5" name="ZoneTexte 4">
            <a:extLst>
              <a:ext uri="{FF2B5EF4-FFF2-40B4-BE49-F238E27FC236}">
                <a16:creationId xmlns:a16="http://schemas.microsoft.com/office/drawing/2014/main" id="{FF5E9EED-39CE-459B-BAC3-D1787BF5654C}"/>
              </a:ext>
            </a:extLst>
          </p:cNvPr>
          <p:cNvSpPr txBox="1"/>
          <p:nvPr/>
        </p:nvSpPr>
        <p:spPr>
          <a:xfrm>
            <a:off x="948267" y="167780"/>
            <a:ext cx="10787931" cy="584775"/>
          </a:xfrm>
          <a:prstGeom prst="rect">
            <a:avLst/>
          </a:prstGeom>
          <a:noFill/>
        </p:spPr>
        <p:txBody>
          <a:bodyPr wrap="square" rtlCol="0">
            <a:spAutoFit/>
          </a:bodyPr>
          <a:lstStyle/>
          <a:p>
            <a:r>
              <a:rPr lang="fr-FR" sz="3200" b="0" i="0" u="none" strike="noStrike" dirty="0">
                <a:solidFill>
                  <a:srgbClr val="FFFFFF"/>
                </a:solidFill>
                <a:effectLst/>
                <a:latin typeface="Roboto"/>
              </a:rPr>
              <a:t>Budget - Script</a:t>
            </a:r>
            <a:endParaRPr lang="fr-FR" sz="4400" b="1" dirty="0">
              <a:solidFill>
                <a:schemeClr val="bg1"/>
              </a:solidFill>
              <a:latin typeface="Comfortaa" panose="00000500000000000000" pitchFamily="2" charset="0"/>
            </a:endParaRPr>
          </a:p>
        </p:txBody>
      </p:sp>
    </p:spTree>
    <p:extLst>
      <p:ext uri="{BB962C8B-B14F-4D97-AF65-F5344CB8AC3E}">
        <p14:creationId xmlns:p14="http://schemas.microsoft.com/office/powerpoint/2010/main" val="1113867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6FFA2FF-BFCC-47ED-BA19-FEBBDB22C17D}"/>
              </a:ext>
            </a:extLst>
          </p:cNvPr>
          <p:cNvSpPr txBox="1"/>
          <p:nvPr/>
        </p:nvSpPr>
        <p:spPr>
          <a:xfrm>
            <a:off x="948267" y="167780"/>
            <a:ext cx="10787931" cy="584775"/>
          </a:xfrm>
          <a:prstGeom prst="rect">
            <a:avLst/>
          </a:prstGeom>
          <a:noFill/>
        </p:spPr>
        <p:txBody>
          <a:bodyPr wrap="square" rtlCol="0">
            <a:spAutoFit/>
          </a:bodyPr>
          <a:lstStyle/>
          <a:p>
            <a:r>
              <a:rPr lang="fr-FR" sz="3200" b="0" i="0" u="none" strike="noStrike" dirty="0">
                <a:solidFill>
                  <a:srgbClr val="FFFFFF"/>
                </a:solidFill>
                <a:effectLst/>
                <a:latin typeface="Roboto"/>
              </a:rPr>
              <a:t>Indicateurs</a:t>
            </a:r>
            <a:endParaRPr lang="fr-FR" sz="4400" b="1" dirty="0">
              <a:solidFill>
                <a:schemeClr val="bg1"/>
              </a:solidFill>
              <a:latin typeface="Comfortaa" panose="00000500000000000000" pitchFamily="2" charset="0"/>
            </a:endParaRPr>
          </a:p>
        </p:txBody>
      </p:sp>
      <p:sp>
        <p:nvSpPr>
          <p:cNvPr id="4" name="Rectangle 3">
            <a:extLst>
              <a:ext uri="{FF2B5EF4-FFF2-40B4-BE49-F238E27FC236}">
                <a16:creationId xmlns:a16="http://schemas.microsoft.com/office/drawing/2014/main" id="{19D639C2-5F02-4760-B40F-236587AE9CD5}"/>
              </a:ext>
            </a:extLst>
          </p:cNvPr>
          <p:cNvSpPr/>
          <p:nvPr/>
        </p:nvSpPr>
        <p:spPr>
          <a:xfrm>
            <a:off x="165387" y="853559"/>
            <a:ext cx="2698175" cy="369332"/>
          </a:xfrm>
          <a:prstGeom prst="rect">
            <a:avLst/>
          </a:prstGeom>
        </p:spPr>
        <p:txBody>
          <a:bodyPr wrap="none">
            <a:spAutoFit/>
          </a:bodyPr>
          <a:lstStyle/>
          <a:p>
            <a:pPr>
              <a:spcAft>
                <a:spcPts val="4200"/>
              </a:spcAft>
            </a:pPr>
            <a:r>
              <a:rPr lang="fr-FR" b="1">
                <a:solidFill>
                  <a:srgbClr val="38761D"/>
                </a:solidFill>
                <a:latin typeface="Roboto"/>
              </a:rPr>
              <a:t>Indicateurs de pilotage</a:t>
            </a:r>
            <a:endParaRPr lang="fr-FR" dirty="0">
              <a:effectLst/>
            </a:endParaRPr>
          </a:p>
        </p:txBody>
      </p:sp>
      <p:sp>
        <p:nvSpPr>
          <p:cNvPr id="6" name="Rectangle 5">
            <a:extLst>
              <a:ext uri="{FF2B5EF4-FFF2-40B4-BE49-F238E27FC236}">
                <a16:creationId xmlns:a16="http://schemas.microsoft.com/office/drawing/2014/main" id="{C9182F21-3E2F-4FA6-A958-D5BB0C587D7A}"/>
              </a:ext>
            </a:extLst>
          </p:cNvPr>
          <p:cNvSpPr/>
          <p:nvPr/>
        </p:nvSpPr>
        <p:spPr>
          <a:xfrm>
            <a:off x="3301886" y="4209601"/>
            <a:ext cx="2698175" cy="369332"/>
          </a:xfrm>
          <a:prstGeom prst="rect">
            <a:avLst/>
          </a:prstGeom>
        </p:spPr>
        <p:txBody>
          <a:bodyPr wrap="none">
            <a:spAutoFit/>
          </a:bodyPr>
          <a:lstStyle/>
          <a:p>
            <a:pPr>
              <a:spcAft>
                <a:spcPts val="4200"/>
              </a:spcAft>
            </a:pPr>
            <a:r>
              <a:rPr lang="fr-FR" b="1" dirty="0">
                <a:solidFill>
                  <a:srgbClr val="38761D"/>
                </a:solidFill>
                <a:latin typeface="Roboto"/>
              </a:rPr>
              <a:t>Indicateurs de réussite</a:t>
            </a:r>
            <a:endParaRPr lang="fr-FR" dirty="0">
              <a:effectLst/>
            </a:endParaRPr>
          </a:p>
        </p:txBody>
      </p:sp>
      <p:pic>
        <p:nvPicPr>
          <p:cNvPr id="12" name="Image 11">
            <a:extLst>
              <a:ext uri="{FF2B5EF4-FFF2-40B4-BE49-F238E27FC236}">
                <a16:creationId xmlns:a16="http://schemas.microsoft.com/office/drawing/2014/main" id="{3E34FB66-2D0E-49AE-A343-71BA3F11FB09}"/>
              </a:ext>
            </a:extLst>
          </p:cNvPr>
          <p:cNvPicPr>
            <a:picLocks noChangeAspect="1"/>
          </p:cNvPicPr>
          <p:nvPr/>
        </p:nvPicPr>
        <p:blipFill>
          <a:blip r:embed="rId3"/>
          <a:stretch>
            <a:fillRect/>
          </a:stretch>
        </p:blipFill>
        <p:spPr>
          <a:xfrm>
            <a:off x="228476" y="1222891"/>
            <a:ext cx="7711110" cy="2701040"/>
          </a:xfrm>
          <a:prstGeom prst="rect">
            <a:avLst/>
          </a:prstGeom>
        </p:spPr>
      </p:pic>
      <p:pic>
        <p:nvPicPr>
          <p:cNvPr id="13" name="Image 12">
            <a:extLst>
              <a:ext uri="{FF2B5EF4-FFF2-40B4-BE49-F238E27FC236}">
                <a16:creationId xmlns:a16="http://schemas.microsoft.com/office/drawing/2014/main" id="{B261210A-705B-454B-8463-385AB4A64C5C}"/>
              </a:ext>
            </a:extLst>
          </p:cNvPr>
          <p:cNvPicPr>
            <a:picLocks noChangeAspect="1"/>
          </p:cNvPicPr>
          <p:nvPr/>
        </p:nvPicPr>
        <p:blipFill>
          <a:blip r:embed="rId4"/>
          <a:stretch>
            <a:fillRect/>
          </a:stretch>
        </p:blipFill>
        <p:spPr>
          <a:xfrm>
            <a:off x="3409025" y="4529389"/>
            <a:ext cx="8782975" cy="2328611"/>
          </a:xfrm>
          <a:prstGeom prst="rect">
            <a:avLst/>
          </a:prstGeom>
        </p:spPr>
      </p:pic>
    </p:spTree>
    <p:extLst>
      <p:ext uri="{BB962C8B-B14F-4D97-AF65-F5344CB8AC3E}">
        <p14:creationId xmlns:p14="http://schemas.microsoft.com/office/powerpoint/2010/main" val="1741929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46AF353-D40E-4DD0-A6A1-A9EBC12EE2F2}"/>
              </a:ext>
            </a:extLst>
          </p:cNvPr>
          <p:cNvSpPr>
            <a:spLocks noGrp="1"/>
          </p:cNvSpPr>
          <p:nvPr>
            <p:ph idx="1"/>
          </p:nvPr>
        </p:nvSpPr>
        <p:spPr>
          <a:xfrm>
            <a:off x="248575" y="923278"/>
            <a:ext cx="11647503" cy="5766942"/>
          </a:xfrm>
        </p:spPr>
        <p:txBody>
          <a:bodyPr/>
          <a:lstStyle/>
          <a:p>
            <a:pPr marL="0" indent="0">
              <a:buNone/>
            </a:pPr>
            <a:r>
              <a:rPr lang="fr-FR" dirty="0"/>
              <a:t>Nous avons mis en place plusieurs indicateurs. </a:t>
            </a:r>
          </a:p>
          <a:p>
            <a:pPr marL="0" indent="0">
              <a:buNone/>
            </a:pPr>
            <a:r>
              <a:rPr lang="fr-FR" dirty="0"/>
              <a:t>Les indicateurs de pilotage sont basés sur les dates et sur un Kanban que nous avons mis en place, pour faire une répartition et un suivi individualisé.</a:t>
            </a:r>
          </a:p>
          <a:p>
            <a:pPr marL="0" indent="0">
              <a:buNone/>
            </a:pPr>
            <a:endParaRPr lang="fr-FR" dirty="0"/>
          </a:p>
          <a:p>
            <a:pPr marL="0" indent="0">
              <a:buNone/>
            </a:pPr>
            <a:r>
              <a:rPr lang="fr-FR" dirty="0"/>
              <a:t>*Lire les indics*</a:t>
            </a:r>
          </a:p>
          <a:p>
            <a:pPr marL="0" indent="0">
              <a:buNone/>
            </a:pPr>
            <a:endParaRPr lang="fr-FR" dirty="0"/>
          </a:p>
          <a:p>
            <a:pPr marL="0" indent="0">
              <a:buNone/>
            </a:pPr>
            <a:r>
              <a:rPr lang="fr-FR" dirty="0"/>
              <a:t>Les indicateurs de réussite sont basé sur un calcul automatique du budget, ainsi que deux valeurs : *Lire indics* </a:t>
            </a:r>
          </a:p>
        </p:txBody>
      </p:sp>
      <p:sp>
        <p:nvSpPr>
          <p:cNvPr id="4" name="Espace réservé du numéro de diapositive 3">
            <a:extLst>
              <a:ext uri="{FF2B5EF4-FFF2-40B4-BE49-F238E27FC236}">
                <a16:creationId xmlns:a16="http://schemas.microsoft.com/office/drawing/2014/main" id="{0AFF7C48-F2AD-43C5-9778-F3CD09FDC2EE}"/>
              </a:ext>
            </a:extLst>
          </p:cNvPr>
          <p:cNvSpPr>
            <a:spLocks noGrp="1"/>
          </p:cNvSpPr>
          <p:nvPr>
            <p:ph type="sldNum" sz="quarter" idx="12"/>
          </p:nvPr>
        </p:nvSpPr>
        <p:spPr/>
        <p:txBody>
          <a:bodyPr/>
          <a:lstStyle/>
          <a:p>
            <a:fld id="{57551967-C080-437B-9231-74349D51DB76}" type="slidenum">
              <a:rPr lang="fr-FR" smtClean="0"/>
              <a:t>8</a:t>
            </a:fld>
            <a:endParaRPr lang="fr-FR"/>
          </a:p>
        </p:txBody>
      </p:sp>
      <p:sp>
        <p:nvSpPr>
          <p:cNvPr id="5" name="ZoneTexte 4">
            <a:extLst>
              <a:ext uri="{FF2B5EF4-FFF2-40B4-BE49-F238E27FC236}">
                <a16:creationId xmlns:a16="http://schemas.microsoft.com/office/drawing/2014/main" id="{FF5E9EED-39CE-459B-BAC3-D1787BF5654C}"/>
              </a:ext>
            </a:extLst>
          </p:cNvPr>
          <p:cNvSpPr txBox="1"/>
          <p:nvPr/>
        </p:nvSpPr>
        <p:spPr>
          <a:xfrm>
            <a:off x="948267" y="167780"/>
            <a:ext cx="10787931" cy="584775"/>
          </a:xfrm>
          <a:prstGeom prst="rect">
            <a:avLst/>
          </a:prstGeom>
          <a:noFill/>
        </p:spPr>
        <p:txBody>
          <a:bodyPr wrap="square" rtlCol="0">
            <a:spAutoFit/>
          </a:bodyPr>
          <a:lstStyle/>
          <a:p>
            <a:r>
              <a:rPr lang="fr-FR" sz="3200" b="0" i="0" u="none" strike="noStrike" dirty="0">
                <a:solidFill>
                  <a:srgbClr val="FFFFFF"/>
                </a:solidFill>
                <a:effectLst/>
                <a:latin typeface="Roboto"/>
              </a:rPr>
              <a:t>Indicateurs - Script</a:t>
            </a:r>
            <a:endParaRPr lang="fr-FR" sz="4400" b="1" dirty="0">
              <a:solidFill>
                <a:schemeClr val="bg1"/>
              </a:solidFill>
              <a:latin typeface="Comfortaa" panose="00000500000000000000" pitchFamily="2" charset="0"/>
            </a:endParaRPr>
          </a:p>
        </p:txBody>
      </p:sp>
    </p:spTree>
    <p:extLst>
      <p:ext uri="{BB962C8B-B14F-4D97-AF65-F5344CB8AC3E}">
        <p14:creationId xmlns:p14="http://schemas.microsoft.com/office/powerpoint/2010/main" val="61926042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1292D7CC00B4D47B5B654974CC11A35" ma:contentTypeVersion="7" ma:contentTypeDescription="Crée un document." ma:contentTypeScope="" ma:versionID="2150ba4947a9e3eee6de40fa41b180d5">
  <xsd:schema xmlns:xsd="http://www.w3.org/2001/XMLSchema" xmlns:xs="http://www.w3.org/2001/XMLSchema" xmlns:p="http://schemas.microsoft.com/office/2006/metadata/properties" xmlns:ns2="078f70f9-908b-4b80-94d4-67f92e9f43f2" targetNamespace="http://schemas.microsoft.com/office/2006/metadata/properties" ma:root="true" ma:fieldsID="4e60636ae567c4df9492f670d7a2dcb0" ns2:_="">
    <xsd:import namespace="078f70f9-908b-4b80-94d4-67f92e9f43f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8f70f9-908b-4b80-94d4-67f92e9f43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F2EE09-59A1-43C1-9719-89419344935A}">
  <ds:schemaRefs>
    <ds:schemaRef ds:uri="http://purl.org/dc/dcmitype/"/>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078f70f9-908b-4b80-94d4-67f92e9f43f2"/>
    <ds:schemaRef ds:uri="http://www.w3.org/XML/1998/namespace"/>
  </ds:schemaRefs>
</ds:datastoreItem>
</file>

<file path=customXml/itemProps2.xml><?xml version="1.0" encoding="utf-8"?>
<ds:datastoreItem xmlns:ds="http://schemas.openxmlformats.org/officeDocument/2006/customXml" ds:itemID="{0C1061A1-CCCE-423A-8E78-5CF19E76083D}">
  <ds:schemaRefs>
    <ds:schemaRef ds:uri="http://schemas.microsoft.com/sharepoint/v3/contenttype/forms"/>
  </ds:schemaRefs>
</ds:datastoreItem>
</file>

<file path=customXml/itemProps3.xml><?xml version="1.0" encoding="utf-8"?>
<ds:datastoreItem xmlns:ds="http://schemas.openxmlformats.org/officeDocument/2006/customXml" ds:itemID="{BD0178C4-82DB-4A76-89FE-F90A01A000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8f70f9-908b-4b80-94d4-67f92e9f43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598</Words>
  <Application>Microsoft Office PowerPoint</Application>
  <PresentationFormat>Grand écran</PresentationFormat>
  <Paragraphs>50</Paragraphs>
  <Slides>8</Slides>
  <Notes>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8</vt:i4>
      </vt:variant>
    </vt:vector>
  </HeadingPairs>
  <TitlesOfParts>
    <vt:vector size="14" baseType="lpstr">
      <vt:lpstr>Arial</vt:lpstr>
      <vt:lpstr>Calibri</vt:lpstr>
      <vt:lpstr>Calibri Light</vt:lpstr>
      <vt:lpstr>Comfortaa</vt:lpstr>
      <vt:lpstr>Roboto</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 DE GARDE</dc:title>
  <dc:creator>Maxime Paletou</dc:creator>
  <cp:lastModifiedBy>CONAN Maximilien</cp:lastModifiedBy>
  <cp:revision>16</cp:revision>
  <dcterms:created xsi:type="dcterms:W3CDTF">2020-05-31T08:38:46Z</dcterms:created>
  <dcterms:modified xsi:type="dcterms:W3CDTF">2020-06-11T12:46:24Z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0x01010061292D7CC00B4D47B5B654974CC11A35</vt:lpwstr>
  </property>
</Properties>
</file>