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E567FAA-BF29-4BF8-B28A-C1EDD404A2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86AA01-3CF9-46C1-857C-65C2D1CC94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EB0CD-F984-461D-851E-B87FB58EAA7E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334B70-D607-416E-B38A-38EBD5675A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3EF29F-BDB6-4FBC-B9E2-98F99989D8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CCF1D-645D-4B15-9721-40218274B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660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2A5FB-6F9D-4B8D-A9C3-8BD4A60EAB33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2DC3D-A58D-4B2E-A856-57ECFC1D3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5498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5DA93-E83A-49A5-A997-E0BE56419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A4D840-4166-4ECD-89F4-F169A4723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ED73F5-1A41-49F0-BFCA-F0B7B6B9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783A-B39B-4802-AD19-FC068CC2F21A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5754F9-5EA2-4FA7-92ED-7C7E8C46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245AC-DB12-41F9-8338-4CDC7C32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6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C6EB4-C489-43B7-BEC8-F8C3B273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072964-E578-4DCE-8A3A-BE272FCA9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678906-37CF-4160-BD9A-B813E5CF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20B3-2907-4A85-A73A-0C4F0374F171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F10BAC-6839-4F00-B78C-0AB06ED4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5A9CD6-7CFD-41BD-999C-83CAE5B6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75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8ADB3F-5E4A-4F3B-8ABC-3A7044B68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A07AC1-8332-4FAA-92B9-E57A41D0F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C5C9A-58BF-4B28-9427-37C6B746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51A2-D74D-4E99-A896-02EE8680EF2F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B1B39E-BE97-4C6E-BA7E-920CE442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453F8-56B0-47E6-9602-976EC5C3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81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07566-32C2-42FE-BD34-6238D160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C9B4B-092F-4B44-A3E0-32411052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42BA5-A077-478D-9F54-F6EB586B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7427-F52A-461D-878C-11B77EAD7A9B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833DE9-38C3-4E85-AA0D-EEAD3898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F8D57-B8FF-4F5C-8F29-FB3B31E2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5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11498-3828-4AE9-82DA-DE9D87CD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0F6BE7-E46C-4DEA-B06D-CC8B81B69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F4A28F-A4D9-4ACD-860E-DA2BF65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E04C-F2A3-4E8B-9CE1-6CBF48B6887C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2A9826-5297-4B9C-9820-ACB2103B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57FA4A-CF77-453E-9504-8355E12B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8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7F1BE-FEB8-4CA8-AA63-3BF1DFF4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2FCC59-E55B-466B-9B66-381B78384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079C17-5FDF-4FD1-B0A1-31CD0E7A2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3BD1D4-DE96-4114-9CF4-E2B37786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14A7-1CDC-4AEC-A40D-EECF25005063}" type="datetime1">
              <a:rPr lang="fr-FR" smtClean="0"/>
              <a:t>09/06/2020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18255A-275E-4E2E-BB74-D99D23D8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382162-2B7C-4886-BA52-E520310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05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0BF95-04C4-4304-B701-ADCDF481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A6337B-CFD1-4822-B38D-FC4DA43D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35EE34-8189-4AEF-BDC5-66B3A83A8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789FC9-82BA-45AF-9E0D-469430631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BAE70D-8DC2-4A80-AA9D-FC26A9AFA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B21D71-8CB5-422A-95E4-D1CA269E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15F4-55B8-4DDF-A153-22F8CDF1D456}" type="datetime1">
              <a:rPr lang="fr-FR" smtClean="0"/>
              <a:t>09/06/2020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82E2FC-99D4-41D6-AA04-6BF048BC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AA5B0E-E416-4A04-A8DB-311C8025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0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189E4-E14B-427C-9754-2C7CF0C0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8ECCD6-4FB6-43C6-9DA4-F216545A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349-DBAB-4FE7-B56B-E5058522C01C}" type="datetime1">
              <a:rPr lang="fr-FR" smtClean="0"/>
              <a:t>09/06/2020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CA14A8-B7D6-44A2-899B-BB7FFC74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CB2896-C392-494D-8E58-8500A237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58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1C349B-1C20-4CE7-BD33-195583B2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7B10-D01C-4E48-A17C-AE5C5633D251}" type="datetime1">
              <a:rPr lang="fr-FR" smtClean="0"/>
              <a:t>09/06/2020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3B5319-D511-41A6-9376-7DC2C4F4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836E11-0EE1-4182-BE96-F8E3643A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55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F640C-E566-4A36-8D9A-12E05E6C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55A2B-5D23-446A-AA91-EDF9BACA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2BC630-A195-4739-AA60-0073816A8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9F6601-6770-4572-80AE-21F65791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6038-14A7-4427-BA19-E244F39DAF12}" type="datetime1">
              <a:rPr lang="fr-FR" smtClean="0"/>
              <a:t>09/06/2020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D17CAA-696B-419E-A693-9F1BDC2F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B2079B-34D5-481E-8B65-00EBC64F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39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34441-B50F-41E4-A735-E062727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8923BC-78F4-4A69-A3D4-7063C39CE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7C5579-8DDE-4052-A99E-318DBCBD5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5E7992-C45D-4E02-AF8A-F15A0436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BE32-C1D7-4127-9029-159D2433F4AF}" type="datetime1">
              <a:rPr lang="fr-FR" smtClean="0"/>
              <a:t>09/06/2020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822379-8531-415D-B189-07C1437C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A42252-46D1-4AE0-AF58-BA55F217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89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10155F-44D9-490F-8BCA-43D4018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1EB2A-4014-422D-B9BC-BBF02400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92B59A-1EAB-4834-98CD-752C52AAB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5A05-3F42-43B0-9BFE-CA4A798BAD26}" type="datetime1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0DDDE-A91F-4465-936E-3930FC19E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EA9577-E25B-42D1-BCDF-20D429291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4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6FFA2FF-BFCC-47ED-BA19-FEBBDB22C17D}"/>
              </a:ext>
            </a:extLst>
          </p:cNvPr>
          <p:cNvSpPr txBox="1"/>
          <p:nvPr/>
        </p:nvSpPr>
        <p:spPr>
          <a:xfrm>
            <a:off x="948267" y="167780"/>
            <a:ext cx="1078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omfortaa" panose="00000500000000000000" pitchFamily="2" charset="0"/>
              </a:rPr>
              <a:t>Les fonctionnalités de l’applicatif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73A91-50B7-4EFA-A37C-DB5E2D5D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31BCC2-F83F-4076-863C-AB62245C952A}"/>
              </a:ext>
            </a:extLst>
          </p:cNvPr>
          <p:cNvSpPr txBox="1"/>
          <p:nvPr/>
        </p:nvSpPr>
        <p:spPr>
          <a:xfrm>
            <a:off x="583096" y="1126435"/>
            <a:ext cx="7156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3 grands axes : </a:t>
            </a:r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F33000A-CB50-4350-A469-09C0904EF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925499"/>
            <a:ext cx="10109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9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9163E-AAEF-4034-AF08-642BDD8A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75" y="30509"/>
            <a:ext cx="10515600" cy="823912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omfortaa" pitchFamily="2" charset="0"/>
              </a:rPr>
              <a:t>Limites et tolérances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87F36C-771B-43DF-81FA-1B0F122A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367" y="907432"/>
            <a:ext cx="7650780" cy="598561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9E940D-2A87-4501-ACCA-3746BEA3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2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F3463B1-7980-4DCB-B3D0-88F021298D77}"/>
              </a:ext>
            </a:extLst>
          </p:cNvPr>
          <p:cNvSpPr txBox="1"/>
          <p:nvPr/>
        </p:nvSpPr>
        <p:spPr>
          <a:xfrm>
            <a:off x="437322" y="1126432"/>
            <a:ext cx="34810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6">
                    <a:lumMod val="75000"/>
                  </a:schemeClr>
                </a:solidFill>
              </a:rPr>
              <a:t>2 grands axes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- Techniques (périmètre)</a:t>
            </a:r>
          </a:p>
          <a:p>
            <a:endParaRPr lang="fr-FR" sz="2400" dirty="0"/>
          </a:p>
          <a:p>
            <a:r>
              <a:rPr lang="fr-FR" sz="2400" dirty="0"/>
              <a:t>- Autres en 6 points clés</a:t>
            </a:r>
          </a:p>
        </p:txBody>
      </p:sp>
    </p:spTree>
    <p:extLst>
      <p:ext uri="{BB962C8B-B14F-4D97-AF65-F5344CB8AC3E}">
        <p14:creationId xmlns:p14="http://schemas.microsoft.com/office/powerpoint/2010/main" val="408653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26502-4674-4ECF-A659-CC2F42EE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08" y="-217973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omfortaa" pitchFamily="2" charset="0"/>
              </a:rPr>
              <a:t>Retour sur investissement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695CD4-4B35-4AFF-86A1-6ACDD000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3</a:t>
            </a:fld>
            <a:endParaRPr lang="fr-FR"/>
          </a:p>
        </p:txBody>
      </p:sp>
      <p:pic>
        <p:nvPicPr>
          <p:cNvPr id="9" name="Image 8" descr="Une image contenant périphérique&#10;&#10;Description générée automatiquement">
            <a:extLst>
              <a:ext uri="{FF2B5EF4-FFF2-40B4-BE49-F238E27FC236}">
                <a16:creationId xmlns:a16="http://schemas.microsoft.com/office/drawing/2014/main" id="{5C3CAC99-C1A2-459D-A7B1-5305983C7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60" y="840572"/>
            <a:ext cx="10029047" cy="60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AE594-9573-4865-9F2C-5AFC4161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04" y="-247788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omfortaa" pitchFamily="2" charset="0"/>
              </a:rPr>
              <a:t>Retour sur investissement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9CAFF9-FD64-49A9-A907-51A6AEC0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4</a:t>
            </a:fld>
            <a:endParaRPr lang="fr-FR"/>
          </a:p>
        </p:txBody>
      </p:sp>
      <p:sp>
        <p:nvSpPr>
          <p:cNvPr id="4" name="Larme 3">
            <a:extLst>
              <a:ext uri="{FF2B5EF4-FFF2-40B4-BE49-F238E27FC236}">
                <a16:creationId xmlns:a16="http://schemas.microsoft.com/office/drawing/2014/main" id="{80AD1185-4F8D-4A89-896B-727EACF82868}"/>
              </a:ext>
            </a:extLst>
          </p:cNvPr>
          <p:cNvSpPr/>
          <p:nvPr/>
        </p:nvSpPr>
        <p:spPr>
          <a:xfrm rot="16200000">
            <a:off x="629838" y="1106396"/>
            <a:ext cx="2564469" cy="2604946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6EC7B7-8077-4E94-9065-A0EC138E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759" y="2351179"/>
            <a:ext cx="2604946" cy="266796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AD7640-18D2-4439-BF00-8C35DF3E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417" y="3039826"/>
            <a:ext cx="3238182" cy="331652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4A0D47-45D2-4782-B7DF-79DCAD5321A9}"/>
              </a:ext>
            </a:extLst>
          </p:cNvPr>
          <p:cNvSpPr txBox="1"/>
          <p:nvPr/>
        </p:nvSpPr>
        <p:spPr>
          <a:xfrm flipH="1">
            <a:off x="864704" y="1393206"/>
            <a:ext cx="192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omfortaa" pitchFamily="2" charset="0"/>
              </a:rPr>
              <a:t>Bénéfice net global 1</a:t>
            </a:r>
            <a:r>
              <a:rPr lang="fr-FR" sz="2400" b="1" baseline="30000" dirty="0">
                <a:latin typeface="Comfortaa" pitchFamily="2" charset="0"/>
              </a:rPr>
              <a:t>ère</a:t>
            </a:r>
            <a:r>
              <a:rPr lang="fr-FR" sz="2400" b="1" dirty="0">
                <a:latin typeface="Comfortaa" pitchFamily="2" charset="0"/>
              </a:rPr>
              <a:t> année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0BADDC-0E9C-406C-BBB2-4A8D657A79E5}"/>
              </a:ext>
            </a:extLst>
          </p:cNvPr>
          <p:cNvSpPr txBox="1"/>
          <p:nvPr/>
        </p:nvSpPr>
        <p:spPr>
          <a:xfrm>
            <a:off x="742121" y="2593535"/>
            <a:ext cx="2411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omfortaa" pitchFamily="2" charset="0"/>
              </a:rPr>
              <a:t>3 M d’euros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250943-67F3-45FF-A9F8-920E9F963FD8}"/>
              </a:ext>
            </a:extLst>
          </p:cNvPr>
          <p:cNvSpPr txBox="1"/>
          <p:nvPr/>
        </p:nvSpPr>
        <p:spPr>
          <a:xfrm>
            <a:off x="4537560" y="2516590"/>
            <a:ext cx="226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omfortaa" pitchFamily="2" charset="0"/>
              </a:rPr>
              <a:t>Frais annexes divers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9A3A4A-3566-4005-A6A1-5A7D09492E12}"/>
              </a:ext>
            </a:extLst>
          </p:cNvPr>
          <p:cNvSpPr txBox="1"/>
          <p:nvPr/>
        </p:nvSpPr>
        <p:spPr>
          <a:xfrm>
            <a:off x="4679054" y="3882330"/>
            <a:ext cx="238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Comfortaa" pitchFamily="2" charset="0"/>
              </a:rPr>
              <a:t>2 M 270 euros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DAB289F-F875-42A7-9D44-E20466E690B8}"/>
              </a:ext>
            </a:extLst>
          </p:cNvPr>
          <p:cNvSpPr txBox="1"/>
          <p:nvPr/>
        </p:nvSpPr>
        <p:spPr>
          <a:xfrm>
            <a:off x="8491332" y="3478148"/>
            <a:ext cx="2448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omfortaa" pitchFamily="2" charset="0"/>
              </a:rPr>
              <a:t>Bénéfice net total estimé 1</a:t>
            </a:r>
            <a:r>
              <a:rPr lang="fr-FR" sz="2400" b="1" baseline="30000" dirty="0">
                <a:latin typeface="Comfortaa" pitchFamily="2" charset="0"/>
              </a:rPr>
              <a:t>ère</a:t>
            </a:r>
            <a:r>
              <a:rPr lang="fr-FR" sz="2400" b="1" dirty="0">
                <a:latin typeface="Comfortaa" pitchFamily="2" charset="0"/>
              </a:rPr>
              <a:t> année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DD4F26A-3A3D-471F-B15A-14286C60E09C}"/>
              </a:ext>
            </a:extLst>
          </p:cNvPr>
          <p:cNvSpPr txBox="1"/>
          <p:nvPr/>
        </p:nvSpPr>
        <p:spPr>
          <a:xfrm>
            <a:off x="8610600" y="4848885"/>
            <a:ext cx="284259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omfortaa" pitchFamily="2" charset="0"/>
              </a:rPr>
              <a:t>620 000 euros</a:t>
            </a:r>
          </a:p>
        </p:txBody>
      </p:sp>
      <p:sp>
        <p:nvSpPr>
          <p:cNvPr id="17" name="Signe Moins 16">
            <a:extLst>
              <a:ext uri="{FF2B5EF4-FFF2-40B4-BE49-F238E27FC236}">
                <a16:creationId xmlns:a16="http://schemas.microsoft.com/office/drawing/2014/main" id="{D67F5AE9-3E7B-4B38-9951-1536B483376C}"/>
              </a:ext>
            </a:extLst>
          </p:cNvPr>
          <p:cNvSpPr/>
          <p:nvPr/>
        </p:nvSpPr>
        <p:spPr>
          <a:xfrm>
            <a:off x="3570047" y="2667486"/>
            <a:ext cx="698712" cy="461665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t égal à 17">
            <a:extLst>
              <a:ext uri="{FF2B5EF4-FFF2-40B4-BE49-F238E27FC236}">
                <a16:creationId xmlns:a16="http://schemas.microsoft.com/office/drawing/2014/main" id="{ECA1AECB-3A2E-48B4-B331-2C1BF18C9708}"/>
              </a:ext>
            </a:extLst>
          </p:cNvPr>
          <p:cNvSpPr/>
          <p:nvPr/>
        </p:nvSpPr>
        <p:spPr>
          <a:xfrm>
            <a:off x="7314301" y="3716919"/>
            <a:ext cx="808382" cy="450236"/>
          </a:xfrm>
          <a:prstGeom prst="mathEqua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Rectangle : avec coins arrondis en diagonale 18">
            <a:extLst>
              <a:ext uri="{FF2B5EF4-FFF2-40B4-BE49-F238E27FC236}">
                <a16:creationId xmlns:a16="http://schemas.microsoft.com/office/drawing/2014/main" id="{B8F4700F-BA5F-4FAE-BC0D-677611A86164}"/>
              </a:ext>
            </a:extLst>
          </p:cNvPr>
          <p:cNvSpPr/>
          <p:nvPr/>
        </p:nvSpPr>
        <p:spPr>
          <a:xfrm>
            <a:off x="3570047" y="5486400"/>
            <a:ext cx="4089710" cy="1235075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957E668-B523-471A-8A52-382E9987F733}"/>
              </a:ext>
            </a:extLst>
          </p:cNvPr>
          <p:cNvSpPr txBox="1"/>
          <p:nvPr/>
        </p:nvSpPr>
        <p:spPr>
          <a:xfrm>
            <a:off x="3848584" y="5698306"/>
            <a:ext cx="3465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Comfortaa" pitchFamily="2" charset="0"/>
              </a:rPr>
              <a:t>ROI POSITIF </a:t>
            </a:r>
            <a:r>
              <a:rPr lang="fr-FR" sz="2400" b="1" cap="all" dirty="0">
                <a:solidFill>
                  <a:schemeClr val="bg1"/>
                </a:solidFill>
                <a:latin typeface="Comfortaa" pitchFamily="2" charset="0"/>
              </a:rPr>
              <a:t>Dès</a:t>
            </a:r>
            <a:r>
              <a:rPr lang="fr-FR" sz="2400" b="1" dirty="0">
                <a:solidFill>
                  <a:schemeClr val="bg1"/>
                </a:solidFill>
                <a:latin typeface="Comfortaa" pitchFamily="2" charset="0"/>
              </a:rPr>
              <a:t> LA PREMIERE </a:t>
            </a:r>
            <a:r>
              <a:rPr lang="fr-FR" sz="2400" b="1" cap="all" dirty="0">
                <a:solidFill>
                  <a:schemeClr val="bg1"/>
                </a:solidFill>
                <a:latin typeface="Comfortaa" pitchFamily="2" charset="0"/>
              </a:rPr>
              <a:t>ANNéE</a:t>
            </a:r>
          </a:p>
        </p:txBody>
      </p:sp>
    </p:spTree>
    <p:extLst>
      <p:ext uri="{BB962C8B-B14F-4D97-AF65-F5344CB8AC3E}">
        <p14:creationId xmlns:p14="http://schemas.microsoft.com/office/powerpoint/2010/main" val="24831452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92D7CC00B4D47B5B654974CC11A35" ma:contentTypeVersion="7" ma:contentTypeDescription="Crée un document." ma:contentTypeScope="" ma:versionID="2150ba4947a9e3eee6de40fa41b180d5">
  <xsd:schema xmlns:xsd="http://www.w3.org/2001/XMLSchema" xmlns:xs="http://www.w3.org/2001/XMLSchema" xmlns:p="http://schemas.microsoft.com/office/2006/metadata/properties" xmlns:ns2="078f70f9-908b-4b80-94d4-67f92e9f43f2" targetNamespace="http://schemas.microsoft.com/office/2006/metadata/properties" ma:root="true" ma:fieldsID="4e60636ae567c4df9492f670d7a2dcb0" ns2:_="">
    <xsd:import namespace="078f70f9-908b-4b80-94d4-67f92e9f43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f70f9-908b-4b80-94d4-67f92e9f43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0178C4-82DB-4A76-89FE-F90A01A000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8f70f9-908b-4b80-94d4-67f92e9f43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1061A1-CCCE-423A-8E78-5CF19E7608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F2EE09-59A1-43C1-9719-89419344935A}">
  <ds:schemaRefs>
    <ds:schemaRef ds:uri="078f70f9-908b-4b80-94d4-67f92e9f43f2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66</Words>
  <Application>Microsoft Office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Comfortaa</vt:lpstr>
      <vt:lpstr>Thème Office</vt:lpstr>
      <vt:lpstr>Présentation PowerPoint</vt:lpstr>
      <vt:lpstr>Limites et tolérances</vt:lpstr>
      <vt:lpstr>Retour sur investissement</vt:lpstr>
      <vt:lpstr>Retour sur investissement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DE GARDE</dc:title>
  <dc:creator>Maxime Paletou</dc:creator>
  <cp:lastModifiedBy>barbara levert</cp:lastModifiedBy>
  <cp:revision>10</cp:revision>
  <dcterms:created xsi:type="dcterms:W3CDTF">2020-05-31T08:38:46Z</dcterms:created>
  <dcterms:modified xsi:type="dcterms:W3CDTF">2020-06-09T14:29:41Z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0x01010061292D7CC00B4D47B5B654974CC11A35</vt:lpwstr>
  </property>
</Properties>
</file>