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News Cycle"/>
      <p:regular r:id="rId19"/>
      <p:bold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ewsCycle-bold.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NewsCycle-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ace975ebc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ace975ebc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ace975eb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ace975eb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ace975eb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ace975eb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ace975ebc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ace975ebc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ace975eb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ace975ebc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ace975eb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ace975eb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ace975ebc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ace975ebc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ace975ebc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ace975ebc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86425" y="1433775"/>
            <a:ext cx="8520600" cy="122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News Cycle"/>
                <a:ea typeface="News Cycle"/>
                <a:cs typeface="News Cycle"/>
                <a:sym typeface="News Cycle"/>
              </a:rPr>
              <a:t>Proyecto </a:t>
            </a:r>
            <a:r>
              <a:rPr b="1" lang="es">
                <a:latin typeface="News Cycle"/>
                <a:ea typeface="News Cycle"/>
                <a:cs typeface="News Cycle"/>
                <a:sym typeface="News Cycle"/>
              </a:rPr>
              <a:t>FindApp</a:t>
            </a:r>
            <a:r>
              <a:rPr b="1" lang="es" sz="2400">
                <a:latin typeface="News Cycle"/>
                <a:ea typeface="News Cycle"/>
                <a:cs typeface="News Cycle"/>
                <a:sym typeface="News Cycle"/>
              </a:rPr>
              <a:t>México</a:t>
            </a:r>
            <a:endParaRPr b="1" sz="2400">
              <a:latin typeface="News Cycle"/>
              <a:ea typeface="News Cycle"/>
              <a:cs typeface="News Cycle"/>
              <a:sym typeface="News Cycle"/>
            </a:endParaRPr>
          </a:p>
        </p:txBody>
      </p:sp>
      <p:sp>
        <p:nvSpPr>
          <p:cNvPr id="278" name="Google Shape;278;p13"/>
          <p:cNvSpPr txBox="1"/>
          <p:nvPr>
            <p:ph idx="1" type="subTitle"/>
          </p:nvPr>
        </p:nvSpPr>
        <p:spPr>
          <a:xfrm>
            <a:off x="-12" y="45274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Cómputo Móvil, Proyecto final						Fecha: 29/Mayo/2019</a:t>
            </a:r>
            <a:endParaRPr/>
          </a:p>
          <a:p>
            <a:pPr indent="0" lvl="0" marL="0" rtl="0" algn="l">
              <a:spcBef>
                <a:spcPts val="0"/>
              </a:spcBef>
              <a:spcAft>
                <a:spcPts val="0"/>
              </a:spcAft>
              <a:buNone/>
            </a:pPr>
            <a:r>
              <a:rPr lang="es"/>
              <a:t>Creado por: Pantoja Ramírez Maximiliano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FindApp</a:t>
            </a:r>
            <a:r>
              <a:rPr lang="es" sz="1800"/>
              <a:t>México</a:t>
            </a:r>
            <a:r>
              <a:rPr lang="es"/>
              <a:t>?</a:t>
            </a:r>
            <a:endParaRPr/>
          </a:p>
        </p:txBody>
      </p:sp>
      <p:sp>
        <p:nvSpPr>
          <p:cNvPr id="284" name="Google Shape;284;p14"/>
          <p:cNvSpPr txBox="1"/>
          <p:nvPr>
            <p:ph idx="1" type="body"/>
          </p:nvPr>
        </p:nvSpPr>
        <p:spPr>
          <a:xfrm>
            <a:off x="1303800" y="1433500"/>
            <a:ext cx="7030500" cy="14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1800"/>
              <a:t>FindApp</a:t>
            </a:r>
            <a:r>
              <a:rPr b="1" lang="es" sz="1200"/>
              <a:t>Mexico</a:t>
            </a:r>
            <a:r>
              <a:rPr lang="es" sz="1800"/>
              <a:t> es una aplicación de iOS, generada para la plataforma Iphone X, la cual mostrará puntos de interés en un mapa, mostrará puntos de interés alrededor de la Ciudad de México, así como que tendrá una sección de información sobre mí.</a:t>
            </a:r>
            <a:endParaRPr sz="1800"/>
          </a:p>
        </p:txBody>
      </p:sp>
      <p:pic>
        <p:nvPicPr>
          <p:cNvPr id="285" name="Google Shape;285;p14"/>
          <p:cNvPicPr preferRelativeResize="0"/>
          <p:nvPr/>
        </p:nvPicPr>
        <p:blipFill>
          <a:blip r:embed="rId3">
            <a:alphaModFix/>
          </a:blip>
          <a:stretch>
            <a:fillRect/>
          </a:stretch>
        </p:blipFill>
        <p:spPr>
          <a:xfrm>
            <a:off x="0" y="3221323"/>
            <a:ext cx="9144001" cy="28321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idx="1" type="body"/>
          </p:nvPr>
        </p:nvSpPr>
        <p:spPr>
          <a:xfrm>
            <a:off x="1303800" y="1433500"/>
            <a:ext cx="7030500" cy="202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1800"/>
              <a:t>FindApp</a:t>
            </a:r>
            <a:r>
              <a:rPr b="1" lang="es" sz="1200"/>
              <a:t>Mexico</a:t>
            </a:r>
            <a:r>
              <a:rPr lang="es" sz="1800"/>
              <a:t> utiliza una base de datos del INEGI, la cual es una organización que presta sus servicios API, para hallar servicios comerciales a lo largo de toda la república. Los puntos de interés de guía turística, podrán ser agregados individualmente conforme el desarrollador sea solicitado y los puntos importantes de la república sean hallados/localizados.</a:t>
            </a:r>
            <a:endParaRPr sz="1800"/>
          </a:p>
        </p:txBody>
      </p:sp>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lo hace?</a:t>
            </a:r>
            <a:endParaRPr/>
          </a:p>
        </p:txBody>
      </p:sp>
      <p:pic>
        <p:nvPicPr>
          <p:cNvPr id="292" name="Google Shape;292;p15"/>
          <p:cNvPicPr preferRelativeResize="0"/>
          <p:nvPr/>
        </p:nvPicPr>
        <p:blipFill>
          <a:blip r:embed="rId3">
            <a:alphaModFix/>
          </a:blip>
          <a:stretch>
            <a:fillRect/>
          </a:stretch>
        </p:blipFill>
        <p:spPr>
          <a:xfrm>
            <a:off x="724748" y="3804900"/>
            <a:ext cx="7694499" cy="229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idx="1" type="body"/>
          </p:nvPr>
        </p:nvSpPr>
        <p:spPr>
          <a:xfrm>
            <a:off x="606375" y="1687125"/>
            <a:ext cx="3455100" cy="202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1800"/>
              <a:t>FindApp</a:t>
            </a:r>
            <a:r>
              <a:rPr b="1" lang="es" sz="1200"/>
              <a:t>Mexico</a:t>
            </a:r>
            <a:r>
              <a:rPr lang="es" sz="1800"/>
              <a:t> tendrá 5 pantallas principales, Home, Mapa 1, Mapa 2, Galería ( Guía turística ), y Nosotros</a:t>
            </a:r>
            <a:endParaRPr sz="1800"/>
          </a:p>
        </p:txBody>
      </p:sp>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Wireframe</a:t>
            </a:r>
            <a:endParaRPr/>
          </a:p>
        </p:txBody>
      </p:sp>
      <p:pic>
        <p:nvPicPr>
          <p:cNvPr id="299" name="Google Shape;299;p16"/>
          <p:cNvPicPr preferRelativeResize="0"/>
          <p:nvPr/>
        </p:nvPicPr>
        <p:blipFill>
          <a:blip r:embed="rId3">
            <a:alphaModFix/>
          </a:blip>
          <a:stretch>
            <a:fillRect/>
          </a:stretch>
        </p:blipFill>
        <p:spPr>
          <a:xfrm>
            <a:off x="4473250" y="31350"/>
            <a:ext cx="4613675" cy="5072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mapa</a:t>
            </a:r>
            <a:endParaRPr/>
          </a:p>
        </p:txBody>
      </p:sp>
      <p:sp>
        <p:nvSpPr>
          <p:cNvPr id="305" name="Google Shape;305;p17"/>
          <p:cNvSpPr txBox="1"/>
          <p:nvPr>
            <p:ph idx="1" type="body"/>
          </p:nvPr>
        </p:nvSpPr>
        <p:spPr>
          <a:xfrm>
            <a:off x="518125" y="1391225"/>
            <a:ext cx="4262100" cy="32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El apartado de mapa funciona de la siguiente manera, al entrar a la aplicación la segunda pantalla que se mostrará será la del formulario de ingreso de datos para el mapa:</a:t>
            </a:r>
            <a:endParaRPr sz="1800"/>
          </a:p>
          <a:p>
            <a:pPr indent="0" lvl="0" marL="0" rtl="0" algn="l">
              <a:spcBef>
                <a:spcPts val="1600"/>
              </a:spcBef>
              <a:spcAft>
                <a:spcPts val="1600"/>
              </a:spcAft>
              <a:buNone/>
            </a:pPr>
            <a:r>
              <a:rPr lang="es" sz="1800"/>
              <a:t>Preguntará una palabra a buscar, ubicación geográfica de en dónde buscará (se rellenará automáticamente con google) y el radio a buscar en metros.</a:t>
            </a:r>
            <a:endParaRPr sz="1800"/>
          </a:p>
        </p:txBody>
      </p:sp>
      <p:pic>
        <p:nvPicPr>
          <p:cNvPr id="306" name="Google Shape;306;p17"/>
          <p:cNvPicPr preferRelativeResize="0"/>
          <p:nvPr/>
        </p:nvPicPr>
        <p:blipFill>
          <a:blip r:embed="rId3">
            <a:alphaModFix/>
          </a:blip>
          <a:stretch>
            <a:fillRect/>
          </a:stretch>
        </p:blipFill>
        <p:spPr>
          <a:xfrm>
            <a:off x="5015700" y="142825"/>
            <a:ext cx="2746625" cy="493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mapa mostrado</a:t>
            </a:r>
            <a:endParaRPr/>
          </a:p>
        </p:txBody>
      </p:sp>
      <p:sp>
        <p:nvSpPr>
          <p:cNvPr id="312" name="Google Shape;312;p18"/>
          <p:cNvSpPr txBox="1"/>
          <p:nvPr>
            <p:ph idx="1" type="body"/>
          </p:nvPr>
        </p:nvSpPr>
        <p:spPr>
          <a:xfrm>
            <a:off x="518125" y="1391225"/>
            <a:ext cx="4262100" cy="32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El mapa, en base a los datos buscados, mostrará la pantalla del mapa, con puntos de interés marcados claramente en rojo:</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s" sz="1800"/>
              <a:t>El apartado info, mostrará agradecimientos por el uso del servicio API de INEGI.</a:t>
            </a:r>
            <a:endParaRPr sz="1800"/>
          </a:p>
        </p:txBody>
      </p:sp>
      <p:pic>
        <p:nvPicPr>
          <p:cNvPr id="313" name="Google Shape;313;p18"/>
          <p:cNvPicPr preferRelativeResize="0"/>
          <p:nvPr/>
        </p:nvPicPr>
        <p:blipFill>
          <a:blip r:embed="rId3">
            <a:alphaModFix/>
          </a:blip>
          <a:stretch>
            <a:fillRect/>
          </a:stretch>
        </p:blipFill>
        <p:spPr>
          <a:xfrm>
            <a:off x="5425100" y="184050"/>
            <a:ext cx="2816150" cy="474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idx="1" type="body"/>
          </p:nvPr>
        </p:nvSpPr>
        <p:spPr>
          <a:xfrm>
            <a:off x="518125" y="1391225"/>
            <a:ext cx="4262100" cy="320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t>Se mostrarán imágenes y sitios turísticos de la ciudad, para conocer más sobre ellos, se mostrará información y esto será en forma de una pequeña galería de imágenes.</a:t>
            </a:r>
            <a:endParaRPr sz="1800"/>
          </a:p>
        </p:txBody>
      </p:sp>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Guía Turística</a:t>
            </a:r>
            <a:endParaRPr/>
          </a:p>
        </p:txBody>
      </p:sp>
      <p:pic>
        <p:nvPicPr>
          <p:cNvPr id="320" name="Google Shape;320;p19"/>
          <p:cNvPicPr preferRelativeResize="0"/>
          <p:nvPr/>
        </p:nvPicPr>
        <p:blipFill>
          <a:blip r:embed="rId3">
            <a:alphaModFix/>
          </a:blip>
          <a:stretch>
            <a:fillRect/>
          </a:stretch>
        </p:blipFill>
        <p:spPr>
          <a:xfrm>
            <a:off x="5453250" y="151125"/>
            <a:ext cx="2658325" cy="484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Nosotros</a:t>
            </a:r>
            <a:endParaRPr/>
          </a:p>
        </p:txBody>
      </p:sp>
      <p:sp>
        <p:nvSpPr>
          <p:cNvPr id="326" name="Google Shape;326;p20"/>
          <p:cNvSpPr txBox="1"/>
          <p:nvPr>
            <p:ph idx="1" type="body"/>
          </p:nvPr>
        </p:nvSpPr>
        <p:spPr>
          <a:xfrm>
            <a:off x="518125" y="1391225"/>
            <a:ext cx="4262100" cy="320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t>Se mostrará información sobre el creador (yo) y un poco sobre mi historia y de la UNAM, ya que en la UNAM se realizó el proyecto.</a:t>
            </a:r>
            <a:endParaRPr sz="1800"/>
          </a:p>
        </p:txBody>
      </p:sp>
      <p:pic>
        <p:nvPicPr>
          <p:cNvPr id="327" name="Google Shape;327;p20"/>
          <p:cNvPicPr preferRelativeResize="0"/>
          <p:nvPr/>
        </p:nvPicPr>
        <p:blipFill>
          <a:blip r:embed="rId3">
            <a:alphaModFix/>
          </a:blip>
          <a:stretch>
            <a:fillRect/>
          </a:stretch>
        </p:blipFill>
        <p:spPr>
          <a:xfrm>
            <a:off x="5231650" y="172275"/>
            <a:ext cx="2672475" cy="480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Conclusión</a:t>
            </a:r>
            <a:endParaRPr/>
          </a:p>
        </p:txBody>
      </p:sp>
      <p:sp>
        <p:nvSpPr>
          <p:cNvPr id="333" name="Google Shape;333;p21"/>
          <p:cNvSpPr txBox="1"/>
          <p:nvPr>
            <p:ph idx="1" type="body"/>
          </p:nvPr>
        </p:nvSpPr>
        <p:spPr>
          <a:xfrm>
            <a:off x="1303800" y="1433500"/>
            <a:ext cx="7030500" cy="14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1800"/>
              <a:t>FindApp</a:t>
            </a:r>
            <a:r>
              <a:rPr b="1" lang="es" sz="1200"/>
              <a:t>Mexico</a:t>
            </a:r>
            <a:r>
              <a:rPr lang="es" sz="1800"/>
              <a:t> servirá de apoyo a las empresas, organizaciones, personas, para hallar puntos importantes en la ciudad, para hallar comercios y para comprobar competencias alrededor de ciertas zonas, así como para descubrir en dónde conviene o alrededor de qué sitio turístico se pueden generar nuevos negocios.</a:t>
            </a:r>
            <a:endParaRPr sz="1800"/>
          </a:p>
        </p:txBody>
      </p:sp>
      <p:pic>
        <p:nvPicPr>
          <p:cNvPr id="334" name="Google Shape;334;p21"/>
          <p:cNvPicPr preferRelativeResize="0"/>
          <p:nvPr/>
        </p:nvPicPr>
        <p:blipFill>
          <a:blip r:embed="rId3">
            <a:alphaModFix/>
          </a:blip>
          <a:stretch>
            <a:fillRect/>
          </a:stretch>
        </p:blipFill>
        <p:spPr>
          <a:xfrm>
            <a:off x="0" y="3456968"/>
            <a:ext cx="9144001" cy="28321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