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49"/>
    <a:srgbClr val="D00C4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C6B3F-07C2-3CBD-F886-A7F2456E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E9D3435-CE38-F6E7-9752-7550E9016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A4B3D3-AF65-E388-96BD-D53D6A10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4869346-BCAA-D4DD-1CD6-3AEBCA93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92DFE37-34AC-A2B7-BE53-6067F31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FDFD-93C9-AC8F-52D3-F0FCF63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F41C2E9-A789-9E32-8D86-99624548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FFCF4A4-5160-BB52-D3E5-F01C96F5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1C5029-E740-3B52-C81F-D39EC873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CF9AB26-D4BF-1815-D4B7-0BA37A11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BF6D598-E347-B939-FFBF-C25B2C52F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577BE67-4E9F-3E80-D45E-C9EF4B47B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B4CA3A-9D03-142B-61EE-48C8E0C6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A4D9B06-2DF6-EE74-95BD-3E058D8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F5A8BC0-6DE4-C2F8-BEE9-3C3AA4A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2586D-C5A6-4CD5-7C28-4DF1C2F3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E7D4C8-75EE-7185-E036-28D38735B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459A85C-9C73-48DA-0353-280B12B0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EE3B88F-2632-8888-3E73-89BA045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33CBF73-2094-1D37-EA92-C40216F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43E9D-E442-101B-6435-59633AA2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741E74-9042-B136-C261-93E9EF88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8A0A5D8-E368-71C8-F33B-76E154F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2CCB62C-DAD0-B461-1656-93738E40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4B516F0-D6C5-7A18-DE46-A48FAFCF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295E3-77DC-304A-53A6-89EE2541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4310C9-3E97-AB1E-E95B-506EBEBC1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E1F9AF0-6BBE-38E6-1EC2-3810AC20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A70D578-A8BA-A70F-7A23-FB3C03C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0BDAAF4-513C-0B85-1722-B5421D78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3D49F21-BDDE-5074-5FC5-BF39570C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F7553-0B3F-C1AF-EE5E-41B2F763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0067DEF-8CA8-E024-84D3-21BEE10B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3DA47DC-9B24-EBC7-9B87-C43D0C9A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D1F8133-F0C2-9D29-B9AC-310B27C2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E1F045C-9ABB-5E17-1F66-13752838D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FF14B97-7B0A-C82B-A59C-9CF8814D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9A62CC27-41C0-EE9C-6DE4-3E1567E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DB726D1-F122-89FA-3733-409CEA95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A3D19-B02D-8867-B09A-3DE32805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3E98E26-D12B-5C44-E6D7-C0F06FB6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15704A3-2865-85F4-3465-D8AF6837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B5FAB9D-618E-CD43-39E9-6232C36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1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61D853D-9A06-896D-25C7-BF6900B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2199900-BC52-67A3-0A5C-9E2180D8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A8B9403-F428-CE31-9C8B-877E95DD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145F7-4D15-98DB-7966-4B449BF4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835393-47FA-A942-9B4D-22DFD501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45E2B4-095C-74DB-D40F-23858372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6BA083C-D532-997D-2425-EAC3672A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B5CDC98-E96E-4F41-E2FE-18E98A9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EBC2AE7-2166-D02E-A912-9F6BD986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D4261-1561-40B0-4CC7-C4C03202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AA4E2D4-A659-02BD-ECDC-AD8AFBD71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B761C3D-E287-AEAE-56E6-6B5EBEA3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E80BF8C-9F53-53C5-3BCF-2AB6D82F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FC81B15-11D5-1F91-C141-26D06C15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CCE6863-2571-B3A9-0457-48F010CA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8D4DAFA-5039-61D3-01B0-78B387B0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0768061-8BC4-06CC-894E-A986B9C9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418324-B775-BB06-326E-C6E3794A7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6DD91E4-E37B-0D75-0DAE-6172464F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AAC710B-D36E-CC47-383C-5B590151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vidyard.com/watch/pU7jkF4PBLT8pL3p2xX9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are.vidyard.com/watch/TXT3HCsuFMSvs6J6qTtT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vidyard.com/watch/F4M2mmh7z6bPS9EmsdKZx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are.vidyard.com/watch/5ww2WCLrdmtj9Re1wDH8q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C8370-523C-C3F8-A7DF-E0422EB590FE}"/>
              </a:ext>
            </a:extLst>
          </p:cNvPr>
          <p:cNvSpPr txBox="1"/>
          <p:nvPr/>
        </p:nvSpPr>
        <p:spPr>
          <a:xfrm>
            <a:off x="914400" y="182880"/>
            <a:ext cx="11913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Testing of Asphalt 9: Legends – 10 items checklist and  5 bugs. </a:t>
            </a:r>
            <a:endParaRPr lang="en-US" sz="1600" b="1" dirty="0"/>
          </a:p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B8860-62B6-7BB1-4368-F7D27D02327B}"/>
              </a:ext>
            </a:extLst>
          </p:cNvPr>
          <p:cNvSpPr txBox="1"/>
          <p:nvPr/>
        </p:nvSpPr>
        <p:spPr>
          <a:xfrm>
            <a:off x="1273417" y="823928"/>
            <a:ext cx="3991602" cy="461665"/>
          </a:xfrm>
          <a:prstGeom prst="rect">
            <a:avLst/>
          </a:prstGeom>
          <a:noFill/>
          <a:ln w="38100">
            <a:solidFill>
              <a:srgbClr val="DE0049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Asphalt 9: Legends v.3.5.200.2</a:t>
            </a:r>
          </a:p>
          <a:p>
            <a:r>
              <a:rPr lang="en-US" sz="1200" b="1" dirty="0"/>
              <a:t>to install - go to Microsoft Store or Xbox app at OS Windows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2C93-FC1D-804A-2191-DCC4F08A3EDE}"/>
              </a:ext>
            </a:extLst>
          </p:cNvPr>
          <p:cNvSpPr txBox="1"/>
          <p:nvPr/>
        </p:nvSpPr>
        <p:spPr>
          <a:xfrm>
            <a:off x="6740892" y="1968605"/>
            <a:ext cx="4111138" cy="4168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Skip waiting time, when car is refilling its gas by using &lt;&lt;TOKENS&gt;&gt;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Try to buy &lt;&lt;UNCOMMON  CRADS&gt;&gt; &lt;&lt; BLUEPRINTS &gt;&gt; in &lt;&lt;LEGEND STORE&gt;&gt; for &lt;&lt;CREDITS&gt;&gt;, when out off &lt;&lt;CREDITS&gt;&gt;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Try to upgrade &lt;&lt;NITRO&gt;&gt; up to &lt;&lt;STAGE 6&gt;&gt; of &lt;&lt;1 STAR&gt;&gt; &lt;&lt;NISSAN 370Z NISMO&gt;&gt;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Change language in &lt;&lt;GAME SETTINGS&gt;&gt; from English to Spanish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Test driving controls with &lt;&lt;TOUCHDRIVE ON&gt;&gt;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Test driving controls with &lt;&lt;TOUCHDRIVE OFF&gt;&gt;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Try to race in multiplayer’s &lt;&lt;SILVER LEAGUE&gt;&gt; being in &lt;&lt;BRONZE LEAGUE&gt;&gt;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Change color of &lt;&lt;CHEVROLET CAMARO LT&gt;&gt;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race try to perform &lt;&lt;BARREL ROLL&gt;&gt;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race try to perform &lt;&lt;PERFECT NITRO&gt;&gt;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27F5272-B03A-AC3A-D64D-8DEC504C6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17" y="1588087"/>
            <a:ext cx="2314898" cy="317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5BF11-647B-3187-6831-258E67E08201}"/>
              </a:ext>
            </a:extLst>
          </p:cNvPr>
          <p:cNvSpPr txBox="1"/>
          <p:nvPr/>
        </p:nvSpPr>
        <p:spPr>
          <a:xfrm>
            <a:off x="6870939" y="1403421"/>
            <a:ext cx="5202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US" sz="1800" b="1" dirty="0">
                <a:solidFill>
                  <a:schemeClr val="accent1"/>
                </a:solidFill>
                <a:latin typeface="+mj-lt"/>
              </a:rPr>
              <a:t>hecklist</a:t>
            </a:r>
          </a:p>
        </p:txBody>
      </p:sp>
    </p:spTree>
    <p:extLst>
      <p:ext uri="{BB962C8B-B14F-4D97-AF65-F5344CB8AC3E}">
        <p14:creationId xmlns:p14="http://schemas.microsoft.com/office/powerpoint/2010/main" val="7911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EB71B-FF0B-6A66-675A-E2607E42D0A5}"/>
              </a:ext>
            </a:extLst>
          </p:cNvPr>
          <p:cNvSpPr txBox="1"/>
          <p:nvPr/>
        </p:nvSpPr>
        <p:spPr>
          <a:xfrm>
            <a:off x="914400" y="1410355"/>
            <a:ext cx="486696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1) &lt;&lt;SHOP&gt;&gt;, &lt;&lt; SPECIAL OFFERS&gt;&gt; – price is displayed incorrectly </a:t>
            </a:r>
          </a:p>
          <a:p>
            <a:r>
              <a:rPr lang="en-US" sz="1200" b="1" dirty="0"/>
              <a:t>STR:</a:t>
            </a:r>
          </a:p>
          <a:p>
            <a:r>
              <a:rPr lang="en-US" sz="1200" dirty="0"/>
              <a:t>1. Go to &lt;&lt;SHOP&gt;&gt;, &lt;&lt;SPECIAL OFFERS&gt;&gt;.</a:t>
            </a:r>
          </a:p>
          <a:p>
            <a:r>
              <a:rPr lang="en-US" sz="1200" dirty="0"/>
              <a:t>2. Pay attention at price of &lt;&lt;MERCEDES-BENZ AMG GT S&gt;&gt;.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AR: </a:t>
            </a:r>
            <a:r>
              <a:rPr lang="en-US" sz="1200" dirty="0"/>
              <a:t>180.00</a:t>
            </a:r>
            <a:r>
              <a:rPr lang="uk-UA" sz="1200" dirty="0"/>
              <a:t>грн</a:t>
            </a:r>
            <a:r>
              <a:rPr lang="en-US" sz="1200" dirty="0"/>
              <a:t>.</a:t>
            </a:r>
          </a:p>
          <a:p>
            <a:r>
              <a:rPr lang="en-US" sz="1200" b="1" dirty="0"/>
              <a:t>ER:</a:t>
            </a:r>
            <a:r>
              <a:rPr lang="uk-UA" sz="1200" b="1" dirty="0"/>
              <a:t> </a:t>
            </a:r>
            <a:r>
              <a:rPr lang="uk-UA" sz="1200" dirty="0"/>
              <a:t>₴</a:t>
            </a:r>
            <a:r>
              <a:rPr lang="en-US" sz="1200" dirty="0"/>
              <a:t>180.00</a:t>
            </a:r>
          </a:p>
          <a:p>
            <a:r>
              <a:rPr lang="en-US" sz="1200" b="1" dirty="0"/>
              <a:t>Severity:</a:t>
            </a:r>
            <a:r>
              <a:rPr lang="en-US" sz="1200" dirty="0"/>
              <a:t> Trivial</a:t>
            </a:r>
          </a:p>
          <a:p>
            <a:r>
              <a:rPr lang="en-US" sz="1200" b="1" dirty="0"/>
              <a:t>OS</a:t>
            </a:r>
            <a:r>
              <a:rPr lang="en-US" sz="1200" dirty="0"/>
              <a:t>: Windows 11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C3C9A-4A4C-2710-2020-839F0535E52C}"/>
              </a:ext>
            </a:extLst>
          </p:cNvPr>
          <p:cNvSpPr txBox="1"/>
          <p:nvPr/>
        </p:nvSpPr>
        <p:spPr>
          <a:xfrm>
            <a:off x="1020181" y="6445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+mj-lt"/>
              </a:rPr>
              <a:t>Bug reports</a:t>
            </a:r>
          </a:p>
        </p:txBody>
      </p:sp>
      <p:pic>
        <p:nvPicPr>
          <p:cNvPr id="8" name="Рисунок 7" descr="Зображення, що містить текст, надворі, автомобіль&#10;&#10;Автоматично згенерований опис">
            <a:extLst>
              <a:ext uri="{FF2B5EF4-FFF2-40B4-BE49-F238E27FC236}">
                <a16:creationId xmlns:a16="http://schemas.microsoft.com/office/drawing/2014/main" id="{6753CA0F-C6CE-4C54-560E-0F6DC5DB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81" y="2405581"/>
            <a:ext cx="4505048" cy="29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D7A22-E82E-F23E-F718-1C14D746F4E0}"/>
              </a:ext>
            </a:extLst>
          </p:cNvPr>
          <p:cNvSpPr txBox="1"/>
          <p:nvPr/>
        </p:nvSpPr>
        <p:spPr>
          <a:xfrm>
            <a:off x="914399" y="182880"/>
            <a:ext cx="72070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2) &lt;&lt;WELCOME TO SCOTLAND EVENT&gt;&gt; of &lt;&lt;GEARHEADS SEASON&gt;&gt; – out of bounds bug</a:t>
            </a:r>
          </a:p>
          <a:p>
            <a:r>
              <a:rPr lang="en-US" sz="1200" b="1" dirty="0"/>
              <a:t>STR:</a:t>
            </a:r>
          </a:p>
          <a:p>
            <a:r>
              <a:rPr lang="en-US" sz="1200" dirty="0"/>
              <a:t>1. Race &lt;&lt;WELCOME TO SCOTLAND EVENT&gt;&gt; of &lt;&lt;GEARHEADS SEASON&gt;&gt;.</a:t>
            </a:r>
          </a:p>
          <a:p>
            <a:r>
              <a:rPr lang="en-US" sz="1200" dirty="0"/>
              <a:t>2. Turn on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&lt;&lt;TOUCHDRIVE OFF&gt;&gt; mode.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Hold A button while performing &lt;&lt;SHOCKWAVE&gt;&gt;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 to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 of bounds area (3rd second of video).</a:t>
            </a:r>
            <a:endParaRPr lang="en-US" sz="1200" dirty="0"/>
          </a:p>
          <a:p>
            <a:endParaRPr lang="en-US" sz="1200" u="sng" dirty="0">
              <a:hlinkClick r:id="rId3"/>
            </a:endParaRPr>
          </a:p>
          <a:p>
            <a:r>
              <a:rPr lang="en-US" sz="1200" dirty="0">
                <a:hlinkClick r:id="rId3"/>
              </a:rPr>
              <a:t>https://share.vidyard.com/watch/pU7jkF4PBLT8pL3p2xX9aT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b="1" dirty="0"/>
              <a:t>AR: </a:t>
            </a:r>
            <a:r>
              <a:rPr lang="en-US" sz="1200" dirty="0"/>
              <a:t>car goes out of bounds</a:t>
            </a:r>
          </a:p>
          <a:p>
            <a:r>
              <a:rPr lang="en-US" sz="1200" b="1" dirty="0"/>
              <a:t>ER:</a:t>
            </a:r>
            <a:r>
              <a:rPr lang="uk-UA" sz="1200" b="1" dirty="0"/>
              <a:t> </a:t>
            </a:r>
            <a:r>
              <a:rPr lang="en-US" sz="1200" dirty="0"/>
              <a:t>car should be going in bounds of track</a:t>
            </a:r>
          </a:p>
          <a:p>
            <a:r>
              <a:rPr lang="en-US" sz="1200" b="1" dirty="0"/>
              <a:t>Severity:</a:t>
            </a:r>
            <a:r>
              <a:rPr lang="en-US" sz="1200" dirty="0"/>
              <a:t> Major</a:t>
            </a:r>
          </a:p>
          <a:p>
            <a:r>
              <a:rPr lang="en-US" sz="1200" b="1" dirty="0"/>
              <a:t>OS</a:t>
            </a:r>
            <a:r>
              <a:rPr lang="en-US" sz="1200" dirty="0"/>
              <a:t>: Windows 11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B5D7-67BF-83F7-00D0-E5FE18F68C1B}"/>
              </a:ext>
            </a:extLst>
          </p:cNvPr>
          <p:cNvSpPr txBox="1"/>
          <p:nvPr/>
        </p:nvSpPr>
        <p:spPr>
          <a:xfrm>
            <a:off x="914400" y="2675870"/>
            <a:ext cx="6872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3) &lt;&lt;HIMALAYAS DOWNHILL EVENT&gt;&gt; of &lt;&lt;LEGENDARY START 2018 SEASON&gt;&gt; – out of bounds bug</a:t>
            </a:r>
          </a:p>
          <a:p>
            <a:r>
              <a:rPr lang="en-US" sz="1200" b="1" dirty="0"/>
              <a:t>STR:</a:t>
            </a:r>
          </a:p>
          <a:p>
            <a:r>
              <a:rPr lang="en-US" sz="1200" dirty="0"/>
              <a:t>1. Race &lt;&lt;HIMALAYAS DOWNHILL&gt;&gt; of &lt;&lt;LEGENDARY START 2018 SEASON&gt;&gt;.</a:t>
            </a:r>
          </a:p>
          <a:p>
            <a:r>
              <a:rPr lang="en-US" sz="1200" dirty="0"/>
              <a:t>2. Turn on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&lt;&lt;TOUCHDRIVE OFF&gt;&gt; mode.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Turn left 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ramp at around 100 km p/h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out of bounds area (13th second of video).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https://share.vidyard.com/watch/TXT3HCsuFMSvs6J6qTtTTy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/>
              <a:t>AR: </a:t>
            </a:r>
            <a:r>
              <a:rPr lang="en-US" sz="1200" dirty="0"/>
              <a:t>car goes out of bounds.</a:t>
            </a:r>
          </a:p>
          <a:p>
            <a:r>
              <a:rPr lang="en-US" sz="1200" b="1" dirty="0"/>
              <a:t>ER:</a:t>
            </a:r>
            <a:r>
              <a:rPr lang="uk-UA" sz="1200" b="1" dirty="0"/>
              <a:t> </a:t>
            </a:r>
            <a:r>
              <a:rPr lang="en-US" sz="1200" dirty="0"/>
              <a:t>car should be going in bounds of track</a:t>
            </a:r>
          </a:p>
          <a:p>
            <a:r>
              <a:rPr lang="en-US" sz="1200" b="1" dirty="0"/>
              <a:t>Severity:</a:t>
            </a:r>
            <a:r>
              <a:rPr lang="en-US" sz="1200" dirty="0"/>
              <a:t> Major</a:t>
            </a:r>
          </a:p>
          <a:p>
            <a:r>
              <a:rPr lang="en-US" sz="1200" b="1" dirty="0"/>
              <a:t>OS</a:t>
            </a:r>
            <a:r>
              <a:rPr lang="en-US" sz="1200" dirty="0"/>
              <a:t>: Windows 11</a:t>
            </a:r>
          </a:p>
        </p:txBody>
      </p:sp>
    </p:spTree>
    <p:extLst>
      <p:ext uri="{BB962C8B-B14F-4D97-AF65-F5344CB8AC3E}">
        <p14:creationId xmlns:p14="http://schemas.microsoft.com/office/powerpoint/2010/main" val="338265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0F1E9-14A0-9FFD-6DB2-59A528B1ED40}"/>
              </a:ext>
            </a:extLst>
          </p:cNvPr>
          <p:cNvSpPr txBox="1"/>
          <p:nvPr/>
        </p:nvSpPr>
        <p:spPr>
          <a:xfrm>
            <a:off x="914400" y="182880"/>
            <a:ext cx="81902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4) &lt;&lt;GARAGE&gt;&gt;, changed color of  &lt;&lt;DODGE CHALLENGER SRT 8&gt;&gt; doesn’t display</a:t>
            </a:r>
          </a:p>
          <a:p>
            <a:r>
              <a:rPr lang="en-US" sz="1200" b="1" dirty="0"/>
              <a:t>STR:</a:t>
            </a:r>
          </a:p>
          <a:p>
            <a:r>
              <a:rPr lang="en-US" sz="1200" dirty="0"/>
              <a:t>1. Go to &lt;&lt;GARAGE&gt;&gt;.</a:t>
            </a:r>
          </a:p>
          <a:p>
            <a:r>
              <a:rPr lang="en-US" sz="1200" dirty="0"/>
              <a:t>2. Go to &lt;&lt;DODGE CHALLENGER SRT 8&gt;&gt; maintenance menu.</a:t>
            </a:r>
          </a:p>
          <a:p>
            <a:r>
              <a:rPr lang="en-US" sz="1200" dirty="0"/>
              <a:t>3. Change color to 7th in LTR order.</a:t>
            </a:r>
          </a:p>
          <a:p>
            <a:r>
              <a:rPr lang="en-US" sz="1200" dirty="0"/>
              <a:t>4. Go to &lt;&lt;GARAGE&gt;&gt;.</a:t>
            </a:r>
          </a:p>
          <a:p>
            <a:r>
              <a:rPr lang="en-US" sz="1200" dirty="0"/>
              <a:t>5. Pay attention at color of &lt;&lt;DODGE CHALLENGER SRT 8&gt;&gt;.</a:t>
            </a:r>
          </a:p>
          <a:p>
            <a:endParaRPr lang="en-US" sz="1200" b="1" dirty="0"/>
          </a:p>
          <a:p>
            <a:r>
              <a:rPr lang="en-US" sz="1200" dirty="0">
                <a:hlinkClick r:id="rId3"/>
              </a:rPr>
              <a:t>https://share.vidyard.com/watch/F4M2mmh7z6bPS9EmsdKZxv</a:t>
            </a:r>
            <a:r>
              <a:rPr lang="en-US" sz="1200" dirty="0"/>
              <a:t> </a:t>
            </a:r>
          </a:p>
          <a:p>
            <a:endParaRPr lang="en-US" sz="1200" b="1" dirty="0"/>
          </a:p>
          <a:p>
            <a:r>
              <a:rPr lang="en-US" sz="1200" b="1" dirty="0"/>
              <a:t>AR: </a:t>
            </a:r>
            <a:r>
              <a:rPr lang="en-US" sz="1200" dirty="0"/>
              <a:t>1st in LTR order</a:t>
            </a:r>
          </a:p>
          <a:p>
            <a:r>
              <a:rPr lang="en-US" sz="1200" b="1" dirty="0"/>
              <a:t>ER:</a:t>
            </a:r>
            <a:r>
              <a:rPr lang="uk-UA" sz="1200" b="1" dirty="0"/>
              <a:t> </a:t>
            </a:r>
            <a:r>
              <a:rPr lang="en-US" sz="1200" dirty="0"/>
              <a:t>7th in LTR order</a:t>
            </a:r>
          </a:p>
          <a:p>
            <a:r>
              <a:rPr lang="en-US" sz="1200" b="1" dirty="0"/>
              <a:t>Severity:</a:t>
            </a:r>
            <a:r>
              <a:rPr lang="en-US" sz="1200" dirty="0"/>
              <a:t> Major</a:t>
            </a:r>
          </a:p>
          <a:p>
            <a:r>
              <a:rPr lang="en-US" sz="1200" b="1" dirty="0"/>
              <a:t>OS</a:t>
            </a:r>
            <a:r>
              <a:rPr lang="en-US" sz="1200" dirty="0"/>
              <a:t>: Windows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1253D-1620-AA20-6FAF-9346ED8CC5E5}"/>
              </a:ext>
            </a:extLst>
          </p:cNvPr>
          <p:cNvSpPr txBox="1"/>
          <p:nvPr/>
        </p:nvSpPr>
        <p:spPr>
          <a:xfrm>
            <a:off x="914400" y="2965638"/>
            <a:ext cx="7482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5) GAME SETTINGS, LANGUAGE AND COUNTRY – unable to change language from English to Spanish</a:t>
            </a:r>
          </a:p>
          <a:p>
            <a:r>
              <a:rPr lang="en-US" sz="1200" dirty="0"/>
              <a:t>1. Go to &lt;&lt;GAME SETTINGS&gt;&gt;menu. </a:t>
            </a:r>
          </a:p>
          <a:p>
            <a:r>
              <a:rPr lang="en-US" sz="1200" dirty="0"/>
              <a:t>2. In &lt;&lt; LANGUAGE AND COUNTRY&gt;&gt;  menu choose Spanish.</a:t>
            </a:r>
          </a:p>
          <a:p>
            <a:r>
              <a:rPr lang="en-US" sz="1200" dirty="0"/>
              <a:t>3. Restart game.</a:t>
            </a:r>
          </a:p>
          <a:p>
            <a:endParaRPr lang="en-US" sz="1200" b="1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https://share.vidyard.com/watch/5ww2WCLrdmtj9Re1wDH8qg</a:t>
            </a:r>
            <a:r>
              <a:rPr lang="en-US" sz="1200" dirty="0"/>
              <a:t> </a:t>
            </a:r>
          </a:p>
          <a:p>
            <a:endParaRPr lang="en-US" sz="1200" b="1" dirty="0"/>
          </a:p>
          <a:p>
            <a:r>
              <a:rPr lang="en-US" sz="1200" b="1" dirty="0"/>
              <a:t>AR: </a:t>
            </a:r>
            <a:r>
              <a:rPr lang="en-US" sz="1200" dirty="0"/>
              <a:t>English</a:t>
            </a:r>
          </a:p>
          <a:p>
            <a:r>
              <a:rPr lang="en-US" sz="1200" b="1" dirty="0"/>
              <a:t>ER:</a:t>
            </a:r>
            <a:r>
              <a:rPr lang="uk-UA" sz="1200" b="1" dirty="0"/>
              <a:t> </a:t>
            </a:r>
            <a:r>
              <a:rPr lang="en-US" sz="1200" dirty="0"/>
              <a:t>Spanish</a:t>
            </a:r>
          </a:p>
          <a:p>
            <a:r>
              <a:rPr lang="en-US" sz="1200" b="1" dirty="0"/>
              <a:t>Severity:</a:t>
            </a:r>
            <a:r>
              <a:rPr lang="en-US" sz="1200" dirty="0"/>
              <a:t> Critical</a:t>
            </a:r>
          </a:p>
          <a:p>
            <a:r>
              <a:rPr lang="en-US" sz="1200" b="1" dirty="0"/>
              <a:t>OS</a:t>
            </a:r>
            <a:r>
              <a:rPr lang="en-US" sz="1200" dirty="0"/>
              <a:t>: Windows 11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794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618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Max Perminov</dc:creator>
  <cp:lastModifiedBy>Max Perminov</cp:lastModifiedBy>
  <cp:revision>48</cp:revision>
  <dcterms:created xsi:type="dcterms:W3CDTF">2022-07-08T13:44:25Z</dcterms:created>
  <dcterms:modified xsi:type="dcterms:W3CDTF">2023-04-07T18:49:04Z</dcterms:modified>
</cp:coreProperties>
</file>