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320" r:id="rId6"/>
    <p:sldId id="321" r:id="rId7"/>
    <p:sldId id="32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324" r:id="rId16"/>
    <p:sldId id="32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jNu5epa3M8Gxb2GCQec/CP/evi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D196A-18AC-4276-9F0D-4D98BDB92EAC}" v="25" dt="2023-12-28T13:55:41.796"/>
  </p1510:revLst>
</p1510:revInfo>
</file>

<file path=ppt/tableStyles.xml><?xml version="1.0" encoding="utf-8"?>
<a:tblStyleLst xmlns:a="http://schemas.openxmlformats.org/drawingml/2006/main" def="{17A3FE7E-522C-4F84-9EA4-CF508D360B33}">
  <a:tblStyle styleId="{957ED84B-4D09-447F-A62E-81F1A3D9EB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A3FE7E-522C-4F84-9EA4-CF508D360B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tcBdr/>
        <a:fill>
          <a:solidFill>
            <a:srgbClr val="FCDC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DC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A6267E-4AB1-48D7-A7AA-4D5B6583A6B4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tcBdr/>
        <a:fill>
          <a:solidFill>
            <a:srgbClr val="E8CF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F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BF699A-E394-4DBB-9BD2-84C04973855D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AF0"/>
          </a:solidFill>
        </a:fill>
      </a:tcStyle>
    </a:wholeTbl>
    <a:band1H>
      <a:tcTxStyle/>
      <a:tcStyle>
        <a:tcBdr/>
        <a:fill>
          <a:solidFill>
            <a:srgbClr val="D7D2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2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8567D6-27C3-49A7-B960-52A9B4B034B4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FDEE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DEE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BACD77-4C8E-4E9B-9419-4017BA9BCA29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8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o Andres Pizarro Fuentes" userId="9b044920-5282-40d2-a7e8-91c08e6b641b" providerId="ADAL" clId="{289D196A-18AC-4276-9F0D-4D98BDB92EAC}"/>
    <pc:docChg chg="undo custSel addSld delSld modSld sldOrd">
      <pc:chgData name="Maximiliano Andres Pizarro Fuentes" userId="9b044920-5282-40d2-a7e8-91c08e6b641b" providerId="ADAL" clId="{289D196A-18AC-4276-9F0D-4D98BDB92EAC}" dt="2023-12-28T15:01:31.376" v="4465" actId="2711"/>
      <pc:docMkLst>
        <pc:docMk/>
      </pc:docMkLst>
      <pc:sldChg chg="modSp mod">
        <pc:chgData name="Maximiliano Andres Pizarro Fuentes" userId="9b044920-5282-40d2-a7e8-91c08e6b641b" providerId="ADAL" clId="{289D196A-18AC-4276-9F0D-4D98BDB92EAC}" dt="2023-12-28T13:03:25.300" v="1229" actId="20577"/>
        <pc:sldMkLst>
          <pc:docMk/>
          <pc:sldMk cId="0" sldId="258"/>
        </pc:sldMkLst>
        <pc:spChg chg="mod">
          <ac:chgData name="Maximiliano Andres Pizarro Fuentes" userId="9b044920-5282-40d2-a7e8-91c08e6b641b" providerId="ADAL" clId="{289D196A-18AC-4276-9F0D-4D98BDB92EAC}" dt="2023-12-28T13:03:25.300" v="1229" actId="20577"/>
          <ac:spMkLst>
            <pc:docMk/>
            <pc:sldMk cId="0" sldId="258"/>
            <ac:spMk id="104" creationId="{00000000-0000-0000-0000-000000000000}"/>
          </ac:spMkLst>
        </pc:spChg>
      </pc:sldChg>
      <pc:sldChg chg="addSp delSp modSp mod ord">
        <pc:chgData name="Maximiliano Andres Pizarro Fuentes" userId="9b044920-5282-40d2-a7e8-91c08e6b641b" providerId="ADAL" clId="{289D196A-18AC-4276-9F0D-4D98BDB92EAC}" dt="2023-12-28T14:00:29.577" v="3112" actId="1076"/>
        <pc:sldMkLst>
          <pc:docMk/>
          <pc:sldMk cId="0" sldId="260"/>
        </pc:sldMkLst>
        <pc:spChg chg="add del mod">
          <ac:chgData name="Maximiliano Andres Pizarro Fuentes" userId="9b044920-5282-40d2-a7e8-91c08e6b641b" providerId="ADAL" clId="{289D196A-18AC-4276-9F0D-4D98BDB92EAC}" dt="2023-12-28T13:31:32.217" v="2690" actId="21"/>
          <ac:spMkLst>
            <pc:docMk/>
            <pc:sldMk cId="0" sldId="260"/>
            <ac:spMk id="3" creationId="{0945416E-4E9C-024C-BE7A-6BF687748860}"/>
          </ac:spMkLst>
        </pc:spChg>
        <pc:spChg chg="mod">
          <ac:chgData name="Maximiliano Andres Pizarro Fuentes" userId="9b044920-5282-40d2-a7e8-91c08e6b641b" providerId="ADAL" clId="{289D196A-18AC-4276-9F0D-4D98BDB92EAC}" dt="2023-12-28T14:00:02.525" v="3107" actId="2711"/>
          <ac:spMkLst>
            <pc:docMk/>
            <pc:sldMk cId="0" sldId="260"/>
            <ac:spMk id="121" creationId="{00000000-0000-0000-0000-000000000000}"/>
          </ac:spMkLst>
        </pc:spChg>
        <pc:spChg chg="mod">
          <ac:chgData name="Maximiliano Andres Pizarro Fuentes" userId="9b044920-5282-40d2-a7e8-91c08e6b641b" providerId="ADAL" clId="{289D196A-18AC-4276-9F0D-4D98BDB92EAC}" dt="2023-12-28T14:00:21.502" v="3110" actId="1076"/>
          <ac:spMkLst>
            <pc:docMk/>
            <pc:sldMk cId="0" sldId="260"/>
            <ac:spMk id="122" creationId="{00000000-0000-0000-0000-000000000000}"/>
          </ac:spMkLst>
        </pc:spChg>
        <pc:spChg chg="mod">
          <ac:chgData name="Maximiliano Andres Pizarro Fuentes" userId="9b044920-5282-40d2-a7e8-91c08e6b641b" providerId="ADAL" clId="{289D196A-18AC-4276-9F0D-4D98BDB92EAC}" dt="2023-12-28T14:00:29.577" v="3112" actId="1076"/>
          <ac:spMkLst>
            <pc:docMk/>
            <pc:sldMk cId="0" sldId="260"/>
            <ac:spMk id="123" creationId="{00000000-0000-0000-0000-000000000000}"/>
          </ac:spMkLst>
        </pc:spChg>
        <pc:spChg chg="mod">
          <ac:chgData name="Maximiliano Andres Pizarro Fuentes" userId="9b044920-5282-40d2-a7e8-91c08e6b641b" providerId="ADAL" clId="{289D196A-18AC-4276-9F0D-4D98BDB92EAC}" dt="2023-12-28T13:59:58.375" v="3106" actId="2711"/>
          <ac:spMkLst>
            <pc:docMk/>
            <pc:sldMk cId="0" sldId="260"/>
            <ac:spMk id="126" creationId="{00000000-0000-0000-0000-000000000000}"/>
          </ac:spMkLst>
        </pc:spChg>
        <pc:spChg chg="mod">
          <ac:chgData name="Maximiliano Andres Pizarro Fuentes" userId="9b044920-5282-40d2-a7e8-91c08e6b641b" providerId="ADAL" clId="{289D196A-18AC-4276-9F0D-4D98BDB92EAC}" dt="2023-12-28T13:59:36.349" v="3104" actId="2711"/>
          <ac:spMkLst>
            <pc:docMk/>
            <pc:sldMk cId="0" sldId="260"/>
            <ac:spMk id="127" creationId="{00000000-0000-0000-0000-000000000000}"/>
          </ac:spMkLst>
        </pc:spChg>
        <pc:spChg chg="mod">
          <ac:chgData name="Maximiliano Andres Pizarro Fuentes" userId="9b044920-5282-40d2-a7e8-91c08e6b641b" providerId="ADAL" clId="{289D196A-18AC-4276-9F0D-4D98BDB92EAC}" dt="2023-12-28T13:59:44.624" v="3105" actId="2711"/>
          <ac:spMkLst>
            <pc:docMk/>
            <pc:sldMk cId="0" sldId="260"/>
            <ac:spMk id="128" creationId="{00000000-0000-0000-0000-000000000000}"/>
          </ac:spMkLst>
        </pc:spChg>
        <pc:cxnChg chg="mod">
          <ac:chgData name="Maximiliano Andres Pizarro Fuentes" userId="9b044920-5282-40d2-a7e8-91c08e6b641b" providerId="ADAL" clId="{289D196A-18AC-4276-9F0D-4D98BDB92EAC}" dt="2023-12-28T14:00:21.502" v="3110" actId="1076"/>
          <ac:cxnSpMkLst>
            <pc:docMk/>
            <pc:sldMk cId="0" sldId="260"/>
            <ac:cxnSpMk id="124" creationId="{00000000-0000-0000-0000-000000000000}"/>
          </ac:cxnSpMkLst>
        </pc:cxnChg>
        <pc:cxnChg chg="mod">
          <ac:chgData name="Maximiliano Andres Pizarro Fuentes" userId="9b044920-5282-40d2-a7e8-91c08e6b641b" providerId="ADAL" clId="{289D196A-18AC-4276-9F0D-4D98BDB92EAC}" dt="2023-12-28T14:00:29.577" v="3112" actId="1076"/>
          <ac:cxnSpMkLst>
            <pc:docMk/>
            <pc:sldMk cId="0" sldId="260"/>
            <ac:cxnSpMk id="125" creationId="{00000000-0000-0000-0000-000000000000}"/>
          </ac:cxnSpMkLst>
        </pc:cxnChg>
        <pc:cxnChg chg="mod">
          <ac:chgData name="Maximiliano Andres Pizarro Fuentes" userId="9b044920-5282-40d2-a7e8-91c08e6b641b" providerId="ADAL" clId="{289D196A-18AC-4276-9F0D-4D98BDB92EAC}" dt="2023-12-28T13:59:28.394" v="3103" actId="1076"/>
          <ac:cxnSpMkLst>
            <pc:docMk/>
            <pc:sldMk cId="0" sldId="260"/>
            <ac:cxnSpMk id="129" creationId="{00000000-0000-0000-0000-000000000000}"/>
          </ac:cxnSpMkLst>
        </pc:cxnChg>
        <pc:cxnChg chg="mod">
          <ac:chgData name="Maximiliano Andres Pizarro Fuentes" userId="9b044920-5282-40d2-a7e8-91c08e6b641b" providerId="ADAL" clId="{289D196A-18AC-4276-9F0D-4D98BDB92EAC}" dt="2023-12-28T13:59:28.394" v="3103" actId="1076"/>
          <ac:cxnSpMkLst>
            <pc:docMk/>
            <pc:sldMk cId="0" sldId="260"/>
            <ac:cxnSpMk id="130" creationId="{00000000-0000-0000-0000-000000000000}"/>
          </ac:cxnSpMkLst>
        </pc:cxnChg>
        <pc:cxnChg chg="del mod">
          <ac:chgData name="Maximiliano Andres Pizarro Fuentes" userId="9b044920-5282-40d2-a7e8-91c08e6b641b" providerId="ADAL" clId="{289D196A-18AC-4276-9F0D-4D98BDB92EAC}" dt="2023-12-28T11:54:09.427" v="1" actId="21"/>
          <ac:cxnSpMkLst>
            <pc:docMk/>
            <pc:sldMk cId="0" sldId="260"/>
            <ac:cxnSpMk id="132" creationId="{00000000-0000-0000-0000-000000000000}"/>
          </ac:cxnSpMkLst>
        </pc:cxnChg>
      </pc:sldChg>
      <pc:sldChg chg="modSp mod ord">
        <pc:chgData name="Maximiliano Andres Pizarro Fuentes" userId="9b044920-5282-40d2-a7e8-91c08e6b641b" providerId="ADAL" clId="{289D196A-18AC-4276-9F0D-4D98BDB92EAC}" dt="2023-12-28T14:00:45.438" v="3115" actId="2711"/>
        <pc:sldMkLst>
          <pc:docMk/>
          <pc:sldMk cId="0" sldId="261"/>
        </pc:sldMkLst>
        <pc:spChg chg="mod">
          <ac:chgData name="Maximiliano Andres Pizarro Fuentes" userId="9b044920-5282-40d2-a7e8-91c08e6b641b" providerId="ADAL" clId="{289D196A-18AC-4276-9F0D-4D98BDB92EAC}" dt="2023-12-28T13:59:02.518" v="3058" actId="20577"/>
          <ac:spMkLst>
            <pc:docMk/>
            <pc:sldMk cId="0" sldId="261"/>
            <ac:spMk id="139" creationId="{00000000-0000-0000-0000-000000000000}"/>
          </ac:spMkLst>
        </pc:spChg>
        <pc:spChg chg="mod">
          <ac:chgData name="Maximiliano Andres Pizarro Fuentes" userId="9b044920-5282-40d2-a7e8-91c08e6b641b" providerId="ADAL" clId="{289D196A-18AC-4276-9F0D-4D98BDB92EAC}" dt="2023-12-28T14:00:36.077" v="3113" actId="2711"/>
          <ac:spMkLst>
            <pc:docMk/>
            <pc:sldMk cId="0" sldId="261"/>
            <ac:spMk id="141" creationId="{00000000-0000-0000-0000-000000000000}"/>
          </ac:spMkLst>
        </pc:spChg>
        <pc:spChg chg="mod">
          <ac:chgData name="Maximiliano Andres Pizarro Fuentes" userId="9b044920-5282-40d2-a7e8-91c08e6b641b" providerId="ADAL" clId="{289D196A-18AC-4276-9F0D-4D98BDB92EAC}" dt="2023-12-28T14:00:40.258" v="3114" actId="2711"/>
          <ac:spMkLst>
            <pc:docMk/>
            <pc:sldMk cId="0" sldId="261"/>
            <ac:spMk id="142" creationId="{00000000-0000-0000-0000-000000000000}"/>
          </ac:spMkLst>
        </pc:spChg>
        <pc:spChg chg="mod">
          <ac:chgData name="Maximiliano Andres Pizarro Fuentes" userId="9b044920-5282-40d2-a7e8-91c08e6b641b" providerId="ADAL" clId="{289D196A-18AC-4276-9F0D-4D98BDB92EAC}" dt="2023-12-28T14:00:45.438" v="3115" actId="2711"/>
          <ac:spMkLst>
            <pc:docMk/>
            <pc:sldMk cId="0" sldId="261"/>
            <ac:spMk id="143" creationId="{00000000-0000-0000-0000-000000000000}"/>
          </ac:spMkLst>
        </pc:spChg>
      </pc:sldChg>
      <pc:sldChg chg="addSp delSp modSp mod">
        <pc:chgData name="Maximiliano Andres Pizarro Fuentes" userId="9b044920-5282-40d2-a7e8-91c08e6b641b" providerId="ADAL" clId="{289D196A-18AC-4276-9F0D-4D98BDB92EAC}" dt="2023-12-28T13:23:35.566" v="1595" actId="478"/>
        <pc:sldMkLst>
          <pc:docMk/>
          <pc:sldMk cId="0" sldId="264"/>
        </pc:sldMkLst>
        <pc:spChg chg="del mod">
          <ac:chgData name="Maximiliano Andres Pizarro Fuentes" userId="9b044920-5282-40d2-a7e8-91c08e6b641b" providerId="ADAL" clId="{289D196A-18AC-4276-9F0D-4D98BDB92EAC}" dt="2023-12-28T13:23:35.566" v="1595" actId="478"/>
          <ac:spMkLst>
            <pc:docMk/>
            <pc:sldMk cId="0" sldId="264"/>
            <ac:spMk id="189" creationId="{00000000-0000-0000-0000-000000000000}"/>
          </ac:spMkLst>
        </pc:spChg>
        <pc:graphicFrameChg chg="add mod modGraphic">
          <ac:chgData name="Maximiliano Andres Pizarro Fuentes" userId="9b044920-5282-40d2-a7e8-91c08e6b641b" providerId="ADAL" clId="{289D196A-18AC-4276-9F0D-4D98BDB92EAC}" dt="2023-12-28T12:12:53.708" v="202" actId="20577"/>
          <ac:graphicFrameMkLst>
            <pc:docMk/>
            <pc:sldMk cId="0" sldId="264"/>
            <ac:graphicFrameMk id="2" creationId="{054C68ED-8A31-0333-4F6B-3A99D3A3F86D}"/>
          </ac:graphicFrameMkLst>
        </pc:graphicFrameChg>
        <pc:graphicFrameChg chg="del mod modGraphic">
          <ac:chgData name="Maximiliano Andres Pizarro Fuentes" userId="9b044920-5282-40d2-a7e8-91c08e6b641b" providerId="ADAL" clId="{289D196A-18AC-4276-9F0D-4D98BDB92EAC}" dt="2023-12-28T12:01:17.552" v="8" actId="21"/>
          <ac:graphicFrameMkLst>
            <pc:docMk/>
            <pc:sldMk cId="0" sldId="264"/>
            <ac:graphicFrameMk id="188" creationId="{00000000-0000-0000-0000-000000000000}"/>
          </ac:graphicFrameMkLst>
        </pc:graphicFrameChg>
      </pc:sldChg>
      <pc:sldChg chg="addSp delSp modSp mod">
        <pc:chgData name="Maximiliano Andres Pizarro Fuentes" userId="9b044920-5282-40d2-a7e8-91c08e6b641b" providerId="ADAL" clId="{289D196A-18AC-4276-9F0D-4D98BDB92EAC}" dt="2023-12-28T14:50:35.199" v="4069" actId="113"/>
        <pc:sldMkLst>
          <pc:docMk/>
          <pc:sldMk cId="0" sldId="266"/>
        </pc:sldMkLst>
        <pc:spChg chg="add mod">
          <ac:chgData name="Maximiliano Andres Pizarro Fuentes" userId="9b044920-5282-40d2-a7e8-91c08e6b641b" providerId="ADAL" clId="{289D196A-18AC-4276-9F0D-4D98BDB92EAC}" dt="2023-12-28T14:50:24.398" v="4065" actId="20577"/>
          <ac:spMkLst>
            <pc:docMk/>
            <pc:sldMk cId="0" sldId="266"/>
            <ac:spMk id="2" creationId="{011FD1FD-D68C-D1C2-A7A2-514804FB91C3}"/>
          </ac:spMkLst>
        </pc:spChg>
        <pc:spChg chg="mod">
          <ac:chgData name="Maximiliano Andres Pizarro Fuentes" userId="9b044920-5282-40d2-a7e8-91c08e6b641b" providerId="ADAL" clId="{289D196A-18AC-4276-9F0D-4D98BDB92EAC}" dt="2023-12-28T12:38:21.600" v="749" actId="20577"/>
          <ac:spMkLst>
            <pc:docMk/>
            <pc:sldMk cId="0" sldId="266"/>
            <ac:spMk id="202" creationId="{00000000-0000-0000-0000-000000000000}"/>
          </ac:spMkLst>
        </pc:spChg>
        <pc:spChg chg="del mod">
          <ac:chgData name="Maximiliano Andres Pizarro Fuentes" userId="9b044920-5282-40d2-a7e8-91c08e6b641b" providerId="ADAL" clId="{289D196A-18AC-4276-9F0D-4D98BDB92EAC}" dt="2023-12-28T12:38:32.373" v="751" actId="21"/>
          <ac:spMkLst>
            <pc:docMk/>
            <pc:sldMk cId="0" sldId="266"/>
            <ac:spMk id="203" creationId="{00000000-0000-0000-0000-000000000000}"/>
          </ac:spMkLst>
        </pc:spChg>
        <pc:spChg chg="del">
          <ac:chgData name="Maximiliano Andres Pizarro Fuentes" userId="9b044920-5282-40d2-a7e8-91c08e6b641b" providerId="ADAL" clId="{289D196A-18AC-4276-9F0D-4D98BDB92EAC}" dt="2023-12-28T12:38:34.648" v="752" actId="478"/>
          <ac:spMkLst>
            <pc:docMk/>
            <pc:sldMk cId="0" sldId="266"/>
            <ac:spMk id="204" creationId="{00000000-0000-0000-0000-000000000000}"/>
          </ac:spMkLst>
        </pc:spChg>
        <pc:spChg chg="del mod">
          <ac:chgData name="Maximiliano Andres Pizarro Fuentes" userId="9b044920-5282-40d2-a7e8-91c08e6b641b" providerId="ADAL" clId="{289D196A-18AC-4276-9F0D-4D98BDB92EAC}" dt="2023-12-28T12:38:47.384" v="756" actId="21"/>
          <ac:spMkLst>
            <pc:docMk/>
            <pc:sldMk cId="0" sldId="266"/>
            <ac:spMk id="205" creationId="{00000000-0000-0000-0000-000000000000}"/>
          </ac:spMkLst>
        </pc:spChg>
        <pc:spChg chg="del">
          <ac:chgData name="Maximiliano Andres Pizarro Fuentes" userId="9b044920-5282-40d2-a7e8-91c08e6b641b" providerId="ADAL" clId="{289D196A-18AC-4276-9F0D-4D98BDB92EAC}" dt="2023-12-28T12:38:50.219" v="757" actId="21"/>
          <ac:spMkLst>
            <pc:docMk/>
            <pc:sldMk cId="0" sldId="266"/>
            <ac:spMk id="206" creationId="{00000000-0000-0000-0000-000000000000}"/>
          </ac:spMkLst>
        </pc:spChg>
        <pc:spChg chg="del">
          <ac:chgData name="Maximiliano Andres Pizarro Fuentes" userId="9b044920-5282-40d2-a7e8-91c08e6b641b" providerId="ADAL" clId="{289D196A-18AC-4276-9F0D-4D98BDB92EAC}" dt="2023-12-28T12:38:39.258" v="753" actId="478"/>
          <ac:spMkLst>
            <pc:docMk/>
            <pc:sldMk cId="0" sldId="266"/>
            <ac:spMk id="207" creationId="{00000000-0000-0000-0000-000000000000}"/>
          </ac:spMkLst>
        </pc:spChg>
        <pc:spChg chg="del">
          <ac:chgData name="Maximiliano Andres Pizarro Fuentes" userId="9b044920-5282-40d2-a7e8-91c08e6b641b" providerId="ADAL" clId="{289D196A-18AC-4276-9F0D-4D98BDB92EAC}" dt="2023-12-28T12:38:39.258" v="753" actId="478"/>
          <ac:spMkLst>
            <pc:docMk/>
            <pc:sldMk cId="0" sldId="266"/>
            <ac:spMk id="208" creationId="{00000000-0000-0000-0000-000000000000}"/>
          </ac:spMkLst>
        </pc:spChg>
        <pc:graphicFrameChg chg="add del mod modGraphic">
          <ac:chgData name="Maximiliano Andres Pizarro Fuentes" userId="9b044920-5282-40d2-a7e8-91c08e6b641b" providerId="ADAL" clId="{289D196A-18AC-4276-9F0D-4D98BDB92EAC}" dt="2023-12-28T14:47:49.352" v="3905" actId="21"/>
          <ac:graphicFrameMkLst>
            <pc:docMk/>
            <pc:sldMk cId="0" sldId="266"/>
            <ac:graphicFrameMk id="3" creationId="{35614221-7099-4F5B-EBF2-7567BD661003}"/>
          </ac:graphicFrameMkLst>
        </pc:graphicFrameChg>
        <pc:graphicFrameChg chg="add mod modGraphic">
          <ac:chgData name="Maximiliano Andres Pizarro Fuentes" userId="9b044920-5282-40d2-a7e8-91c08e6b641b" providerId="ADAL" clId="{289D196A-18AC-4276-9F0D-4D98BDB92EAC}" dt="2023-12-28T14:50:35.199" v="4069" actId="113"/>
          <ac:graphicFrameMkLst>
            <pc:docMk/>
            <pc:sldMk cId="0" sldId="266"/>
            <ac:graphicFrameMk id="4" creationId="{9E9A510C-8588-DEED-721F-9678F70B9A6D}"/>
          </ac:graphicFrameMkLst>
        </pc:graphicFrameChg>
        <pc:cxnChg chg="del mod">
          <ac:chgData name="Maximiliano Andres Pizarro Fuentes" userId="9b044920-5282-40d2-a7e8-91c08e6b641b" providerId="ADAL" clId="{289D196A-18AC-4276-9F0D-4D98BDB92EAC}" dt="2023-12-28T12:38:34.648" v="752" actId="478"/>
          <ac:cxnSpMkLst>
            <pc:docMk/>
            <pc:sldMk cId="0" sldId="266"/>
            <ac:cxnSpMk id="209" creationId="{00000000-0000-0000-0000-000000000000}"/>
          </ac:cxnSpMkLst>
        </pc:cxnChg>
        <pc:cxnChg chg="del mod">
          <ac:chgData name="Maximiliano Andres Pizarro Fuentes" userId="9b044920-5282-40d2-a7e8-91c08e6b641b" providerId="ADAL" clId="{289D196A-18AC-4276-9F0D-4D98BDB92EAC}" dt="2023-12-28T12:38:34.648" v="752" actId="478"/>
          <ac:cxnSpMkLst>
            <pc:docMk/>
            <pc:sldMk cId="0" sldId="266"/>
            <ac:cxnSpMk id="210" creationId="{00000000-0000-0000-0000-000000000000}"/>
          </ac:cxnSpMkLst>
        </pc:cxnChg>
      </pc:sldChg>
      <pc:sldChg chg="modSp del">
        <pc:chgData name="Maximiliano Andres Pizarro Fuentes" userId="9b044920-5282-40d2-a7e8-91c08e6b641b" providerId="ADAL" clId="{289D196A-18AC-4276-9F0D-4D98BDB92EAC}" dt="2023-12-28T14:50:44.337" v="4070" actId="47"/>
        <pc:sldMkLst>
          <pc:docMk/>
          <pc:sldMk cId="0" sldId="267"/>
        </pc:sldMkLst>
        <pc:graphicFrameChg chg="mod">
          <ac:chgData name="Maximiliano Andres Pizarro Fuentes" userId="9b044920-5282-40d2-a7e8-91c08e6b641b" providerId="ADAL" clId="{289D196A-18AC-4276-9F0D-4D98BDB92EAC}" dt="2023-12-28T12:00:27.432" v="7"/>
          <ac:graphicFrameMkLst>
            <pc:docMk/>
            <pc:sldMk cId="0" sldId="267"/>
            <ac:graphicFrameMk id="218" creationId="{00000000-0000-0000-0000-000000000000}"/>
          </ac:graphicFrameMkLst>
        </pc:graphicFrameChg>
      </pc:sldChg>
      <pc:sldChg chg="del">
        <pc:chgData name="Maximiliano Andres Pizarro Fuentes" userId="9b044920-5282-40d2-a7e8-91c08e6b641b" providerId="ADAL" clId="{289D196A-18AC-4276-9F0D-4D98BDB92EAC}" dt="2023-12-28T14:50:45.797" v="4071" actId="47"/>
        <pc:sldMkLst>
          <pc:docMk/>
          <pc:sldMk cId="0" sldId="268"/>
        </pc:sldMkLst>
      </pc:sldChg>
      <pc:sldChg chg="del">
        <pc:chgData name="Maximiliano Andres Pizarro Fuentes" userId="9b044920-5282-40d2-a7e8-91c08e6b641b" providerId="ADAL" clId="{289D196A-18AC-4276-9F0D-4D98BDB92EAC}" dt="2023-12-28T14:50:46.864" v="4072" actId="47"/>
        <pc:sldMkLst>
          <pc:docMk/>
          <pc:sldMk cId="0" sldId="269"/>
        </pc:sldMkLst>
      </pc:sldChg>
      <pc:sldChg chg="del">
        <pc:chgData name="Maximiliano Andres Pizarro Fuentes" userId="9b044920-5282-40d2-a7e8-91c08e6b641b" providerId="ADAL" clId="{289D196A-18AC-4276-9F0D-4D98BDB92EAC}" dt="2023-12-28T14:50:48.055" v="4073" actId="47"/>
        <pc:sldMkLst>
          <pc:docMk/>
          <pc:sldMk cId="0" sldId="270"/>
        </pc:sldMkLst>
      </pc:sldChg>
      <pc:sldChg chg="del">
        <pc:chgData name="Maximiliano Andres Pizarro Fuentes" userId="9b044920-5282-40d2-a7e8-91c08e6b641b" providerId="ADAL" clId="{289D196A-18AC-4276-9F0D-4D98BDB92EAC}" dt="2023-12-28T14:50:48.891" v="4074" actId="47"/>
        <pc:sldMkLst>
          <pc:docMk/>
          <pc:sldMk cId="0" sldId="271"/>
        </pc:sldMkLst>
      </pc:sldChg>
      <pc:sldChg chg="del">
        <pc:chgData name="Maximiliano Andres Pizarro Fuentes" userId="9b044920-5282-40d2-a7e8-91c08e6b641b" providerId="ADAL" clId="{289D196A-18AC-4276-9F0D-4D98BDB92EAC}" dt="2023-12-28T14:50:49.923" v="4075" actId="47"/>
        <pc:sldMkLst>
          <pc:docMk/>
          <pc:sldMk cId="0" sldId="272"/>
        </pc:sldMkLst>
      </pc:sldChg>
      <pc:sldChg chg="del">
        <pc:chgData name="Maximiliano Andres Pizarro Fuentes" userId="9b044920-5282-40d2-a7e8-91c08e6b641b" providerId="ADAL" clId="{289D196A-18AC-4276-9F0D-4D98BDB92EAC}" dt="2023-12-28T14:50:50.983" v="4076" actId="47"/>
        <pc:sldMkLst>
          <pc:docMk/>
          <pc:sldMk cId="0" sldId="273"/>
        </pc:sldMkLst>
      </pc:sldChg>
      <pc:sldChg chg="del">
        <pc:chgData name="Maximiliano Andres Pizarro Fuentes" userId="9b044920-5282-40d2-a7e8-91c08e6b641b" providerId="ADAL" clId="{289D196A-18AC-4276-9F0D-4D98BDB92EAC}" dt="2023-12-28T14:50:52.085" v="4077" actId="47"/>
        <pc:sldMkLst>
          <pc:docMk/>
          <pc:sldMk cId="0" sldId="274"/>
        </pc:sldMkLst>
      </pc:sldChg>
      <pc:sldChg chg="del">
        <pc:chgData name="Maximiliano Andres Pizarro Fuentes" userId="9b044920-5282-40d2-a7e8-91c08e6b641b" providerId="ADAL" clId="{289D196A-18AC-4276-9F0D-4D98BDB92EAC}" dt="2023-12-28T14:50:53.384" v="4078" actId="47"/>
        <pc:sldMkLst>
          <pc:docMk/>
          <pc:sldMk cId="0" sldId="275"/>
        </pc:sldMkLst>
      </pc:sldChg>
      <pc:sldChg chg="del">
        <pc:chgData name="Maximiliano Andres Pizarro Fuentes" userId="9b044920-5282-40d2-a7e8-91c08e6b641b" providerId="ADAL" clId="{289D196A-18AC-4276-9F0D-4D98BDB92EAC}" dt="2023-12-28T14:50:54.268" v="4079" actId="47"/>
        <pc:sldMkLst>
          <pc:docMk/>
          <pc:sldMk cId="0" sldId="276"/>
        </pc:sldMkLst>
      </pc:sldChg>
      <pc:sldChg chg="del">
        <pc:chgData name="Maximiliano Andres Pizarro Fuentes" userId="9b044920-5282-40d2-a7e8-91c08e6b641b" providerId="ADAL" clId="{289D196A-18AC-4276-9F0D-4D98BDB92EAC}" dt="2023-12-28T14:50:55.193" v="4080" actId="47"/>
        <pc:sldMkLst>
          <pc:docMk/>
          <pc:sldMk cId="0" sldId="277"/>
        </pc:sldMkLst>
      </pc:sldChg>
      <pc:sldChg chg="del">
        <pc:chgData name="Maximiliano Andres Pizarro Fuentes" userId="9b044920-5282-40d2-a7e8-91c08e6b641b" providerId="ADAL" clId="{289D196A-18AC-4276-9F0D-4D98BDB92EAC}" dt="2023-12-28T14:50:56.439" v="4081" actId="47"/>
        <pc:sldMkLst>
          <pc:docMk/>
          <pc:sldMk cId="0" sldId="278"/>
        </pc:sldMkLst>
      </pc:sldChg>
      <pc:sldChg chg="del">
        <pc:chgData name="Maximiliano Andres Pizarro Fuentes" userId="9b044920-5282-40d2-a7e8-91c08e6b641b" providerId="ADAL" clId="{289D196A-18AC-4276-9F0D-4D98BDB92EAC}" dt="2023-12-28T14:50:57.232" v="4082" actId="47"/>
        <pc:sldMkLst>
          <pc:docMk/>
          <pc:sldMk cId="0" sldId="279"/>
        </pc:sldMkLst>
      </pc:sldChg>
      <pc:sldChg chg="del">
        <pc:chgData name="Maximiliano Andres Pizarro Fuentes" userId="9b044920-5282-40d2-a7e8-91c08e6b641b" providerId="ADAL" clId="{289D196A-18AC-4276-9F0D-4D98BDB92EAC}" dt="2023-12-28T14:50:58.289" v="4083" actId="47"/>
        <pc:sldMkLst>
          <pc:docMk/>
          <pc:sldMk cId="0" sldId="280"/>
        </pc:sldMkLst>
      </pc:sldChg>
      <pc:sldChg chg="del">
        <pc:chgData name="Maximiliano Andres Pizarro Fuentes" userId="9b044920-5282-40d2-a7e8-91c08e6b641b" providerId="ADAL" clId="{289D196A-18AC-4276-9F0D-4D98BDB92EAC}" dt="2023-12-28T14:51:03.478" v="4084" actId="47"/>
        <pc:sldMkLst>
          <pc:docMk/>
          <pc:sldMk cId="0" sldId="281"/>
        </pc:sldMkLst>
      </pc:sldChg>
      <pc:sldChg chg="del">
        <pc:chgData name="Maximiliano Andres Pizarro Fuentes" userId="9b044920-5282-40d2-a7e8-91c08e6b641b" providerId="ADAL" clId="{289D196A-18AC-4276-9F0D-4D98BDB92EAC}" dt="2023-12-28T14:51:04.730" v="4085" actId="47"/>
        <pc:sldMkLst>
          <pc:docMk/>
          <pc:sldMk cId="0" sldId="282"/>
        </pc:sldMkLst>
      </pc:sldChg>
      <pc:sldChg chg="del">
        <pc:chgData name="Maximiliano Andres Pizarro Fuentes" userId="9b044920-5282-40d2-a7e8-91c08e6b641b" providerId="ADAL" clId="{289D196A-18AC-4276-9F0D-4D98BDB92EAC}" dt="2023-12-28T14:51:05.533" v="4086" actId="47"/>
        <pc:sldMkLst>
          <pc:docMk/>
          <pc:sldMk cId="0" sldId="283"/>
        </pc:sldMkLst>
      </pc:sldChg>
      <pc:sldChg chg="del">
        <pc:chgData name="Maximiliano Andres Pizarro Fuentes" userId="9b044920-5282-40d2-a7e8-91c08e6b641b" providerId="ADAL" clId="{289D196A-18AC-4276-9F0D-4D98BDB92EAC}" dt="2023-12-28T14:51:06.271" v="4087" actId="47"/>
        <pc:sldMkLst>
          <pc:docMk/>
          <pc:sldMk cId="0" sldId="284"/>
        </pc:sldMkLst>
      </pc:sldChg>
      <pc:sldChg chg="del">
        <pc:chgData name="Maximiliano Andres Pizarro Fuentes" userId="9b044920-5282-40d2-a7e8-91c08e6b641b" providerId="ADAL" clId="{289D196A-18AC-4276-9F0D-4D98BDB92EAC}" dt="2023-12-28T14:51:07.089" v="4088" actId="47"/>
        <pc:sldMkLst>
          <pc:docMk/>
          <pc:sldMk cId="0" sldId="285"/>
        </pc:sldMkLst>
      </pc:sldChg>
      <pc:sldChg chg="del">
        <pc:chgData name="Maximiliano Andres Pizarro Fuentes" userId="9b044920-5282-40d2-a7e8-91c08e6b641b" providerId="ADAL" clId="{289D196A-18AC-4276-9F0D-4D98BDB92EAC}" dt="2023-12-28T14:51:07.963" v="4089" actId="47"/>
        <pc:sldMkLst>
          <pc:docMk/>
          <pc:sldMk cId="0" sldId="286"/>
        </pc:sldMkLst>
      </pc:sldChg>
      <pc:sldChg chg="del">
        <pc:chgData name="Maximiliano Andres Pizarro Fuentes" userId="9b044920-5282-40d2-a7e8-91c08e6b641b" providerId="ADAL" clId="{289D196A-18AC-4276-9F0D-4D98BDB92EAC}" dt="2023-12-28T14:51:09.084" v="4090" actId="47"/>
        <pc:sldMkLst>
          <pc:docMk/>
          <pc:sldMk cId="0" sldId="287"/>
        </pc:sldMkLst>
      </pc:sldChg>
      <pc:sldChg chg="del">
        <pc:chgData name="Maximiliano Andres Pizarro Fuentes" userId="9b044920-5282-40d2-a7e8-91c08e6b641b" providerId="ADAL" clId="{289D196A-18AC-4276-9F0D-4D98BDB92EAC}" dt="2023-12-28T14:51:09.889" v="4091" actId="47"/>
        <pc:sldMkLst>
          <pc:docMk/>
          <pc:sldMk cId="0" sldId="288"/>
        </pc:sldMkLst>
      </pc:sldChg>
      <pc:sldChg chg="del">
        <pc:chgData name="Maximiliano Andres Pizarro Fuentes" userId="9b044920-5282-40d2-a7e8-91c08e6b641b" providerId="ADAL" clId="{289D196A-18AC-4276-9F0D-4D98BDB92EAC}" dt="2023-12-28T14:51:10.744" v="4092" actId="47"/>
        <pc:sldMkLst>
          <pc:docMk/>
          <pc:sldMk cId="0" sldId="289"/>
        </pc:sldMkLst>
      </pc:sldChg>
      <pc:sldChg chg="del">
        <pc:chgData name="Maximiliano Andres Pizarro Fuentes" userId="9b044920-5282-40d2-a7e8-91c08e6b641b" providerId="ADAL" clId="{289D196A-18AC-4276-9F0D-4D98BDB92EAC}" dt="2023-12-28T14:51:11.486" v="4093" actId="47"/>
        <pc:sldMkLst>
          <pc:docMk/>
          <pc:sldMk cId="0" sldId="290"/>
        </pc:sldMkLst>
      </pc:sldChg>
      <pc:sldChg chg="del">
        <pc:chgData name="Maximiliano Andres Pizarro Fuentes" userId="9b044920-5282-40d2-a7e8-91c08e6b641b" providerId="ADAL" clId="{289D196A-18AC-4276-9F0D-4D98BDB92EAC}" dt="2023-12-28T14:51:12.444" v="4094" actId="47"/>
        <pc:sldMkLst>
          <pc:docMk/>
          <pc:sldMk cId="0" sldId="291"/>
        </pc:sldMkLst>
      </pc:sldChg>
      <pc:sldChg chg="del">
        <pc:chgData name="Maximiliano Andres Pizarro Fuentes" userId="9b044920-5282-40d2-a7e8-91c08e6b641b" providerId="ADAL" clId="{289D196A-18AC-4276-9F0D-4D98BDB92EAC}" dt="2023-12-28T14:51:13.298" v="4095" actId="47"/>
        <pc:sldMkLst>
          <pc:docMk/>
          <pc:sldMk cId="0" sldId="292"/>
        </pc:sldMkLst>
      </pc:sldChg>
      <pc:sldChg chg="del">
        <pc:chgData name="Maximiliano Andres Pizarro Fuentes" userId="9b044920-5282-40d2-a7e8-91c08e6b641b" providerId="ADAL" clId="{289D196A-18AC-4276-9F0D-4D98BDB92EAC}" dt="2023-12-28T14:51:14.022" v="4096" actId="47"/>
        <pc:sldMkLst>
          <pc:docMk/>
          <pc:sldMk cId="0" sldId="293"/>
        </pc:sldMkLst>
      </pc:sldChg>
      <pc:sldChg chg="del">
        <pc:chgData name="Maximiliano Andres Pizarro Fuentes" userId="9b044920-5282-40d2-a7e8-91c08e6b641b" providerId="ADAL" clId="{289D196A-18AC-4276-9F0D-4D98BDB92EAC}" dt="2023-12-28T14:51:15.070" v="4097" actId="47"/>
        <pc:sldMkLst>
          <pc:docMk/>
          <pc:sldMk cId="0" sldId="294"/>
        </pc:sldMkLst>
      </pc:sldChg>
      <pc:sldChg chg="del">
        <pc:chgData name="Maximiliano Andres Pizarro Fuentes" userId="9b044920-5282-40d2-a7e8-91c08e6b641b" providerId="ADAL" clId="{289D196A-18AC-4276-9F0D-4D98BDB92EAC}" dt="2023-12-28T14:51:15.721" v="4098" actId="47"/>
        <pc:sldMkLst>
          <pc:docMk/>
          <pc:sldMk cId="0" sldId="295"/>
        </pc:sldMkLst>
      </pc:sldChg>
      <pc:sldChg chg="del">
        <pc:chgData name="Maximiliano Andres Pizarro Fuentes" userId="9b044920-5282-40d2-a7e8-91c08e6b641b" providerId="ADAL" clId="{289D196A-18AC-4276-9F0D-4D98BDB92EAC}" dt="2023-12-28T14:51:16.378" v="4099" actId="47"/>
        <pc:sldMkLst>
          <pc:docMk/>
          <pc:sldMk cId="0" sldId="296"/>
        </pc:sldMkLst>
      </pc:sldChg>
      <pc:sldChg chg="del">
        <pc:chgData name="Maximiliano Andres Pizarro Fuentes" userId="9b044920-5282-40d2-a7e8-91c08e6b641b" providerId="ADAL" clId="{289D196A-18AC-4276-9F0D-4D98BDB92EAC}" dt="2023-12-28T14:51:17.042" v="4100" actId="47"/>
        <pc:sldMkLst>
          <pc:docMk/>
          <pc:sldMk cId="0" sldId="297"/>
        </pc:sldMkLst>
      </pc:sldChg>
      <pc:sldChg chg="del">
        <pc:chgData name="Maximiliano Andres Pizarro Fuentes" userId="9b044920-5282-40d2-a7e8-91c08e6b641b" providerId="ADAL" clId="{289D196A-18AC-4276-9F0D-4D98BDB92EAC}" dt="2023-12-28T14:51:17.649" v="4101" actId="47"/>
        <pc:sldMkLst>
          <pc:docMk/>
          <pc:sldMk cId="0" sldId="298"/>
        </pc:sldMkLst>
      </pc:sldChg>
      <pc:sldChg chg="del">
        <pc:chgData name="Maximiliano Andres Pizarro Fuentes" userId="9b044920-5282-40d2-a7e8-91c08e6b641b" providerId="ADAL" clId="{289D196A-18AC-4276-9F0D-4D98BDB92EAC}" dt="2023-12-28T14:51:18.255" v="4102" actId="47"/>
        <pc:sldMkLst>
          <pc:docMk/>
          <pc:sldMk cId="0" sldId="299"/>
        </pc:sldMkLst>
      </pc:sldChg>
      <pc:sldChg chg="del">
        <pc:chgData name="Maximiliano Andres Pizarro Fuentes" userId="9b044920-5282-40d2-a7e8-91c08e6b641b" providerId="ADAL" clId="{289D196A-18AC-4276-9F0D-4D98BDB92EAC}" dt="2023-12-28T14:51:18.938" v="4103" actId="47"/>
        <pc:sldMkLst>
          <pc:docMk/>
          <pc:sldMk cId="0" sldId="300"/>
        </pc:sldMkLst>
      </pc:sldChg>
      <pc:sldChg chg="del">
        <pc:chgData name="Maximiliano Andres Pizarro Fuentes" userId="9b044920-5282-40d2-a7e8-91c08e6b641b" providerId="ADAL" clId="{289D196A-18AC-4276-9F0D-4D98BDB92EAC}" dt="2023-12-28T14:51:19.509" v="4104" actId="47"/>
        <pc:sldMkLst>
          <pc:docMk/>
          <pc:sldMk cId="0" sldId="301"/>
        </pc:sldMkLst>
      </pc:sldChg>
      <pc:sldChg chg="del">
        <pc:chgData name="Maximiliano Andres Pizarro Fuentes" userId="9b044920-5282-40d2-a7e8-91c08e6b641b" providerId="ADAL" clId="{289D196A-18AC-4276-9F0D-4D98BDB92EAC}" dt="2023-12-28T14:51:20.101" v="4105" actId="47"/>
        <pc:sldMkLst>
          <pc:docMk/>
          <pc:sldMk cId="0" sldId="302"/>
        </pc:sldMkLst>
      </pc:sldChg>
      <pc:sldChg chg="del">
        <pc:chgData name="Maximiliano Andres Pizarro Fuentes" userId="9b044920-5282-40d2-a7e8-91c08e6b641b" providerId="ADAL" clId="{289D196A-18AC-4276-9F0D-4D98BDB92EAC}" dt="2023-12-28T14:51:21.326" v="4106" actId="47"/>
        <pc:sldMkLst>
          <pc:docMk/>
          <pc:sldMk cId="0" sldId="303"/>
        </pc:sldMkLst>
      </pc:sldChg>
      <pc:sldChg chg="del">
        <pc:chgData name="Maximiliano Andres Pizarro Fuentes" userId="9b044920-5282-40d2-a7e8-91c08e6b641b" providerId="ADAL" clId="{289D196A-18AC-4276-9F0D-4D98BDB92EAC}" dt="2023-12-28T14:51:21.915" v="4107" actId="47"/>
        <pc:sldMkLst>
          <pc:docMk/>
          <pc:sldMk cId="0" sldId="304"/>
        </pc:sldMkLst>
      </pc:sldChg>
      <pc:sldChg chg="del">
        <pc:chgData name="Maximiliano Andres Pizarro Fuentes" userId="9b044920-5282-40d2-a7e8-91c08e6b641b" providerId="ADAL" clId="{289D196A-18AC-4276-9F0D-4D98BDB92EAC}" dt="2023-12-28T14:51:22.484" v="4108" actId="47"/>
        <pc:sldMkLst>
          <pc:docMk/>
          <pc:sldMk cId="0" sldId="305"/>
        </pc:sldMkLst>
      </pc:sldChg>
      <pc:sldChg chg="del">
        <pc:chgData name="Maximiliano Andres Pizarro Fuentes" userId="9b044920-5282-40d2-a7e8-91c08e6b641b" providerId="ADAL" clId="{289D196A-18AC-4276-9F0D-4D98BDB92EAC}" dt="2023-12-28T14:51:23.125" v="4109" actId="47"/>
        <pc:sldMkLst>
          <pc:docMk/>
          <pc:sldMk cId="0" sldId="306"/>
        </pc:sldMkLst>
      </pc:sldChg>
      <pc:sldChg chg="del">
        <pc:chgData name="Maximiliano Andres Pizarro Fuentes" userId="9b044920-5282-40d2-a7e8-91c08e6b641b" providerId="ADAL" clId="{289D196A-18AC-4276-9F0D-4D98BDB92EAC}" dt="2023-12-28T14:51:24.045" v="4110" actId="47"/>
        <pc:sldMkLst>
          <pc:docMk/>
          <pc:sldMk cId="0" sldId="307"/>
        </pc:sldMkLst>
      </pc:sldChg>
      <pc:sldChg chg="del">
        <pc:chgData name="Maximiliano Andres Pizarro Fuentes" userId="9b044920-5282-40d2-a7e8-91c08e6b641b" providerId="ADAL" clId="{289D196A-18AC-4276-9F0D-4D98BDB92EAC}" dt="2023-12-28T14:51:26.605" v="4111" actId="47"/>
        <pc:sldMkLst>
          <pc:docMk/>
          <pc:sldMk cId="0" sldId="308"/>
        </pc:sldMkLst>
      </pc:sldChg>
      <pc:sldChg chg="del">
        <pc:chgData name="Maximiliano Andres Pizarro Fuentes" userId="9b044920-5282-40d2-a7e8-91c08e6b641b" providerId="ADAL" clId="{289D196A-18AC-4276-9F0D-4D98BDB92EAC}" dt="2023-12-28T14:51:27.623" v="4112" actId="47"/>
        <pc:sldMkLst>
          <pc:docMk/>
          <pc:sldMk cId="0" sldId="309"/>
        </pc:sldMkLst>
      </pc:sldChg>
      <pc:sldChg chg="del">
        <pc:chgData name="Maximiliano Andres Pizarro Fuentes" userId="9b044920-5282-40d2-a7e8-91c08e6b641b" providerId="ADAL" clId="{289D196A-18AC-4276-9F0D-4D98BDB92EAC}" dt="2023-12-28T14:51:28.465" v="4113" actId="47"/>
        <pc:sldMkLst>
          <pc:docMk/>
          <pc:sldMk cId="0" sldId="310"/>
        </pc:sldMkLst>
      </pc:sldChg>
      <pc:sldChg chg="del">
        <pc:chgData name="Maximiliano Andres Pizarro Fuentes" userId="9b044920-5282-40d2-a7e8-91c08e6b641b" providerId="ADAL" clId="{289D196A-18AC-4276-9F0D-4D98BDB92EAC}" dt="2023-12-28T14:51:33.838" v="4114" actId="47"/>
        <pc:sldMkLst>
          <pc:docMk/>
          <pc:sldMk cId="0" sldId="311"/>
        </pc:sldMkLst>
      </pc:sldChg>
      <pc:sldChg chg="del">
        <pc:chgData name="Maximiliano Andres Pizarro Fuentes" userId="9b044920-5282-40d2-a7e8-91c08e6b641b" providerId="ADAL" clId="{289D196A-18AC-4276-9F0D-4D98BDB92EAC}" dt="2023-12-28T14:51:34.708" v="4115" actId="47"/>
        <pc:sldMkLst>
          <pc:docMk/>
          <pc:sldMk cId="0" sldId="312"/>
        </pc:sldMkLst>
      </pc:sldChg>
      <pc:sldChg chg="del">
        <pc:chgData name="Maximiliano Andres Pizarro Fuentes" userId="9b044920-5282-40d2-a7e8-91c08e6b641b" providerId="ADAL" clId="{289D196A-18AC-4276-9F0D-4D98BDB92EAC}" dt="2023-12-28T14:51:35.709" v="4116" actId="47"/>
        <pc:sldMkLst>
          <pc:docMk/>
          <pc:sldMk cId="0" sldId="313"/>
        </pc:sldMkLst>
      </pc:sldChg>
      <pc:sldChg chg="del">
        <pc:chgData name="Maximiliano Andres Pizarro Fuentes" userId="9b044920-5282-40d2-a7e8-91c08e6b641b" providerId="ADAL" clId="{289D196A-18AC-4276-9F0D-4D98BDB92EAC}" dt="2023-12-28T14:51:36.868" v="4117" actId="47"/>
        <pc:sldMkLst>
          <pc:docMk/>
          <pc:sldMk cId="0" sldId="314"/>
        </pc:sldMkLst>
      </pc:sldChg>
      <pc:sldChg chg="del">
        <pc:chgData name="Maximiliano Andres Pizarro Fuentes" userId="9b044920-5282-40d2-a7e8-91c08e6b641b" providerId="ADAL" clId="{289D196A-18AC-4276-9F0D-4D98BDB92EAC}" dt="2023-12-28T14:51:38.820" v="4118" actId="47"/>
        <pc:sldMkLst>
          <pc:docMk/>
          <pc:sldMk cId="0" sldId="315"/>
        </pc:sldMkLst>
      </pc:sldChg>
      <pc:sldChg chg="del">
        <pc:chgData name="Maximiliano Andres Pizarro Fuentes" userId="9b044920-5282-40d2-a7e8-91c08e6b641b" providerId="ADAL" clId="{289D196A-18AC-4276-9F0D-4D98BDB92EAC}" dt="2023-12-28T14:51:39.470" v="4119" actId="47"/>
        <pc:sldMkLst>
          <pc:docMk/>
          <pc:sldMk cId="0" sldId="316"/>
        </pc:sldMkLst>
      </pc:sldChg>
      <pc:sldChg chg="del">
        <pc:chgData name="Maximiliano Andres Pizarro Fuentes" userId="9b044920-5282-40d2-a7e8-91c08e6b641b" providerId="ADAL" clId="{289D196A-18AC-4276-9F0D-4D98BDB92EAC}" dt="2023-12-28T14:51:40.147" v="4120" actId="47"/>
        <pc:sldMkLst>
          <pc:docMk/>
          <pc:sldMk cId="0" sldId="317"/>
        </pc:sldMkLst>
      </pc:sldChg>
      <pc:sldChg chg="del">
        <pc:chgData name="Maximiliano Andres Pizarro Fuentes" userId="9b044920-5282-40d2-a7e8-91c08e6b641b" providerId="ADAL" clId="{289D196A-18AC-4276-9F0D-4D98BDB92EAC}" dt="2023-12-28T14:51:40.768" v="4121" actId="47"/>
        <pc:sldMkLst>
          <pc:docMk/>
          <pc:sldMk cId="0" sldId="318"/>
        </pc:sldMkLst>
      </pc:sldChg>
      <pc:sldChg chg="del">
        <pc:chgData name="Maximiliano Andres Pizarro Fuentes" userId="9b044920-5282-40d2-a7e8-91c08e6b641b" providerId="ADAL" clId="{289D196A-18AC-4276-9F0D-4D98BDB92EAC}" dt="2023-12-28T14:51:41.360" v="4122" actId="47"/>
        <pc:sldMkLst>
          <pc:docMk/>
          <pc:sldMk cId="0" sldId="319"/>
        </pc:sldMkLst>
      </pc:sldChg>
      <pc:sldChg chg="addSp delSp modSp add mod">
        <pc:chgData name="Maximiliano Andres Pizarro Fuentes" userId="9b044920-5282-40d2-a7e8-91c08e6b641b" providerId="ADAL" clId="{289D196A-18AC-4276-9F0D-4D98BDB92EAC}" dt="2023-12-28T13:11:52.087" v="1297" actId="1076"/>
        <pc:sldMkLst>
          <pc:docMk/>
          <pc:sldMk cId="2284723339" sldId="320"/>
        </pc:sldMkLst>
        <pc:spChg chg="add del mod">
          <ac:chgData name="Maximiliano Andres Pizarro Fuentes" userId="9b044920-5282-40d2-a7e8-91c08e6b641b" providerId="ADAL" clId="{289D196A-18AC-4276-9F0D-4D98BDB92EAC}" dt="2023-12-28T13:03:33.318" v="1230" actId="478"/>
          <ac:spMkLst>
            <pc:docMk/>
            <pc:sldMk cId="2284723339" sldId="320"/>
            <ac:spMk id="3" creationId="{DCBA7AF5-70A0-7D40-21D5-D24D339B904F}"/>
          </ac:spMkLst>
        </pc:spChg>
        <pc:spChg chg="add del mod">
          <ac:chgData name="Maximiliano Andres Pizarro Fuentes" userId="9b044920-5282-40d2-a7e8-91c08e6b641b" providerId="ADAL" clId="{289D196A-18AC-4276-9F0D-4D98BDB92EAC}" dt="2023-12-28T13:03:33.318" v="1230" actId="478"/>
          <ac:spMkLst>
            <pc:docMk/>
            <pc:sldMk cId="2284723339" sldId="320"/>
            <ac:spMk id="4" creationId="{55136982-719E-011B-C61B-D82336D3A43D}"/>
          </ac:spMkLst>
        </pc:spChg>
        <pc:spChg chg="add del mod">
          <ac:chgData name="Maximiliano Andres Pizarro Fuentes" userId="9b044920-5282-40d2-a7e8-91c08e6b641b" providerId="ADAL" clId="{289D196A-18AC-4276-9F0D-4D98BDB92EAC}" dt="2023-12-28T13:03:36.253" v="1231" actId="478"/>
          <ac:spMkLst>
            <pc:docMk/>
            <pc:sldMk cId="2284723339" sldId="320"/>
            <ac:spMk id="6" creationId="{9852F4AE-03BB-2603-D289-EE31306AC68C}"/>
          </ac:spMkLst>
        </pc:spChg>
        <pc:spChg chg="add del mod">
          <ac:chgData name="Maximiliano Andres Pizarro Fuentes" userId="9b044920-5282-40d2-a7e8-91c08e6b641b" providerId="ADAL" clId="{289D196A-18AC-4276-9F0D-4D98BDB92EAC}" dt="2023-12-28T13:03:36.253" v="1231" actId="478"/>
          <ac:spMkLst>
            <pc:docMk/>
            <pc:sldMk cId="2284723339" sldId="320"/>
            <ac:spMk id="20" creationId="{D25F4030-D14E-BF4D-2091-22FFB2316957}"/>
          </ac:spMkLst>
        </pc:spChg>
        <pc:spChg chg="mod">
          <ac:chgData name="Maximiliano Andres Pizarro Fuentes" userId="9b044920-5282-40d2-a7e8-91c08e6b641b" providerId="ADAL" clId="{289D196A-18AC-4276-9F0D-4D98BDB92EAC}" dt="2023-12-28T13:04:03.144" v="1292" actId="20577"/>
          <ac:spMkLst>
            <pc:docMk/>
            <pc:sldMk cId="2284723339" sldId="320"/>
            <ac:spMk id="139" creationId="{00000000-0000-0000-0000-000000000000}"/>
          </ac:spMkLst>
        </pc:spChg>
        <pc:spChg chg="del mod">
          <ac:chgData name="Maximiliano Andres Pizarro Fuentes" userId="9b044920-5282-40d2-a7e8-91c08e6b641b" providerId="ADAL" clId="{289D196A-18AC-4276-9F0D-4D98BDB92EAC}" dt="2023-12-28T13:03:49.577" v="1233" actId="21"/>
          <ac:spMkLst>
            <pc:docMk/>
            <pc:sldMk cId="2284723339" sldId="320"/>
            <ac:spMk id="144" creationId="{00000000-0000-0000-0000-000000000000}"/>
          </ac:spMkLst>
        </pc:spChg>
        <pc:spChg chg="del">
          <ac:chgData name="Maximiliano Andres Pizarro Fuentes" userId="9b044920-5282-40d2-a7e8-91c08e6b641b" providerId="ADAL" clId="{289D196A-18AC-4276-9F0D-4D98BDB92EAC}" dt="2023-12-28T12:16:17.571" v="305" actId="21"/>
          <ac:spMkLst>
            <pc:docMk/>
            <pc:sldMk cId="2284723339" sldId="320"/>
            <ac:spMk id="146" creationId="{00000000-0000-0000-0000-000000000000}"/>
          </ac:spMkLst>
        </pc:spChg>
        <pc:grpChg chg="del">
          <ac:chgData name="Maximiliano Andres Pizarro Fuentes" userId="9b044920-5282-40d2-a7e8-91c08e6b641b" providerId="ADAL" clId="{289D196A-18AC-4276-9F0D-4D98BDB92EAC}" dt="2023-12-28T12:16:17.571" v="305" actId="21"/>
          <ac:grpSpMkLst>
            <pc:docMk/>
            <pc:sldMk cId="2284723339" sldId="320"/>
            <ac:grpSpMk id="140" creationId="{00000000-0000-0000-0000-000000000000}"/>
          </ac:grpSpMkLst>
        </pc:grpChg>
        <pc:picChg chg="add mod">
          <ac:chgData name="Maximiliano Andres Pizarro Fuentes" userId="9b044920-5282-40d2-a7e8-91c08e6b641b" providerId="ADAL" clId="{289D196A-18AC-4276-9F0D-4D98BDB92EAC}" dt="2023-12-28T13:11:52.087" v="1297" actId="1076"/>
          <ac:picMkLst>
            <pc:docMk/>
            <pc:sldMk cId="2284723339" sldId="320"/>
            <ac:picMk id="23" creationId="{4E53BDAB-59B4-6360-A86D-5B603B67EA3E}"/>
          </ac:picMkLst>
        </pc:picChg>
        <pc:cxnChg chg="add del mod">
          <ac:chgData name="Maximiliano Andres Pizarro Fuentes" userId="9b044920-5282-40d2-a7e8-91c08e6b641b" providerId="ADAL" clId="{289D196A-18AC-4276-9F0D-4D98BDB92EAC}" dt="2023-12-28T13:03:33.318" v="1230" actId="478"/>
          <ac:cxnSpMkLst>
            <pc:docMk/>
            <pc:sldMk cId="2284723339" sldId="320"/>
            <ac:cxnSpMk id="7" creationId="{1BC5CC9B-9A8E-5898-AE1C-21EB4DA9A559}"/>
          </ac:cxnSpMkLst>
        </pc:cxnChg>
        <pc:cxnChg chg="add del mod">
          <ac:chgData name="Maximiliano Andres Pizarro Fuentes" userId="9b044920-5282-40d2-a7e8-91c08e6b641b" providerId="ADAL" clId="{289D196A-18AC-4276-9F0D-4D98BDB92EAC}" dt="2023-12-28T13:03:33.318" v="1230" actId="478"/>
          <ac:cxnSpMkLst>
            <pc:docMk/>
            <pc:sldMk cId="2284723339" sldId="320"/>
            <ac:cxnSpMk id="13" creationId="{2D757952-42B6-4ECA-188B-F9710AD3ECE8}"/>
          </ac:cxnSpMkLst>
        </pc:cxnChg>
        <pc:cxnChg chg="del mod">
          <ac:chgData name="Maximiliano Andres Pizarro Fuentes" userId="9b044920-5282-40d2-a7e8-91c08e6b641b" providerId="ADAL" clId="{289D196A-18AC-4276-9F0D-4D98BDB92EAC}" dt="2023-12-28T13:03:33.318" v="1230" actId="478"/>
          <ac:cxnSpMkLst>
            <pc:docMk/>
            <pc:sldMk cId="2284723339" sldId="320"/>
            <ac:cxnSpMk id="145" creationId="{00000000-0000-0000-0000-000000000000}"/>
          </ac:cxnSpMkLst>
        </pc:cxnChg>
      </pc:sldChg>
      <pc:sldChg chg="new del">
        <pc:chgData name="Maximiliano Andres Pizarro Fuentes" userId="9b044920-5282-40d2-a7e8-91c08e6b641b" providerId="ADAL" clId="{289D196A-18AC-4276-9F0D-4D98BDB92EAC}" dt="2023-12-28T12:15:30.357" v="204" actId="2696"/>
        <pc:sldMkLst>
          <pc:docMk/>
          <pc:sldMk cId="2412593225" sldId="320"/>
        </pc:sldMkLst>
      </pc:sldChg>
      <pc:sldChg chg="new del">
        <pc:chgData name="Maximiliano Andres Pizarro Fuentes" userId="9b044920-5282-40d2-a7e8-91c08e6b641b" providerId="ADAL" clId="{289D196A-18AC-4276-9F0D-4D98BDB92EAC}" dt="2023-12-28T12:20:45.801" v="520" actId="2696"/>
        <pc:sldMkLst>
          <pc:docMk/>
          <pc:sldMk cId="2987283548" sldId="321"/>
        </pc:sldMkLst>
      </pc:sldChg>
      <pc:sldChg chg="addSp delSp modSp add mod">
        <pc:chgData name="Maximiliano Andres Pizarro Fuentes" userId="9b044920-5282-40d2-a7e8-91c08e6b641b" providerId="ADAL" clId="{289D196A-18AC-4276-9F0D-4D98BDB92EAC}" dt="2023-12-28T13:39:16.027" v="2894" actId="20577"/>
        <pc:sldMkLst>
          <pc:docMk/>
          <pc:sldMk cId="4142836593" sldId="321"/>
        </pc:sldMkLst>
        <pc:spChg chg="del mod">
          <ac:chgData name="Maximiliano Andres Pizarro Fuentes" userId="9b044920-5282-40d2-a7e8-91c08e6b641b" providerId="ADAL" clId="{289D196A-18AC-4276-9F0D-4D98BDB92EAC}" dt="2023-12-28T12:33:45.206" v="724" actId="478"/>
          <ac:spMkLst>
            <pc:docMk/>
            <pc:sldMk cId="4142836593" sldId="321"/>
            <ac:spMk id="3" creationId="{DCBA7AF5-70A0-7D40-21D5-D24D339B904F}"/>
          </ac:spMkLst>
        </pc:spChg>
        <pc:spChg chg="del">
          <ac:chgData name="Maximiliano Andres Pizarro Fuentes" userId="9b044920-5282-40d2-a7e8-91c08e6b641b" providerId="ADAL" clId="{289D196A-18AC-4276-9F0D-4D98BDB92EAC}" dt="2023-12-28T12:33:44.608" v="723" actId="478"/>
          <ac:spMkLst>
            <pc:docMk/>
            <pc:sldMk cId="4142836593" sldId="321"/>
            <ac:spMk id="4" creationId="{55136982-719E-011B-C61B-D82336D3A43D}"/>
          </ac:spMkLst>
        </pc:spChg>
        <pc:spChg chg="del mod">
          <ac:chgData name="Maximiliano Andres Pizarro Fuentes" userId="9b044920-5282-40d2-a7e8-91c08e6b641b" providerId="ADAL" clId="{289D196A-18AC-4276-9F0D-4D98BDB92EAC}" dt="2023-12-28T12:24:09.851" v="716" actId="478"/>
          <ac:spMkLst>
            <pc:docMk/>
            <pc:sldMk cId="4142836593" sldId="321"/>
            <ac:spMk id="6" creationId="{9852F4AE-03BB-2603-D289-EE31306AC68C}"/>
          </ac:spMkLst>
        </pc:spChg>
        <pc:spChg chg="add del mod">
          <ac:chgData name="Maximiliano Andres Pizarro Fuentes" userId="9b044920-5282-40d2-a7e8-91c08e6b641b" providerId="ADAL" clId="{289D196A-18AC-4276-9F0D-4D98BDB92EAC}" dt="2023-12-28T12:22:20.587" v="640" actId="21"/>
          <ac:spMkLst>
            <pc:docMk/>
            <pc:sldMk cId="4142836593" sldId="321"/>
            <ac:spMk id="10" creationId="{CA717E58-CCE2-45B2-57BD-24F4CFD50513}"/>
          </ac:spMkLst>
        </pc:spChg>
        <pc:spChg chg="add del mod">
          <ac:chgData name="Maximiliano Andres Pizarro Fuentes" userId="9b044920-5282-40d2-a7e8-91c08e6b641b" providerId="ADAL" clId="{289D196A-18AC-4276-9F0D-4D98BDB92EAC}" dt="2023-12-28T12:24:04.359" v="715" actId="478"/>
          <ac:spMkLst>
            <pc:docMk/>
            <pc:sldMk cId="4142836593" sldId="321"/>
            <ac:spMk id="11" creationId="{0C3FA240-B84D-FFD8-62A2-35ACF3AD90B2}"/>
          </ac:spMkLst>
        </pc:spChg>
        <pc:spChg chg="del mod">
          <ac:chgData name="Maximiliano Andres Pizarro Fuentes" userId="9b044920-5282-40d2-a7e8-91c08e6b641b" providerId="ADAL" clId="{289D196A-18AC-4276-9F0D-4D98BDB92EAC}" dt="2023-12-28T12:24:11.476" v="717" actId="478"/>
          <ac:spMkLst>
            <pc:docMk/>
            <pc:sldMk cId="4142836593" sldId="321"/>
            <ac:spMk id="20" creationId="{D25F4030-D14E-BF4D-2091-22FFB2316957}"/>
          </ac:spMkLst>
        </pc:spChg>
        <pc:spChg chg="add del mod">
          <ac:chgData name="Maximiliano Andres Pizarro Fuentes" userId="9b044920-5282-40d2-a7e8-91c08e6b641b" providerId="ADAL" clId="{289D196A-18AC-4276-9F0D-4D98BDB92EAC}" dt="2023-12-28T12:23:19.814" v="709" actId="21"/>
          <ac:spMkLst>
            <pc:docMk/>
            <pc:sldMk cId="4142836593" sldId="321"/>
            <ac:spMk id="24" creationId="{F2DCD866-E0B6-C6BE-3D02-B44131C6CC47}"/>
          </ac:spMkLst>
        </pc:spChg>
        <pc:spChg chg="add del mod">
          <ac:chgData name="Maximiliano Andres Pizarro Fuentes" userId="9b044920-5282-40d2-a7e8-91c08e6b641b" providerId="ADAL" clId="{289D196A-18AC-4276-9F0D-4D98BDB92EAC}" dt="2023-12-28T12:23:24.001" v="711" actId="21"/>
          <ac:spMkLst>
            <pc:docMk/>
            <pc:sldMk cId="4142836593" sldId="321"/>
            <ac:spMk id="25" creationId="{2C6D84DE-98BE-DF65-8461-F03EE4D99B21}"/>
          </ac:spMkLst>
        </pc:spChg>
        <pc:spChg chg="add del mod">
          <ac:chgData name="Maximiliano Andres Pizarro Fuentes" userId="9b044920-5282-40d2-a7e8-91c08e6b641b" providerId="ADAL" clId="{289D196A-18AC-4276-9F0D-4D98BDB92EAC}" dt="2023-12-28T12:24:04.359" v="715" actId="478"/>
          <ac:spMkLst>
            <pc:docMk/>
            <pc:sldMk cId="4142836593" sldId="321"/>
            <ac:spMk id="26" creationId="{9105574D-22CE-02C4-52F0-9F918C6701B1}"/>
          </ac:spMkLst>
        </pc:spChg>
        <pc:spChg chg="add del mod">
          <ac:chgData name="Maximiliano Andres Pizarro Fuentes" userId="9b044920-5282-40d2-a7e8-91c08e6b641b" providerId="ADAL" clId="{289D196A-18AC-4276-9F0D-4D98BDB92EAC}" dt="2023-12-28T12:33:40.665" v="721"/>
          <ac:spMkLst>
            <pc:docMk/>
            <pc:sldMk cId="4142836593" sldId="321"/>
            <ac:spMk id="29" creationId="{EC7A3F52-EDEB-1B69-64C4-D47FE5B8E54F}"/>
          </ac:spMkLst>
        </pc:spChg>
        <pc:spChg chg="add mod">
          <ac:chgData name="Maximiliano Andres Pizarro Fuentes" userId="9b044920-5282-40d2-a7e8-91c08e6b641b" providerId="ADAL" clId="{289D196A-18AC-4276-9F0D-4D98BDB92EAC}" dt="2023-12-28T13:26:38.042" v="1828" actId="113"/>
          <ac:spMkLst>
            <pc:docMk/>
            <pc:sldMk cId="4142836593" sldId="321"/>
            <ac:spMk id="34" creationId="{C4BAB463-0FE9-19CF-3632-4BD8C033524B}"/>
          </ac:spMkLst>
        </pc:spChg>
        <pc:spChg chg="add mod">
          <ac:chgData name="Maximiliano Andres Pizarro Fuentes" userId="9b044920-5282-40d2-a7e8-91c08e6b641b" providerId="ADAL" clId="{289D196A-18AC-4276-9F0D-4D98BDB92EAC}" dt="2023-12-28T13:39:16.027" v="2894" actId="20577"/>
          <ac:spMkLst>
            <pc:docMk/>
            <pc:sldMk cId="4142836593" sldId="321"/>
            <ac:spMk id="35" creationId="{24EFD4E2-7640-F072-2948-D4D373E17BB6}"/>
          </ac:spMkLst>
        </pc:spChg>
        <pc:spChg chg="add mod">
          <ac:chgData name="Maximiliano Andres Pizarro Fuentes" userId="9b044920-5282-40d2-a7e8-91c08e6b641b" providerId="ADAL" clId="{289D196A-18AC-4276-9F0D-4D98BDB92EAC}" dt="2023-12-28T13:30:36.621" v="2684" actId="20577"/>
          <ac:spMkLst>
            <pc:docMk/>
            <pc:sldMk cId="4142836593" sldId="321"/>
            <ac:spMk id="36" creationId="{6FE8B2B3-830D-B76F-BBD7-0A1E6C680025}"/>
          </ac:spMkLst>
        </pc:spChg>
        <pc:spChg chg="add mod">
          <ac:chgData name="Maximiliano Andres Pizarro Fuentes" userId="9b044920-5282-40d2-a7e8-91c08e6b641b" providerId="ADAL" clId="{289D196A-18AC-4276-9F0D-4D98BDB92EAC}" dt="2023-12-28T13:32:08.515" v="2714" actId="20577"/>
          <ac:spMkLst>
            <pc:docMk/>
            <pc:sldMk cId="4142836593" sldId="321"/>
            <ac:spMk id="40" creationId="{B2A664FA-5575-9070-595D-0A918EFEDAC6}"/>
          </ac:spMkLst>
        </pc:spChg>
        <pc:spChg chg="add mod">
          <ac:chgData name="Maximiliano Andres Pizarro Fuentes" userId="9b044920-5282-40d2-a7e8-91c08e6b641b" providerId="ADAL" clId="{289D196A-18AC-4276-9F0D-4D98BDB92EAC}" dt="2023-12-28T13:33:24.730" v="2719" actId="1076"/>
          <ac:spMkLst>
            <pc:docMk/>
            <pc:sldMk cId="4142836593" sldId="321"/>
            <ac:spMk id="44" creationId="{EA691EF7-DF1F-E230-2345-8821C88E3B2A}"/>
          </ac:spMkLst>
        </pc:spChg>
        <pc:spChg chg="del mod">
          <ac:chgData name="Maximiliano Andres Pizarro Fuentes" userId="9b044920-5282-40d2-a7e8-91c08e6b641b" providerId="ADAL" clId="{289D196A-18AC-4276-9F0D-4D98BDB92EAC}" dt="2023-12-28T13:13:39.718" v="1326"/>
          <ac:spMkLst>
            <pc:docMk/>
            <pc:sldMk cId="4142836593" sldId="321"/>
            <ac:spMk id="139" creationId="{00000000-0000-0000-0000-000000000000}"/>
          </ac:spMkLst>
        </pc:spChg>
        <pc:spChg chg="del">
          <ac:chgData name="Maximiliano Andres Pizarro Fuentes" userId="9b044920-5282-40d2-a7e8-91c08e6b641b" providerId="ADAL" clId="{289D196A-18AC-4276-9F0D-4D98BDB92EAC}" dt="2023-12-28T12:33:45.772" v="725" actId="478"/>
          <ac:spMkLst>
            <pc:docMk/>
            <pc:sldMk cId="4142836593" sldId="321"/>
            <ac:spMk id="144" creationId="{00000000-0000-0000-0000-000000000000}"/>
          </ac:spMkLst>
        </pc:spChg>
        <pc:picChg chg="add del mod">
          <ac:chgData name="Maximiliano Andres Pizarro Fuentes" userId="9b044920-5282-40d2-a7e8-91c08e6b641b" providerId="ADAL" clId="{289D196A-18AC-4276-9F0D-4D98BDB92EAC}" dt="2023-12-28T12:55:50.211" v="1046" actId="21"/>
          <ac:picMkLst>
            <pc:docMk/>
            <pc:sldMk cId="4142836593" sldId="321"/>
            <ac:picMk id="31" creationId="{F94C4D49-B738-7E27-284F-888AB24EB52C}"/>
          </ac:picMkLst>
        </pc:picChg>
        <pc:picChg chg="add del mod">
          <ac:chgData name="Maximiliano Andres Pizarro Fuentes" userId="9b044920-5282-40d2-a7e8-91c08e6b641b" providerId="ADAL" clId="{289D196A-18AC-4276-9F0D-4D98BDB92EAC}" dt="2023-12-28T13:12:11.030" v="1298" actId="21"/>
          <ac:picMkLst>
            <pc:docMk/>
            <pc:sldMk cId="4142836593" sldId="321"/>
            <ac:picMk id="33" creationId="{C32CF55A-4E68-EDF9-A735-CEFB68D180A5}"/>
          </ac:picMkLst>
        </pc:picChg>
        <pc:cxnChg chg="del mod">
          <ac:chgData name="Maximiliano Andres Pizarro Fuentes" userId="9b044920-5282-40d2-a7e8-91c08e6b641b" providerId="ADAL" clId="{289D196A-18AC-4276-9F0D-4D98BDB92EAC}" dt="2023-12-28T12:24:04.359" v="715" actId="478"/>
          <ac:cxnSpMkLst>
            <pc:docMk/>
            <pc:sldMk cId="4142836593" sldId="321"/>
            <ac:cxnSpMk id="7" creationId="{1BC5CC9B-9A8E-5898-AE1C-21EB4DA9A559}"/>
          </ac:cxnSpMkLst>
        </pc:cxnChg>
        <pc:cxnChg chg="del mod">
          <ac:chgData name="Maximiliano Andres Pizarro Fuentes" userId="9b044920-5282-40d2-a7e8-91c08e6b641b" providerId="ADAL" clId="{289D196A-18AC-4276-9F0D-4D98BDB92EAC}" dt="2023-12-28T12:24:04.359" v="715" actId="478"/>
          <ac:cxnSpMkLst>
            <pc:docMk/>
            <pc:sldMk cId="4142836593" sldId="321"/>
            <ac:cxnSpMk id="13" creationId="{2D757952-42B6-4ECA-188B-F9710AD3ECE8}"/>
          </ac:cxnSpMkLst>
        </pc:cxnChg>
        <pc:cxnChg chg="add mod">
          <ac:chgData name="Maximiliano Andres Pizarro Fuentes" userId="9b044920-5282-40d2-a7e8-91c08e6b641b" providerId="ADAL" clId="{289D196A-18AC-4276-9F0D-4D98BDB92EAC}" dt="2023-12-28T13:31:46.850" v="2695" actId="1076"/>
          <ac:cxnSpMkLst>
            <pc:docMk/>
            <pc:sldMk cId="4142836593" sldId="321"/>
            <ac:cxnSpMk id="37" creationId="{9043EF04-6B14-E316-DE09-E0C2F5E78285}"/>
          </ac:cxnSpMkLst>
        </pc:cxnChg>
        <pc:cxnChg chg="del mod">
          <ac:chgData name="Maximiliano Andres Pizarro Fuentes" userId="9b044920-5282-40d2-a7e8-91c08e6b641b" providerId="ADAL" clId="{289D196A-18AC-4276-9F0D-4D98BDB92EAC}" dt="2023-12-28T12:24:04.359" v="715" actId="478"/>
          <ac:cxnSpMkLst>
            <pc:docMk/>
            <pc:sldMk cId="4142836593" sldId="321"/>
            <ac:cxnSpMk id="145" creationId="{00000000-0000-0000-0000-000000000000}"/>
          </ac:cxnSpMkLst>
        </pc:cxnChg>
      </pc:sldChg>
      <pc:sldChg chg="addSp delSp modSp add mod">
        <pc:chgData name="Maximiliano Andres Pizarro Fuentes" userId="9b044920-5282-40d2-a7e8-91c08e6b641b" providerId="ADAL" clId="{289D196A-18AC-4276-9F0D-4D98BDB92EAC}" dt="2023-12-28T13:57:01.951" v="3026" actId="1076"/>
        <pc:sldMkLst>
          <pc:docMk/>
          <pc:sldMk cId="3298903865" sldId="322"/>
        </pc:sldMkLst>
        <pc:spChg chg="mod">
          <ac:chgData name="Maximiliano Andres Pizarro Fuentes" userId="9b044920-5282-40d2-a7e8-91c08e6b641b" providerId="ADAL" clId="{289D196A-18AC-4276-9F0D-4D98BDB92EAC}" dt="2023-12-28T13:48:02.548" v="3018" actId="20577"/>
          <ac:spMkLst>
            <pc:docMk/>
            <pc:sldMk cId="3298903865" sldId="322"/>
            <ac:spMk id="35" creationId="{24EFD4E2-7640-F072-2948-D4D373E17BB6}"/>
          </ac:spMkLst>
        </pc:spChg>
        <pc:spChg chg="del">
          <ac:chgData name="Maximiliano Andres Pizarro Fuentes" userId="9b044920-5282-40d2-a7e8-91c08e6b641b" providerId="ADAL" clId="{289D196A-18AC-4276-9F0D-4D98BDB92EAC}" dt="2023-12-28T13:50:44.755" v="3020" actId="478"/>
          <ac:spMkLst>
            <pc:docMk/>
            <pc:sldMk cId="3298903865" sldId="322"/>
            <ac:spMk id="36" creationId="{6FE8B2B3-830D-B76F-BBD7-0A1E6C680025}"/>
          </ac:spMkLst>
        </pc:spChg>
        <pc:spChg chg="del">
          <ac:chgData name="Maximiliano Andres Pizarro Fuentes" userId="9b044920-5282-40d2-a7e8-91c08e6b641b" providerId="ADAL" clId="{289D196A-18AC-4276-9F0D-4D98BDB92EAC}" dt="2023-12-28T13:50:42.939" v="3019" actId="478"/>
          <ac:spMkLst>
            <pc:docMk/>
            <pc:sldMk cId="3298903865" sldId="322"/>
            <ac:spMk id="40" creationId="{B2A664FA-5575-9070-595D-0A918EFEDAC6}"/>
          </ac:spMkLst>
        </pc:spChg>
        <pc:spChg chg="del">
          <ac:chgData name="Maximiliano Andres Pizarro Fuentes" userId="9b044920-5282-40d2-a7e8-91c08e6b641b" providerId="ADAL" clId="{289D196A-18AC-4276-9F0D-4D98BDB92EAC}" dt="2023-12-28T13:50:42.939" v="3019" actId="478"/>
          <ac:spMkLst>
            <pc:docMk/>
            <pc:sldMk cId="3298903865" sldId="322"/>
            <ac:spMk id="44" creationId="{EA691EF7-DF1F-E230-2345-8821C88E3B2A}"/>
          </ac:spMkLst>
        </pc:spChg>
        <pc:picChg chg="add mod">
          <ac:chgData name="Maximiliano Andres Pizarro Fuentes" userId="9b044920-5282-40d2-a7e8-91c08e6b641b" providerId="ADAL" clId="{289D196A-18AC-4276-9F0D-4D98BDB92EAC}" dt="2023-12-28T13:57:01.951" v="3026" actId="1076"/>
          <ac:picMkLst>
            <pc:docMk/>
            <pc:sldMk cId="3298903865" sldId="322"/>
            <ac:picMk id="3" creationId="{D1EF7972-CFD7-F037-34AC-85B554CD3A0D}"/>
          </ac:picMkLst>
        </pc:picChg>
        <pc:cxnChg chg="del mod">
          <ac:chgData name="Maximiliano Andres Pizarro Fuentes" userId="9b044920-5282-40d2-a7e8-91c08e6b641b" providerId="ADAL" clId="{289D196A-18AC-4276-9F0D-4D98BDB92EAC}" dt="2023-12-28T13:50:42.939" v="3019" actId="478"/>
          <ac:cxnSpMkLst>
            <pc:docMk/>
            <pc:sldMk cId="3298903865" sldId="322"/>
            <ac:cxnSpMk id="37" creationId="{9043EF04-6B14-E316-DE09-E0C2F5E78285}"/>
          </ac:cxnSpMkLst>
        </pc:cxnChg>
      </pc:sldChg>
      <pc:sldChg chg="add ord">
        <pc:chgData name="Maximiliano Andres Pizarro Fuentes" userId="9b044920-5282-40d2-a7e8-91c08e6b641b" providerId="ADAL" clId="{289D196A-18AC-4276-9F0D-4D98BDB92EAC}" dt="2023-12-28T14:51:51.382" v="4125"/>
        <pc:sldMkLst>
          <pc:docMk/>
          <pc:sldMk cId="662388954" sldId="323"/>
        </pc:sldMkLst>
      </pc:sldChg>
      <pc:sldChg chg="addSp delSp modSp add mod">
        <pc:chgData name="Maximiliano Andres Pizarro Fuentes" userId="9b044920-5282-40d2-a7e8-91c08e6b641b" providerId="ADAL" clId="{289D196A-18AC-4276-9F0D-4D98BDB92EAC}" dt="2023-12-28T15:01:31.376" v="4465" actId="2711"/>
        <pc:sldMkLst>
          <pc:docMk/>
          <pc:sldMk cId="870558138" sldId="324"/>
        </pc:sldMkLst>
        <pc:spChg chg="mod">
          <ac:chgData name="Maximiliano Andres Pizarro Fuentes" userId="9b044920-5282-40d2-a7e8-91c08e6b641b" providerId="ADAL" clId="{289D196A-18AC-4276-9F0D-4D98BDB92EAC}" dt="2023-12-28T14:55:58.618" v="4317" actId="20577"/>
          <ac:spMkLst>
            <pc:docMk/>
            <pc:sldMk cId="870558138" sldId="324"/>
            <ac:spMk id="2" creationId="{011FD1FD-D68C-D1C2-A7A2-514804FB91C3}"/>
          </ac:spMkLst>
        </pc:spChg>
        <pc:graphicFrameChg chg="add mod modGraphic">
          <ac:chgData name="Maximiliano Andres Pizarro Fuentes" userId="9b044920-5282-40d2-a7e8-91c08e6b641b" providerId="ADAL" clId="{289D196A-18AC-4276-9F0D-4D98BDB92EAC}" dt="2023-12-28T15:01:31.376" v="4465" actId="2711"/>
          <ac:graphicFrameMkLst>
            <pc:docMk/>
            <pc:sldMk cId="870558138" sldId="324"/>
            <ac:graphicFrameMk id="3" creationId="{DD49C229-7580-004B-EE03-05E7AD47269E}"/>
          </ac:graphicFrameMkLst>
        </pc:graphicFrameChg>
        <pc:graphicFrameChg chg="del">
          <ac:chgData name="Maximiliano Andres Pizarro Fuentes" userId="9b044920-5282-40d2-a7e8-91c08e6b641b" providerId="ADAL" clId="{289D196A-18AC-4276-9F0D-4D98BDB92EAC}" dt="2023-12-28T14:56:01.886" v="4318" actId="478"/>
          <ac:graphicFrameMkLst>
            <pc:docMk/>
            <pc:sldMk cId="870558138" sldId="324"/>
            <ac:graphicFrameMk id="4" creationId="{9E9A510C-8588-DEED-721F-9678F70B9A6D}"/>
          </ac:graphicFrameMkLst>
        </pc:graphicFrameChg>
      </pc:sldChg>
      <pc:sldChg chg="new del">
        <pc:chgData name="Maximiliano Andres Pizarro Fuentes" userId="9b044920-5282-40d2-a7e8-91c08e6b641b" providerId="ADAL" clId="{289D196A-18AC-4276-9F0D-4D98BDB92EAC}" dt="2023-12-28T14:55:22.779" v="4129" actId="2696"/>
        <pc:sldMkLst>
          <pc:docMk/>
          <pc:sldMk cId="2569754505" sldId="324"/>
        </pc:sldMkLst>
      </pc:sldChg>
      <pc:sldChg chg="new del">
        <pc:chgData name="Maximiliano Andres Pizarro Fuentes" userId="9b044920-5282-40d2-a7e8-91c08e6b641b" providerId="ADAL" clId="{289D196A-18AC-4276-9F0D-4D98BDB92EAC}" dt="2023-12-28T14:55:16.265" v="4127" actId="2696"/>
        <pc:sldMkLst>
          <pc:docMk/>
          <pc:sldMk cId="3835857657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a5b1dda0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aa5b1dda0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6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52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97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45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075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5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2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7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7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7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286241" y="2549494"/>
            <a:ext cx="464184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CLASIFICACION DE PRESTACIONES</a:t>
            </a:r>
            <a:endParaRPr/>
          </a:p>
        </p:txBody>
      </p:sp>
      <p:pic>
        <p:nvPicPr>
          <p:cNvPr id="90" name="Google Shape;90;p1" descr="coraz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3606"/>
            <a:ext cx="351818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Imagen que contiene objeto&#10;&#10;Descripción generada con confianza al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7771" y="4367191"/>
            <a:ext cx="2906486" cy="63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 descr="fond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467795" cy="515559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3014919" y="3090333"/>
            <a:ext cx="31341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>
                <a:solidFill>
                  <a:srgbClr val="97480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ESTRUCTURA Y AVANCE</a:t>
            </a:r>
            <a:endParaRPr/>
          </a:p>
        </p:txBody>
      </p:sp>
      <p:pic>
        <p:nvPicPr>
          <p:cNvPr id="153" name="Google Shape;153;p7" descr="corazon-blanc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0558" y="1765904"/>
            <a:ext cx="1223997" cy="108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8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8"/>
          <p:cNvSpPr txBox="1"/>
          <p:nvPr/>
        </p:nvSpPr>
        <p:spPr>
          <a:xfrm>
            <a:off x="331541" y="297080"/>
            <a:ext cx="31373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ESTRUCTURA Y AVANCES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211120" y="1279221"/>
            <a:ext cx="599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¿Cuántas clasificaciones distintas tenemos hasta el momento?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331549" y="1861835"/>
            <a:ext cx="1099500" cy="502500"/>
          </a:xfrm>
          <a:prstGeom prst="roundRect">
            <a:avLst>
              <a:gd name="adj" fmla="val 16667"/>
            </a:avLst>
          </a:prstGeom>
          <a:solidFill>
            <a:srgbClr val="FFC000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br>
              <a:rPr lang="es-ES" sz="12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MÉDICA</a:t>
            </a:r>
            <a:endParaRPr sz="12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2480170" y="1861835"/>
            <a:ext cx="1452000" cy="502500"/>
          </a:xfrm>
          <a:prstGeom prst="roundRect">
            <a:avLst>
              <a:gd name="adj" fmla="val 16667"/>
            </a:avLst>
          </a:prstGeom>
          <a:solidFill>
            <a:srgbClr val="31859B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 SUBGRUPOS  </a:t>
            </a:r>
            <a:br>
              <a:rPr lang="es-ES" sz="12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981150" y="1761350"/>
            <a:ext cx="1221300" cy="703500"/>
          </a:xfrm>
          <a:prstGeom prst="roundRect">
            <a:avLst>
              <a:gd name="adj" fmla="val 16667"/>
            </a:avLst>
          </a:prstGeom>
          <a:solidFill>
            <a:srgbClr val="5F497A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50 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APERTURAS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8"/>
          <p:cNvCxnSpPr>
            <a:stCxn id="161" idx="3"/>
            <a:endCxn id="162" idx="1"/>
          </p:cNvCxnSpPr>
          <p:nvPr/>
        </p:nvCxnSpPr>
        <p:spPr>
          <a:xfrm>
            <a:off x="1431049" y="2113085"/>
            <a:ext cx="104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5" name="Google Shape;165;p8"/>
          <p:cNvCxnSpPr>
            <a:stCxn id="162" idx="3"/>
            <a:endCxn id="163" idx="1"/>
          </p:cNvCxnSpPr>
          <p:nvPr/>
        </p:nvCxnSpPr>
        <p:spPr>
          <a:xfrm>
            <a:off x="3932170" y="2113085"/>
            <a:ext cx="104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6" name="Google Shape;166;p8"/>
          <p:cNvSpPr/>
          <p:nvPr/>
        </p:nvSpPr>
        <p:spPr>
          <a:xfrm>
            <a:off x="331550" y="2565325"/>
            <a:ext cx="1387800" cy="502500"/>
          </a:xfrm>
          <a:prstGeom prst="roundRect">
            <a:avLst>
              <a:gd name="adj" fmla="val 16667"/>
            </a:avLst>
          </a:prstGeom>
          <a:solidFill>
            <a:srgbClr val="FFC000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IMAGENOLOGÍA</a:t>
            </a:r>
            <a:endParaRPr sz="12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2480170" y="2565335"/>
            <a:ext cx="1452000" cy="502500"/>
          </a:xfrm>
          <a:prstGeom prst="roundRect">
            <a:avLst>
              <a:gd name="adj" fmla="val 16667"/>
            </a:avLst>
          </a:prstGeom>
          <a:solidFill>
            <a:srgbClr val="31859B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6 SUBGRUPOS </a:t>
            </a:r>
            <a:endParaRPr sz="12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981140" y="2464850"/>
            <a:ext cx="1221300" cy="703500"/>
          </a:xfrm>
          <a:prstGeom prst="roundRect">
            <a:avLst>
              <a:gd name="adj" fmla="val 16667"/>
            </a:avLst>
          </a:prstGeom>
          <a:solidFill>
            <a:srgbClr val="5F497A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APERTURAS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8"/>
          <p:cNvCxnSpPr>
            <a:stCxn id="166" idx="3"/>
            <a:endCxn id="167" idx="1"/>
          </p:cNvCxnSpPr>
          <p:nvPr/>
        </p:nvCxnSpPr>
        <p:spPr>
          <a:xfrm>
            <a:off x="1719350" y="2816575"/>
            <a:ext cx="76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0" name="Google Shape;170;p8"/>
          <p:cNvCxnSpPr>
            <a:stCxn id="167" idx="3"/>
            <a:endCxn id="168" idx="1"/>
          </p:cNvCxnSpPr>
          <p:nvPr/>
        </p:nvCxnSpPr>
        <p:spPr>
          <a:xfrm>
            <a:off x="3932170" y="2816585"/>
            <a:ext cx="104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1" name="Google Shape;171;p8"/>
          <p:cNvSpPr/>
          <p:nvPr/>
        </p:nvSpPr>
        <p:spPr>
          <a:xfrm>
            <a:off x="331550" y="3268825"/>
            <a:ext cx="1221300" cy="502500"/>
          </a:xfrm>
          <a:prstGeom prst="roundRect">
            <a:avLst>
              <a:gd name="adj" fmla="val 16667"/>
            </a:avLst>
          </a:prstGeom>
          <a:solidFill>
            <a:srgbClr val="FFC000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LABORATORIO</a:t>
            </a:r>
            <a:endParaRPr sz="12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2480170" y="3268835"/>
            <a:ext cx="1452000" cy="502500"/>
          </a:xfrm>
          <a:prstGeom prst="roundRect">
            <a:avLst>
              <a:gd name="adj" fmla="val 16667"/>
            </a:avLst>
          </a:prstGeom>
          <a:solidFill>
            <a:srgbClr val="31859B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7 SUBGRUPOS</a:t>
            </a:r>
            <a:endParaRPr sz="12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4981140" y="3168350"/>
            <a:ext cx="1221300" cy="703500"/>
          </a:xfrm>
          <a:prstGeom prst="roundRect">
            <a:avLst>
              <a:gd name="adj" fmla="val 16667"/>
            </a:avLst>
          </a:prstGeom>
          <a:solidFill>
            <a:srgbClr val="5F497A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APERTURAS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8"/>
          <p:cNvCxnSpPr>
            <a:stCxn id="171" idx="3"/>
            <a:endCxn id="172" idx="1"/>
          </p:cNvCxnSpPr>
          <p:nvPr/>
        </p:nvCxnSpPr>
        <p:spPr>
          <a:xfrm>
            <a:off x="1552850" y="3520075"/>
            <a:ext cx="92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5" name="Google Shape;175;p8"/>
          <p:cNvCxnSpPr>
            <a:stCxn id="172" idx="3"/>
            <a:endCxn id="173" idx="1"/>
          </p:cNvCxnSpPr>
          <p:nvPr/>
        </p:nvCxnSpPr>
        <p:spPr>
          <a:xfrm>
            <a:off x="3932170" y="3520085"/>
            <a:ext cx="104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6" name="Google Shape;176;p8"/>
          <p:cNvSpPr/>
          <p:nvPr/>
        </p:nvSpPr>
        <p:spPr>
          <a:xfrm>
            <a:off x="331550" y="3972325"/>
            <a:ext cx="1452000" cy="502500"/>
          </a:xfrm>
          <a:prstGeom prst="roundRect">
            <a:avLst>
              <a:gd name="adj" fmla="val 16667"/>
            </a:avLst>
          </a:prstGeom>
          <a:solidFill>
            <a:srgbClr val="FFC000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PROCEDIMIENTOS</a:t>
            </a:r>
            <a:endParaRPr sz="12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2480170" y="3972335"/>
            <a:ext cx="1452000" cy="502500"/>
          </a:xfrm>
          <a:prstGeom prst="roundRect">
            <a:avLst>
              <a:gd name="adj" fmla="val 16667"/>
            </a:avLst>
          </a:prstGeom>
          <a:solidFill>
            <a:srgbClr val="31859B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 SUBGRUPOS</a:t>
            </a:r>
            <a:endParaRPr sz="12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4981140" y="3871850"/>
            <a:ext cx="1221300" cy="703500"/>
          </a:xfrm>
          <a:prstGeom prst="roundRect">
            <a:avLst>
              <a:gd name="adj" fmla="val 16667"/>
            </a:avLst>
          </a:prstGeom>
          <a:solidFill>
            <a:srgbClr val="5F497A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APERTURAS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8"/>
          <p:cNvCxnSpPr>
            <a:stCxn id="176" idx="3"/>
            <a:endCxn id="177" idx="1"/>
          </p:cNvCxnSpPr>
          <p:nvPr/>
        </p:nvCxnSpPr>
        <p:spPr>
          <a:xfrm>
            <a:off x="1783550" y="4223575"/>
            <a:ext cx="69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0" name="Google Shape;180;p8"/>
          <p:cNvCxnSpPr>
            <a:stCxn id="177" idx="3"/>
            <a:endCxn id="178" idx="1"/>
          </p:cNvCxnSpPr>
          <p:nvPr/>
        </p:nvCxnSpPr>
        <p:spPr>
          <a:xfrm>
            <a:off x="3932170" y="4223585"/>
            <a:ext cx="104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g2aa5b1dda03_0_33"/>
          <p:cNvCxnSpPr/>
          <p:nvPr/>
        </p:nvCxnSpPr>
        <p:spPr>
          <a:xfrm>
            <a:off x="425061" y="1104906"/>
            <a:ext cx="804300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g2aa5b1dda03_0_33"/>
          <p:cNvSpPr txBox="1"/>
          <p:nvPr/>
        </p:nvSpPr>
        <p:spPr>
          <a:xfrm>
            <a:off x="331541" y="297080"/>
            <a:ext cx="313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ESTRUCTURA Y AVANCES</a:t>
            </a:r>
            <a:endParaRPr/>
          </a:p>
        </p:txBody>
      </p:sp>
      <p:sp>
        <p:nvSpPr>
          <p:cNvPr id="187" name="Google Shape;187;g2aa5b1dda03_0_33"/>
          <p:cNvSpPr txBox="1"/>
          <p:nvPr/>
        </p:nvSpPr>
        <p:spPr>
          <a:xfrm>
            <a:off x="166070" y="1266221"/>
            <a:ext cx="599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Recapitulando…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54C68ED-8A31-0333-4F6B-3A99D3A3F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44036"/>
              </p:ext>
            </p:extLst>
          </p:nvPr>
        </p:nvGraphicFramePr>
        <p:xfrm>
          <a:off x="420941" y="2007043"/>
          <a:ext cx="6096000" cy="2225040"/>
        </p:xfrm>
        <a:graphic>
          <a:graphicData uri="http://schemas.openxmlformats.org/drawingml/2006/table">
            <a:tbl>
              <a:tblPr firstRow="1" bandRow="1">
                <a:tableStyleId>{17A3FE7E-522C-4F84-9EA4-CF508D360B33}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51457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01152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258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Clasificación Grupo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 de Subgrupos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 de Aperturas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Consulta Médica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50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Imagenología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6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Laboratorio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40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19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Procedimientos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7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105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723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9" descr="fond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467795" cy="515559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3014919" y="3090333"/>
            <a:ext cx="31341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>
                <a:solidFill>
                  <a:srgbClr val="97480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DE DATOS</a:t>
            </a:r>
            <a:endParaRPr/>
          </a:p>
        </p:txBody>
      </p:sp>
      <p:pic>
        <p:nvPicPr>
          <p:cNvPr id="196" name="Google Shape;196;p9" descr="corazon-blanc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0558" y="1765904"/>
            <a:ext cx="1223997" cy="108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10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0"/>
          <p:cNvSpPr txBox="1"/>
          <p:nvPr/>
        </p:nvSpPr>
        <p:spPr>
          <a:xfrm>
            <a:off x="331541" y="297080"/>
            <a:ext cx="31373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BASE DE DATOS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11FD1FD-D68C-D1C2-A7A2-514804FB91C3}"/>
              </a:ext>
            </a:extLst>
          </p:cNvPr>
          <p:cNvSpPr txBox="1"/>
          <p:nvPr/>
        </p:nvSpPr>
        <p:spPr>
          <a:xfrm>
            <a:off x="212651" y="1360967"/>
            <a:ext cx="76022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Tomando como fecha inicio de período de captura de datos como Enero del 2021.</a:t>
            </a:r>
          </a:p>
          <a:p>
            <a:r>
              <a:rPr lang="es-MX" dirty="0">
                <a:latin typeface="Century Gothic" panose="020B0502020202020204" pitchFamily="34" charset="0"/>
              </a:rPr>
              <a:t>Existen </a:t>
            </a:r>
            <a:r>
              <a:rPr lang="es-MX" b="1" dirty="0">
                <a:latin typeface="Century Gothic" panose="020B0502020202020204" pitchFamily="34" charset="0"/>
              </a:rPr>
              <a:t>3369</a:t>
            </a:r>
            <a:r>
              <a:rPr lang="es-MX" dirty="0">
                <a:latin typeface="Century Gothic" panose="020B0502020202020204" pitchFamily="34" charset="0"/>
              </a:rPr>
              <a:t> códigos Vida Cámara.</a:t>
            </a:r>
          </a:p>
          <a:p>
            <a:r>
              <a:rPr lang="es-MX" dirty="0">
                <a:latin typeface="Century Gothic" panose="020B0502020202020204" pitchFamily="34" charset="0"/>
              </a:rPr>
              <a:t>De estos hemos Clasificado </a:t>
            </a:r>
            <a:r>
              <a:rPr lang="es-MX" b="1" dirty="0">
                <a:latin typeface="Century Gothic" panose="020B0502020202020204" pitchFamily="34" charset="0"/>
              </a:rPr>
              <a:t>929 </a:t>
            </a:r>
            <a:r>
              <a:rPr lang="es-MX" dirty="0">
                <a:latin typeface="Century Gothic" panose="020B0502020202020204" pitchFamily="34" charset="0"/>
              </a:rPr>
              <a:t>actualmente, correspondiente al </a:t>
            </a:r>
            <a:r>
              <a:rPr lang="es-MX" b="1" dirty="0">
                <a:latin typeface="Century Gothic" panose="020B0502020202020204" pitchFamily="34" charset="0"/>
              </a:rPr>
              <a:t>27,57%	</a:t>
            </a:r>
          </a:p>
          <a:p>
            <a:r>
              <a:rPr lang="es-MX" dirty="0">
                <a:latin typeface="Century Gothic" panose="020B0502020202020204" pitchFamily="34" charset="0"/>
              </a:rPr>
              <a:t>Es decir quedan </a:t>
            </a:r>
            <a:r>
              <a:rPr lang="es-MX" b="1" dirty="0">
                <a:latin typeface="Century Gothic" panose="020B0502020202020204" pitchFamily="34" charset="0"/>
              </a:rPr>
              <a:t>2440</a:t>
            </a:r>
            <a:r>
              <a:rPr lang="es-MX" dirty="0">
                <a:latin typeface="Century Gothic" panose="020B0502020202020204" pitchFamily="34" charset="0"/>
              </a:rPr>
              <a:t> códigos por clasificar , correspondiente al </a:t>
            </a:r>
            <a:r>
              <a:rPr lang="es-MX" b="1" i="1" dirty="0">
                <a:latin typeface="Century Gothic" panose="020B0502020202020204" pitchFamily="34" charset="0"/>
              </a:rPr>
              <a:t>72,43%</a:t>
            </a:r>
          </a:p>
          <a:p>
            <a:endParaRPr lang="es-CL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E9A510C-8588-DEED-721F-9678F70B9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94196"/>
              </p:ext>
            </p:extLst>
          </p:nvPr>
        </p:nvGraphicFramePr>
        <p:xfrm>
          <a:off x="965790" y="3004793"/>
          <a:ext cx="6096000" cy="889000"/>
        </p:xfrm>
        <a:graphic>
          <a:graphicData uri="http://schemas.openxmlformats.org/drawingml/2006/table">
            <a:tbl>
              <a:tblPr firstRow="1" bandRow="1">
                <a:tableStyleId>{17A3FE7E-522C-4F84-9EA4-CF508D360B33}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542437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315381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901491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613142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95367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Códigos VC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Clasificados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clasificados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Porcentaje </a:t>
                      </a:r>
                      <a:br>
                        <a:rPr lang="es-MX" dirty="0"/>
                      </a:br>
                      <a:r>
                        <a:rPr lang="es-MX" dirty="0"/>
                        <a:t>Clasificado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Porcentaje</a:t>
                      </a:r>
                    </a:p>
                    <a:p>
                      <a:r>
                        <a:rPr lang="es-MX" dirty="0"/>
                        <a:t>No clasificado 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3369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929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2440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27,57%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72,43%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740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10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0"/>
          <p:cNvSpPr txBox="1"/>
          <p:nvPr/>
        </p:nvSpPr>
        <p:spPr>
          <a:xfrm>
            <a:off x="331541" y="297080"/>
            <a:ext cx="31373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BASE DE DATOS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11FD1FD-D68C-D1C2-A7A2-514804FB91C3}"/>
              </a:ext>
            </a:extLst>
          </p:cNvPr>
          <p:cNvSpPr txBox="1"/>
          <p:nvPr/>
        </p:nvSpPr>
        <p:spPr>
          <a:xfrm>
            <a:off x="212651" y="1360967"/>
            <a:ext cx="7602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De los códigos clasificados, hasta ahora se han repartido de la siguiente forma en las clasificaciones:</a:t>
            </a:r>
          </a:p>
          <a:p>
            <a:endParaRPr lang="es-CL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D49C229-7580-004B-EE03-05E7AD47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58268"/>
              </p:ext>
            </p:extLst>
          </p:nvPr>
        </p:nvGraphicFramePr>
        <p:xfrm>
          <a:off x="1105545" y="2131977"/>
          <a:ext cx="6096000" cy="1823785"/>
        </p:xfrm>
        <a:graphic>
          <a:graphicData uri="http://schemas.openxmlformats.org/drawingml/2006/table">
            <a:tbl>
              <a:tblPr firstRow="1" bandRow="1">
                <a:tableStyleId>{17A3FE7E-522C-4F84-9EA4-CF508D360B33}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776484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56671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9673994"/>
                    </a:ext>
                  </a:extLst>
                </a:gridCol>
              </a:tblGrid>
              <a:tr h="364757">
                <a:tc>
                  <a:txBody>
                    <a:bodyPr/>
                    <a:lstStyle/>
                    <a:p>
                      <a:r>
                        <a:rPr lang="es-MX" dirty="0"/>
                        <a:t>Clasificación Grupo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Porcentaje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64244"/>
                  </a:ext>
                </a:extLst>
              </a:tr>
              <a:tr h="364757"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Consultas Médicas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215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23,14%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02275"/>
                  </a:ext>
                </a:extLst>
              </a:tr>
              <a:tr h="364757"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Imagenología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252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27,13%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67193"/>
                  </a:ext>
                </a:extLst>
              </a:tr>
              <a:tr h="364757"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Laboratorio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349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37,57%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98106"/>
                  </a:ext>
                </a:extLst>
              </a:tr>
              <a:tr h="364757"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Procedimientos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113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entury Gothic" panose="020B0502020202020204" pitchFamily="34" charset="0"/>
                        </a:rPr>
                        <a:t>12,16%</a:t>
                      </a:r>
                      <a:endParaRPr lang="es-CL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2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55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 descr="Foto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99" y="165100"/>
            <a:ext cx="8852947" cy="482078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0" y="2074332"/>
            <a:ext cx="3958167" cy="1068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506" y="2246872"/>
            <a:ext cx="3339154" cy="723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38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 descr="Foto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99" y="165100"/>
            <a:ext cx="8852947" cy="482078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0" y="2074332"/>
            <a:ext cx="3958167" cy="1068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506" y="2246872"/>
            <a:ext cx="3339154" cy="723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883833" y="205776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598083" y="2153009"/>
            <a:ext cx="5990167" cy="205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Clasificar de manera consistente las prestaciones médicas asociadas a cada siniestro y modelar una base de datos que almacene esta información que permita un fácil acceso a los detalles de las prestaciones y nos permita usar esos datos como input para distintos modelos analíticos.</a:t>
            </a: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595959"/>
                </a:solidFill>
                <a:latin typeface="Century Gothic"/>
                <a:sym typeface="Century Gothic"/>
              </a:rPr>
              <a:t>-Nuestro principal objetivo es entender cuál es el evento que existe detrás de un siniestro.</a:t>
            </a:r>
            <a:endParaRPr dirty="0"/>
          </a:p>
        </p:txBody>
      </p:sp>
      <p:sp>
        <p:nvSpPr>
          <p:cNvPr id="105" name="Google Shape;105;p3"/>
          <p:cNvSpPr txBox="1"/>
          <p:nvPr/>
        </p:nvSpPr>
        <p:spPr>
          <a:xfrm>
            <a:off x="3822920" y="1772014"/>
            <a:ext cx="1380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/>
          </a:p>
        </p:txBody>
      </p:sp>
      <p:pic>
        <p:nvPicPr>
          <p:cNvPr id="106" name="Google Shape;106;p3" descr="coraz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5324" y="560625"/>
            <a:ext cx="1090964" cy="9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 descr="fond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467795" cy="515559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2760847" y="3090333"/>
            <a:ext cx="3642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>
                <a:solidFill>
                  <a:srgbClr val="97480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CLASIFICACIÓN PRESTACIONES</a:t>
            </a:r>
            <a:endParaRPr/>
          </a:p>
        </p:txBody>
      </p:sp>
      <p:pic>
        <p:nvPicPr>
          <p:cNvPr id="113" name="Google Shape;113;p4" descr="corazon-blanc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0558" y="1765904"/>
            <a:ext cx="1223997" cy="108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6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6"/>
          <p:cNvSpPr txBox="1"/>
          <p:nvPr/>
        </p:nvSpPr>
        <p:spPr>
          <a:xfrm>
            <a:off x="331541" y="297080"/>
            <a:ext cx="37834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CLASIFICACIÓN PRESTACIONES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176345" y="1360296"/>
            <a:ext cx="5990167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Resumen del proceso de los códigos:</a:t>
            </a:r>
            <a:endParaRPr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E53BDAB-59B4-6360-A86D-5B603B67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22" y="1820623"/>
            <a:ext cx="5855550" cy="31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2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6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6"/>
          <p:cNvSpPr txBox="1"/>
          <p:nvPr/>
        </p:nvSpPr>
        <p:spPr>
          <a:xfrm>
            <a:off x="331541" y="297080"/>
            <a:ext cx="37834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CLASIFICACIÓN PRESTACIONES</a:t>
            </a:r>
            <a:endParaRPr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4BAB463-0FE9-19CF-3632-4BD8C033524B}"/>
              </a:ext>
            </a:extLst>
          </p:cNvPr>
          <p:cNvSpPr txBox="1"/>
          <p:nvPr/>
        </p:nvSpPr>
        <p:spPr>
          <a:xfrm>
            <a:off x="425061" y="1381512"/>
            <a:ext cx="3058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Problemas Base de datos actual:</a:t>
            </a:r>
            <a:endParaRPr lang="es-CL" b="1" dirty="0">
              <a:latin typeface="Century Gothic" panose="020B0502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EFD4E2-7640-F072-2948-D4D373E17BB6}"/>
              </a:ext>
            </a:extLst>
          </p:cNvPr>
          <p:cNvSpPr txBox="1"/>
          <p:nvPr/>
        </p:nvSpPr>
        <p:spPr>
          <a:xfrm>
            <a:off x="331541" y="1842500"/>
            <a:ext cx="7134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-Todos los códigos pueden ser iguales e inclusive llevar a prestaciones diferentes.</a:t>
            </a:r>
          </a:p>
          <a:p>
            <a:r>
              <a:rPr lang="es-MX" dirty="0">
                <a:latin typeface="Century Gothic" panose="020B0502020202020204" pitchFamily="34" charset="0"/>
              </a:rPr>
              <a:t>-Un código IMED puede ser homologado por Vida Cámara a más de 1 código.</a:t>
            </a:r>
          </a:p>
          <a:p>
            <a:r>
              <a:rPr lang="es-MX" dirty="0">
                <a:latin typeface="Century Gothic" panose="020B0502020202020204" pitchFamily="34" charset="0"/>
              </a:rPr>
              <a:t>-Cada código proviene de una configuración diferente, lo que puede generar pérdida de información.</a:t>
            </a:r>
          </a:p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6" name="Google Shape;144;p6">
            <a:extLst>
              <a:ext uri="{FF2B5EF4-FFF2-40B4-BE49-F238E27FC236}">
                <a16:creationId xmlns:a16="http://schemas.microsoft.com/office/drawing/2014/main" id="{6FE8B2B3-830D-B76F-BBD7-0A1E6C680025}"/>
              </a:ext>
            </a:extLst>
          </p:cNvPr>
          <p:cNvSpPr/>
          <p:nvPr/>
        </p:nvSpPr>
        <p:spPr>
          <a:xfrm>
            <a:off x="463608" y="3332314"/>
            <a:ext cx="1188351" cy="646941"/>
          </a:xfrm>
          <a:prstGeom prst="roundRect">
            <a:avLst>
              <a:gd name="adj" fmla="val 16667"/>
            </a:avLst>
          </a:prstGeom>
          <a:solidFill>
            <a:srgbClr val="00B05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112094 ISAPRE</a:t>
            </a:r>
            <a:endParaRPr dirty="0"/>
          </a:p>
        </p:txBody>
      </p:sp>
      <p:cxnSp>
        <p:nvCxnSpPr>
          <p:cNvPr id="37" name="Google Shape;145;p6">
            <a:extLst>
              <a:ext uri="{FF2B5EF4-FFF2-40B4-BE49-F238E27FC236}">
                <a16:creationId xmlns:a16="http://schemas.microsoft.com/office/drawing/2014/main" id="{9043EF04-6B14-E316-DE09-E0C2F5E78285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1651959" y="3655784"/>
            <a:ext cx="899855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0" name="Google Shape;127;p5">
            <a:extLst>
              <a:ext uri="{FF2B5EF4-FFF2-40B4-BE49-F238E27FC236}">
                <a16:creationId xmlns:a16="http://schemas.microsoft.com/office/drawing/2014/main" id="{B2A664FA-5575-9070-595D-0A918EFEDAC6}"/>
              </a:ext>
            </a:extLst>
          </p:cNvPr>
          <p:cNvSpPr/>
          <p:nvPr/>
        </p:nvSpPr>
        <p:spPr>
          <a:xfrm>
            <a:off x="2551814" y="3502573"/>
            <a:ext cx="3625702" cy="306422"/>
          </a:xfrm>
          <a:prstGeom prst="roundRect">
            <a:avLst>
              <a:gd name="adj" fmla="val 16667"/>
            </a:avLst>
          </a:prstGeom>
          <a:solidFill>
            <a:srgbClr val="31859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MED ESPECIAL GER</a:t>
            </a:r>
            <a:endParaRPr sz="1200" b="1" dirty="0">
              <a:solidFill>
                <a:srgbClr val="262626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4" name="Botón de acción: Ayuda 4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A691EF7-DF1F-E230-2345-8821C88E3B2A}"/>
              </a:ext>
            </a:extLst>
          </p:cNvPr>
          <p:cNvSpPr/>
          <p:nvPr/>
        </p:nvSpPr>
        <p:spPr>
          <a:xfrm>
            <a:off x="6524053" y="3330498"/>
            <a:ext cx="440273" cy="646941"/>
          </a:xfrm>
          <a:prstGeom prst="actionButtonHel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83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6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6"/>
          <p:cNvSpPr txBox="1"/>
          <p:nvPr/>
        </p:nvSpPr>
        <p:spPr>
          <a:xfrm>
            <a:off x="331541" y="297080"/>
            <a:ext cx="37834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CLASIFICACIÓN PRESTACIONES</a:t>
            </a:r>
            <a:endParaRPr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4BAB463-0FE9-19CF-3632-4BD8C033524B}"/>
              </a:ext>
            </a:extLst>
          </p:cNvPr>
          <p:cNvSpPr txBox="1"/>
          <p:nvPr/>
        </p:nvSpPr>
        <p:spPr>
          <a:xfrm>
            <a:off x="425061" y="1381512"/>
            <a:ext cx="3058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Problemas Base de datos actual:</a:t>
            </a:r>
            <a:endParaRPr lang="es-CL" b="1" dirty="0">
              <a:latin typeface="Century Gothic" panose="020B0502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EFD4E2-7640-F072-2948-D4D373E17BB6}"/>
              </a:ext>
            </a:extLst>
          </p:cNvPr>
          <p:cNvSpPr txBox="1"/>
          <p:nvPr/>
        </p:nvSpPr>
        <p:spPr>
          <a:xfrm>
            <a:off x="331541" y="1842500"/>
            <a:ext cx="713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Los distintos departamentos de Vida Cámara requerirán clasificar una prestación de distinta manera:</a:t>
            </a: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D1EF7972-CFD7-F037-34AC-85B554CD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28" y="2571750"/>
            <a:ext cx="5965641" cy="18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0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5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5"/>
          <p:cNvSpPr txBox="1"/>
          <p:nvPr/>
        </p:nvSpPr>
        <p:spPr>
          <a:xfrm>
            <a:off x="331541" y="297080"/>
            <a:ext cx="37834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CLASIFICACIÓN PRESTACIONES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2802452" y="1459491"/>
            <a:ext cx="5990167" cy="34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CLASIFICACIÓN DE PRESTACIONES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1174423" y="2140054"/>
            <a:ext cx="1188351" cy="715045"/>
          </a:xfrm>
          <a:prstGeom prst="roundRect">
            <a:avLst>
              <a:gd name="adj" fmla="val 16667"/>
            </a:avLst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GRUPO DE LA </a:t>
            </a:r>
            <a:b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</a:b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PRESTACIÓN</a:t>
            </a:r>
            <a:endParaRPr sz="1200" b="1" dirty="0">
              <a:solidFill>
                <a:srgbClr val="262626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3496154" y="2249628"/>
            <a:ext cx="1569089" cy="510778"/>
          </a:xfrm>
          <a:prstGeom prst="roundRect">
            <a:avLst>
              <a:gd name="adj" fmla="val 16667"/>
            </a:avLst>
          </a:prstGeom>
          <a:solidFill>
            <a:srgbClr val="31859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SUBGRUPO DE </a:t>
            </a:r>
            <a:b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</a:b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PRESTACIÓN</a:t>
            </a:r>
            <a:endParaRPr sz="1200" b="1" dirty="0">
              <a:solidFill>
                <a:srgbClr val="262626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6185336" y="2147494"/>
            <a:ext cx="1467451" cy="715045"/>
          </a:xfrm>
          <a:prstGeom prst="roundRect">
            <a:avLst>
              <a:gd name="adj" fmla="val 16667"/>
            </a:avLst>
          </a:prstGeom>
          <a:solidFill>
            <a:srgbClr val="5F497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CLASIFICACIÓN</a:t>
            </a:r>
            <a:b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</a:b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DE</a:t>
            </a:r>
            <a:b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</a:b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APERTURA</a:t>
            </a:r>
            <a:endParaRPr sz="1200" b="1" dirty="0">
              <a:solidFill>
                <a:srgbClr val="262626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5"/>
          <p:cNvCxnSpPr>
            <a:stCxn id="121" idx="3"/>
            <a:endCxn id="122" idx="1"/>
          </p:cNvCxnSpPr>
          <p:nvPr/>
        </p:nvCxnSpPr>
        <p:spPr>
          <a:xfrm>
            <a:off x="2362774" y="2497577"/>
            <a:ext cx="1133380" cy="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5" name="Google Shape;125;p5"/>
          <p:cNvCxnSpPr>
            <a:cxnSpLocks/>
            <a:stCxn id="122" idx="3"/>
            <a:endCxn id="123" idx="1"/>
          </p:cNvCxnSpPr>
          <p:nvPr/>
        </p:nvCxnSpPr>
        <p:spPr>
          <a:xfrm>
            <a:off x="5065243" y="2505017"/>
            <a:ext cx="112009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6" name="Google Shape;126;p5"/>
          <p:cNvSpPr/>
          <p:nvPr/>
        </p:nvSpPr>
        <p:spPr>
          <a:xfrm>
            <a:off x="1174423" y="3490791"/>
            <a:ext cx="1188351" cy="510778"/>
          </a:xfrm>
          <a:prstGeom prst="roundRect">
            <a:avLst>
              <a:gd name="adj" fmla="val 16667"/>
            </a:avLst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CONSULTA </a:t>
            </a:r>
            <a:b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</a:b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MÉDICA</a:t>
            </a:r>
            <a:endParaRPr sz="1200" b="1" dirty="0">
              <a:solidFill>
                <a:srgbClr val="262626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3496153" y="3598506"/>
            <a:ext cx="1569089" cy="306422"/>
          </a:xfrm>
          <a:prstGeom prst="roundRect">
            <a:avLst>
              <a:gd name="adj" fmla="val 16667"/>
            </a:avLst>
          </a:prstGeom>
          <a:solidFill>
            <a:srgbClr val="31859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SALUD MENTAL</a:t>
            </a:r>
            <a:endParaRPr sz="1200" b="1" dirty="0">
              <a:solidFill>
                <a:srgbClr val="262626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198623" y="3592946"/>
            <a:ext cx="1467451" cy="306467"/>
          </a:xfrm>
          <a:prstGeom prst="roundRect">
            <a:avLst>
              <a:gd name="adj" fmla="val 16667"/>
            </a:avLst>
          </a:prstGeom>
          <a:solidFill>
            <a:srgbClr val="5F497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PSIQUIATRÍA</a:t>
            </a:r>
            <a:endParaRPr sz="1200" b="1" dirty="0">
              <a:solidFill>
                <a:srgbClr val="262626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5"/>
          <p:cNvCxnSpPr>
            <a:stCxn id="126" idx="3"/>
            <a:endCxn id="127" idx="1"/>
          </p:cNvCxnSpPr>
          <p:nvPr/>
        </p:nvCxnSpPr>
        <p:spPr>
          <a:xfrm>
            <a:off x="2362774" y="3746180"/>
            <a:ext cx="1133379" cy="55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0" name="Google Shape;130;p5"/>
          <p:cNvCxnSpPr>
            <a:stCxn id="127" idx="3"/>
            <a:endCxn id="128" idx="1"/>
          </p:cNvCxnSpPr>
          <p:nvPr/>
        </p:nvCxnSpPr>
        <p:spPr>
          <a:xfrm flipV="1">
            <a:off x="5065242" y="3746180"/>
            <a:ext cx="1133381" cy="55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1" name="Google Shape;131;p5"/>
          <p:cNvSpPr txBox="1"/>
          <p:nvPr/>
        </p:nvSpPr>
        <p:spPr>
          <a:xfrm>
            <a:off x="1174423" y="2906221"/>
            <a:ext cx="14411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Ejemplo…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6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6"/>
          <p:cNvSpPr txBox="1"/>
          <p:nvPr/>
        </p:nvSpPr>
        <p:spPr>
          <a:xfrm>
            <a:off x="331541" y="297080"/>
            <a:ext cx="37834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CLASIFICACIÓN PRESTACIONES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176345" y="1360296"/>
            <a:ext cx="5990167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DESAFÍO…</a:t>
            </a:r>
            <a:endParaRPr lang="es-ES" sz="1400" b="1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Queremos que el código de prestación de un siniestro esté relacionado de manera única con la clasificaci</a:t>
            </a:r>
            <a:r>
              <a:rPr lang="es-ES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ón.</a:t>
            </a:r>
            <a:endParaRPr dirty="0"/>
          </a:p>
        </p:txBody>
      </p:sp>
      <p:grpSp>
        <p:nvGrpSpPr>
          <p:cNvPr id="140" name="Google Shape;140;p6"/>
          <p:cNvGrpSpPr/>
          <p:nvPr/>
        </p:nvGrpSpPr>
        <p:grpSpPr>
          <a:xfrm>
            <a:off x="2223245" y="2795776"/>
            <a:ext cx="5556059" cy="715089"/>
            <a:chOff x="2431023" y="3374450"/>
            <a:chExt cx="5556059" cy="715089"/>
          </a:xfrm>
        </p:grpSpPr>
        <p:sp>
          <p:nvSpPr>
            <p:cNvPr id="141" name="Google Shape;141;p6"/>
            <p:cNvSpPr/>
            <p:nvPr/>
          </p:nvSpPr>
          <p:spPr>
            <a:xfrm>
              <a:off x="2431023" y="3484844"/>
              <a:ext cx="1397711" cy="510778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dirty="0">
                  <a:solidFill>
                    <a:srgbClr val="262626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  <a:t>GRUPO DE LA </a:t>
              </a:r>
              <a:br>
                <a:rPr lang="es-ES" sz="1200" b="1" dirty="0">
                  <a:solidFill>
                    <a:srgbClr val="262626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</a:br>
              <a:r>
                <a:rPr lang="es-ES" sz="1200" b="1" dirty="0">
                  <a:solidFill>
                    <a:srgbClr val="262626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  <a:t>PRESTACIÓN</a:t>
              </a:r>
              <a:endParaRPr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210493" y="3484844"/>
              <a:ext cx="1845525" cy="510778"/>
            </a:xfrm>
            <a:prstGeom prst="roundRect">
              <a:avLst>
                <a:gd name="adj" fmla="val 16667"/>
              </a:avLst>
            </a:prstGeom>
            <a:solidFill>
              <a:srgbClr val="31859B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dirty="0">
                  <a:solidFill>
                    <a:srgbClr val="262626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  <a:t>SUBGRUPO DE </a:t>
              </a:r>
              <a:br>
                <a:rPr lang="es-ES" sz="1200" b="1" dirty="0">
                  <a:solidFill>
                    <a:srgbClr val="262626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</a:br>
              <a:r>
                <a:rPr lang="es-ES" sz="1200" b="1" dirty="0">
                  <a:solidFill>
                    <a:srgbClr val="262626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  <a:t>PRESTACIÓN</a:t>
              </a:r>
              <a:endParaRPr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6435077" y="3374450"/>
              <a:ext cx="1552005" cy="715089"/>
            </a:xfrm>
            <a:prstGeom prst="roundRect">
              <a:avLst>
                <a:gd name="adj" fmla="val 16667"/>
              </a:avLst>
            </a:prstGeom>
            <a:solidFill>
              <a:srgbClr val="5F497A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dirty="0">
                  <a:solidFill>
                    <a:srgbClr val="262626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  <a:t>CLASIFICACIÓN</a:t>
              </a:r>
              <a:br>
                <a:rPr lang="es-ES" sz="1200" b="1" dirty="0">
                  <a:solidFill>
                    <a:srgbClr val="262626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</a:br>
              <a:r>
                <a:rPr lang="es-ES" sz="1200" b="1" dirty="0">
                  <a:solidFill>
                    <a:srgbClr val="262626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  <a:t>DE</a:t>
              </a:r>
              <a:br>
                <a:rPr lang="es-ES" sz="1200" b="1" dirty="0">
                  <a:solidFill>
                    <a:srgbClr val="262626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</a:br>
              <a:r>
                <a:rPr lang="es-ES" sz="1200" b="1" dirty="0">
                  <a:solidFill>
                    <a:srgbClr val="262626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rPr>
                <a:t>APERTURA</a:t>
              </a:r>
              <a:endParaRPr sz="1200" b="1" dirty="0">
                <a:solidFill>
                  <a:srgbClr val="262626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/>
          <p:nvPr/>
        </p:nvSpPr>
        <p:spPr>
          <a:xfrm>
            <a:off x="198500" y="2974273"/>
            <a:ext cx="1188351" cy="374571"/>
          </a:xfrm>
          <a:prstGeom prst="roundRect">
            <a:avLst>
              <a:gd name="adj" fmla="val 16667"/>
            </a:avLst>
          </a:prstGeom>
          <a:solidFill>
            <a:srgbClr val="00B05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dirty="0"/>
          </a:p>
        </p:txBody>
      </p:sp>
      <p:cxnSp>
        <p:nvCxnSpPr>
          <p:cNvPr id="145" name="Google Shape;145;p6"/>
          <p:cNvCxnSpPr>
            <a:stCxn id="144" idx="3"/>
            <a:endCxn id="146" idx="1"/>
          </p:cNvCxnSpPr>
          <p:nvPr/>
        </p:nvCxnSpPr>
        <p:spPr>
          <a:xfrm>
            <a:off x="1386851" y="3161559"/>
            <a:ext cx="70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6" name="Google Shape;146;p6"/>
          <p:cNvSpPr/>
          <p:nvPr/>
        </p:nvSpPr>
        <p:spPr>
          <a:xfrm>
            <a:off x="2095847" y="2704359"/>
            <a:ext cx="5814776" cy="9144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Presentación en pantalla (16:9)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Arriagada</dc:creator>
  <cp:lastModifiedBy>Maximiliano Andres Pizarro Fuentes</cp:lastModifiedBy>
  <cp:revision>1</cp:revision>
  <dcterms:created xsi:type="dcterms:W3CDTF">2017-08-26T16:07:40Z</dcterms:created>
  <dcterms:modified xsi:type="dcterms:W3CDTF">2023-12-28T15:01:33Z</dcterms:modified>
</cp:coreProperties>
</file>