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1455" y="659794"/>
            <a:ext cx="9963397" cy="254143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Time series modeling </a:t>
            </a:r>
            <a:r>
              <a:rPr lang="en-US" sz="4400" smtClean="0"/>
              <a:t>approach to Intubation </a:t>
            </a:r>
            <a:r>
              <a:rPr lang="en-US" sz="4400" dirty="0" smtClean="0"/>
              <a:t>Forecasting in </a:t>
            </a:r>
            <a:r>
              <a:rPr lang="en-US" sz="4400" dirty="0" err="1" smtClean="0"/>
              <a:t>icu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9167751" y="3752603"/>
            <a:ext cx="1781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Pan </a:t>
            </a:r>
            <a:r>
              <a:rPr lang="en-US" sz="2400" dirty="0" err="1" smtClean="0"/>
              <a:t>Ziyuan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43500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</TotalTime>
  <Words>11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Time series modeling approach to Intubation Forecasting in icu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modeling approach to Intubation Forecasting in icu</dc:title>
  <dc:creator>#PAN ZIYUAN#</dc:creator>
  <cp:lastModifiedBy>#PAN ZIYUAN#</cp:lastModifiedBy>
  <cp:revision>1</cp:revision>
  <dcterms:created xsi:type="dcterms:W3CDTF">2017-11-05T13:55:57Z</dcterms:created>
  <dcterms:modified xsi:type="dcterms:W3CDTF">2017-11-05T14:07:17Z</dcterms:modified>
</cp:coreProperties>
</file>