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8" r:id="rId12"/>
    <p:sldId id="269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Relationship Id="rId3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1455" y="659794"/>
            <a:ext cx="10352833" cy="254143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Time </a:t>
            </a:r>
            <a:r>
              <a:rPr lang="en-US" sz="4400" smtClean="0"/>
              <a:t>series modelling </a:t>
            </a:r>
            <a:r>
              <a:rPr lang="en-US" sz="4400" dirty="0" smtClean="0"/>
              <a:t>approach to intervention Forecasting in </a:t>
            </a:r>
            <a:r>
              <a:rPr lang="en-US" sz="4400" dirty="0" err="1" smtClean="0"/>
              <a:t>icu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9167751" y="3752603"/>
            <a:ext cx="178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Pan </a:t>
            </a:r>
            <a:r>
              <a:rPr lang="en-US" sz="2400" dirty="0" err="1" smtClean="0"/>
              <a:t>Ziyuan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435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built a tool using python to plot the time series data of a certain patient: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2479453"/>
            <a:ext cx="5922963" cy="349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Neural Network: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2414328"/>
            <a:ext cx="7210426" cy="36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4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Neural Network</a:t>
            </a:r>
            <a:r>
              <a:rPr lang="en-US" dirty="0" smtClean="0"/>
              <a:t>: Hard to increase </a:t>
            </a:r>
            <a:r>
              <a:rPr lang="en-US" smtClean="0"/>
              <a:t>the accuracy beyond 0.6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3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step: 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Neural Networks (</a:t>
            </a:r>
            <a:r>
              <a:rPr lang="en-US" dirty="0" smtClean="0"/>
              <a:t>RNN):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" y="2598538"/>
            <a:ext cx="5357813" cy="4259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38" y="3357562"/>
            <a:ext cx="6798661" cy="34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step: data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Stochastic Recurrent Neural </a:t>
            </a:r>
            <a:r>
              <a:rPr lang="en-US" dirty="0" smtClean="0"/>
              <a:t>Networks: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25" y="2532645"/>
            <a:ext cx="4829144" cy="35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Patients in hospital intensive care units (ICUs) </a:t>
            </a:r>
            <a:r>
              <a:rPr lang="en-US" dirty="0" smtClean="0"/>
              <a:t>generally </a:t>
            </a:r>
            <a:r>
              <a:rPr lang="en-US" dirty="0"/>
              <a:t>have life-threatening conditions, and require close monitoring and rapid therapeutic interventions. They are connected to an array of equipment and monitors, and are carefully attended by the clinical staff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we can predict the need of interventions (such as invasive and non-invasive ventilation) a few hours beforehand, it will help the caregivers better prepare for the interventions, and it can prevent the conditions of patients from getting worse.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8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Source: </a:t>
            </a:r>
            <a:r>
              <a:rPr lang="en-US" dirty="0"/>
              <a:t>MIMIC-III Critical Care </a:t>
            </a:r>
            <a:r>
              <a:rPr lang="en-US" dirty="0" smtClean="0"/>
              <a:t>Database. It is </a:t>
            </a:r>
            <a:r>
              <a:rPr lang="en-US" dirty="0"/>
              <a:t>a large, freely-available database comprising </a:t>
            </a:r>
            <a:r>
              <a:rPr lang="en-US" dirty="0" err="1"/>
              <a:t>deidentified</a:t>
            </a:r>
            <a:r>
              <a:rPr lang="en-US" dirty="0"/>
              <a:t> health-related data associated with over forty thousand patients who stayed in critical care units of the Beth Israel Deaconess Medical Center between 2001 and 2012</a:t>
            </a:r>
            <a:r>
              <a:rPr lang="en-US" dirty="0" smtClean="0"/>
              <a:t>. The size of the database is about 100 Gb.</a:t>
            </a:r>
            <a:endParaRPr lang="en-US" dirty="0"/>
          </a:p>
          <a:p>
            <a:r>
              <a:rPr lang="en-US" dirty="0" smtClean="0"/>
              <a:t>Intended Analysis Methods: Deep learning sequential models (such as RNN, LSTM) and probabilistic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6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Desired data format: For each patient, we want to get the time series data (the values of selected features at each time interval).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Actual data format: SQL database tables.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739145"/>
            <a:ext cx="6564266" cy="233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4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size is too large, need to extract the data we want.</a:t>
            </a:r>
          </a:p>
          <a:p>
            <a:r>
              <a:rPr lang="en-US" dirty="0" smtClean="0"/>
              <a:t>Need to select certain features (such as blood pressure, heart rate</a:t>
            </a:r>
            <a:r>
              <a:rPr lang="mr-IN" dirty="0" smtClean="0"/>
              <a:t>…</a:t>
            </a:r>
            <a:r>
              <a:rPr lang="en-US" dirty="0" smtClean="0"/>
              <a:t>) from all different kinds of data.</a:t>
            </a:r>
          </a:p>
          <a:p>
            <a:r>
              <a:rPr lang="en-US" dirty="0" smtClean="0"/>
              <a:t>Data in the database is collected from two sources (</a:t>
            </a:r>
            <a:r>
              <a:rPr lang="en-US" dirty="0" err="1"/>
              <a:t>CareVue</a:t>
            </a:r>
            <a:r>
              <a:rPr lang="en-US" dirty="0"/>
              <a:t> and </a:t>
            </a:r>
            <a:r>
              <a:rPr lang="en-US" dirty="0" err="1"/>
              <a:t>MetaVision</a:t>
            </a:r>
            <a:r>
              <a:rPr lang="en-US" dirty="0" smtClean="0"/>
              <a:t>). The format or unit of measurement may be different.</a:t>
            </a:r>
          </a:p>
          <a:p>
            <a:r>
              <a:rPr lang="en-US" dirty="0" smtClean="0"/>
              <a:t>Missing data and wrong data.</a:t>
            </a:r>
          </a:p>
        </p:txBody>
      </p:sp>
    </p:spTree>
    <p:extLst>
      <p:ext uri="{BB962C8B-B14F-4D97-AF65-F5344CB8AC3E}">
        <p14:creationId xmlns:p14="http://schemas.microsoft.com/office/powerpoint/2010/main" val="147512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selection:  Selecting more features means reducing the number of patients for analysis. So I set the following criteria:</a:t>
            </a:r>
          </a:p>
          <a:p>
            <a:pPr lvl="1"/>
            <a:r>
              <a:rPr lang="en-US" dirty="0"/>
              <a:t>1. We need to have the data of the feature for most of the patients.</a:t>
            </a:r>
          </a:p>
          <a:p>
            <a:pPr lvl="1"/>
            <a:r>
              <a:rPr lang="en-US" dirty="0"/>
              <a:t>2. It should be an important indicator.</a:t>
            </a:r>
          </a:p>
          <a:p>
            <a:pPr lvl="1"/>
            <a:r>
              <a:rPr lang="en-US" dirty="0"/>
              <a:t>3. Ideally the value should be real number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end, </a:t>
            </a:r>
            <a:r>
              <a:rPr lang="en-US" dirty="0" smtClean="0"/>
              <a:t>16 </a:t>
            </a:r>
            <a:r>
              <a:rPr lang="en-US" dirty="0" smtClean="0"/>
              <a:t>time varying features and 2 static features are selected. The database contains the information of about 60000 patients in total. About 10000 patients have the all the features we need.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695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selected patients, extract the data from the database and generate a time series table. It takes about one second for each patient after optimizing the algorithms.</a:t>
            </a:r>
          </a:p>
          <a:p>
            <a:r>
              <a:rPr lang="en-US" dirty="0" smtClean="0"/>
              <a:t>Fill the missing fields.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357465"/>
            <a:ext cx="7500938" cy="26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Normalization: Make sure values of all features are on a similar scale (0-1). It also makes it easier to plot different features against time.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" y="2836863"/>
            <a:ext cx="5076907" cy="3068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2847472"/>
            <a:ext cx="5853381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the wrong values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473416"/>
            <a:ext cx="10649732" cy="438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6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772</TotalTime>
  <Words>509</Words>
  <Application>Microsoft Macintosh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Gill Sans MT</vt:lpstr>
      <vt:lpstr>Mangal</vt:lpstr>
      <vt:lpstr>Arial</vt:lpstr>
      <vt:lpstr>Gallery</vt:lpstr>
      <vt:lpstr>Time series modelling approach to intervention Forecasting in icu</vt:lpstr>
      <vt:lpstr>background</vt:lpstr>
      <vt:lpstr>background</vt:lpstr>
      <vt:lpstr>Data preprocessing</vt:lpstr>
      <vt:lpstr>DATA preprocessing</vt:lpstr>
      <vt:lpstr>Data preprocessing</vt:lpstr>
      <vt:lpstr>Data preprocessing</vt:lpstr>
      <vt:lpstr>Data preprocessing</vt:lpstr>
      <vt:lpstr>Data preprocessing</vt:lpstr>
      <vt:lpstr>Data visualization</vt:lpstr>
      <vt:lpstr>Data modelling</vt:lpstr>
      <vt:lpstr>Data modelling</vt:lpstr>
      <vt:lpstr>Next step: data modeling</vt:lpstr>
      <vt:lpstr>Next step: data modeling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modeling approach to Intubation Forecasting in icu</dc:title>
  <dc:creator>#PAN ZIYUAN#</dc:creator>
  <cp:lastModifiedBy>#PAN ZIYUAN#</cp:lastModifiedBy>
  <cp:revision>51</cp:revision>
  <dcterms:created xsi:type="dcterms:W3CDTF">2017-11-05T13:55:57Z</dcterms:created>
  <dcterms:modified xsi:type="dcterms:W3CDTF">2017-11-06T07:10:35Z</dcterms:modified>
</cp:coreProperties>
</file>