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03A5-2551-4C72-ABE2-269D9A066EC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1A5A-308E-49ED-B83D-CBA6BC40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SCM)</a:t>
            </a:r>
            <a:r>
              <a:rPr lang="uk-UA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0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4594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розподілена система керування версіями файлів. Проект створив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Лінус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Торвальдс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управління розробкою ядра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сьогодні підтримується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Джуніо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Хамано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Hamano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однією з найефективніших, надійних і високопродуктивних систем керування версіями, що надає гнучкі засоби нелінійної розробки, що базуються на відгалуженні і злитті гілок. Для забезпечення цілісності історії та стійкості до змін заднім числом використовуються криптографічні методи, також можлива прив'язка цифрових підписів розробників до тегів 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комітів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Безкоштовні сервіси для навчання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1097"/>
            <a:ext cx="10990006" cy="5191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один з найбільших веб-сервісів для спільної розробки програмного забезпечення. Існують безкоштовні та платні тарифні плани користування сайтом. Базується на системі керування версіями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розроблений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 on Rails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компанією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раніше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Awesome).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bitbucket.org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веб-сервіс для </a:t>
            </a:r>
            <a:r>
              <a:rPr lang="uk-U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хостингу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проектів на базі систем керування версіями: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Mercurial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як безкоштовні так і платні послуги.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аналогом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 на відміну від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якого при безкоштовному профілі файли зберігаються лише у відкритому доступі,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безкоштовно створювати приватні </a:t>
            </a:r>
            <a:r>
              <a:rPr lang="uk-U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репозиторії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можливостю спільної роботи з файлами до 5-ти користувачів.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інтегрований з іншими програмними продуктами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Atlassian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такими як,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JIRA, Confluence, Bamboo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HipChat.</a:t>
            </a:r>
          </a:p>
        </p:txBody>
      </p:sp>
    </p:spTree>
    <p:extLst>
      <p:ext uri="{BB962C8B-B14F-4D97-AF65-F5344CB8AC3E}">
        <p14:creationId xmlns:p14="http://schemas.microsoft.com/office/powerpoint/2010/main" val="408646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SmartGit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18" y="1339993"/>
            <a:ext cx="8753507" cy="51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Консольні команди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$ 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init</a:t>
            </a:r>
            <a:r>
              <a:rPr lang="ru-RU" b="1" dirty="0"/>
              <a:t> #</a:t>
            </a:r>
            <a:r>
              <a:rPr lang="ru-RU" dirty="0" err="1"/>
              <a:t>Ініціалізація</a:t>
            </a:r>
            <a:r>
              <a:rPr lang="ru-RU" dirty="0"/>
              <a:t> </a:t>
            </a:r>
            <a:r>
              <a:rPr lang="ru-RU" dirty="0" err="1"/>
              <a:t>репозиторію</a:t>
            </a:r>
            <a:r>
              <a:rPr lang="ru-RU" dirty="0"/>
              <a:t>. </a:t>
            </a:r>
            <a:r>
              <a:rPr lang="ru-RU" dirty="0" err="1"/>
              <a:t>Створює</a:t>
            </a:r>
            <a:r>
              <a:rPr lang="ru-RU" dirty="0"/>
              <a:t> в </a:t>
            </a:r>
            <a:r>
              <a:rPr lang="ru-RU" dirty="0" err="1"/>
              <a:t>каталозі</a:t>
            </a:r>
            <a:r>
              <a:rPr lang="ru-RU" dirty="0"/>
              <a:t> 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b="1" dirty="0"/>
              <a:t>каталог .</a:t>
            </a:r>
            <a:r>
              <a:rPr lang="ru-RU" b="1" dirty="0" err="1"/>
              <a:t>git</a:t>
            </a:r>
            <a:r>
              <a:rPr lang="ru-RU" b="1" dirty="0"/>
              <a:t> і в </a:t>
            </a:r>
            <a:r>
              <a:rPr lang="ru-RU" b="1" dirty="0" err="1"/>
              <a:t>ньому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необхідні</a:t>
            </a:r>
            <a:r>
              <a:rPr lang="ru-RU" b="1" dirty="0"/>
              <a:t> </a:t>
            </a:r>
            <a:r>
              <a:rPr lang="ru-RU" b="1" dirty="0" err="1"/>
              <a:t>файли</a:t>
            </a:r>
            <a:r>
              <a:rPr lang="ru-RU" b="1" dirty="0"/>
              <a:t> </a:t>
            </a:r>
            <a:r>
              <a:rPr lang="ru-RU" b="1" dirty="0" err="1"/>
              <a:t>репозиторію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$ 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add</a:t>
            </a:r>
            <a:r>
              <a:rPr lang="ru-RU" b="1" dirty="0"/>
              <a:t> . </a:t>
            </a:r>
            <a:r>
              <a:rPr lang="ru-RU" dirty="0"/>
              <a:t>#</a:t>
            </a:r>
            <a:r>
              <a:rPr lang="ru-RU" dirty="0" err="1"/>
              <a:t>Додаємо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наявні</a:t>
            </a:r>
            <a:r>
              <a:rPr lang="ru-RU" dirty="0"/>
              <a:t> в </a:t>
            </a:r>
            <a:r>
              <a:rPr lang="ru-RU" dirty="0" err="1"/>
              <a:t>каталозі</a:t>
            </a:r>
            <a:r>
              <a:rPr lang="ru-RU" dirty="0"/>
              <a:t> </a:t>
            </a:r>
            <a:r>
              <a:rPr lang="ru-RU" dirty="0" err="1"/>
              <a:t>Project</a:t>
            </a:r>
            <a:r>
              <a:rPr lang="ru-RU" dirty="0"/>
              <a:t>,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версійний</a:t>
            </a:r>
            <a:r>
              <a:rPr lang="ru-RU" dirty="0"/>
              <a:t> контроль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$ 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commit</a:t>
            </a:r>
            <a:r>
              <a:rPr lang="ru-RU" b="1" dirty="0"/>
              <a:t> -m </a:t>
            </a:r>
            <a:r>
              <a:rPr lang="ru-RU" dirty="0"/>
              <a:t>"</a:t>
            </a:r>
            <a:r>
              <a:rPr lang="ru-RU" dirty="0" err="1"/>
              <a:t>Коментар</a:t>
            </a:r>
            <a:r>
              <a:rPr lang="ru-RU" dirty="0"/>
              <a:t>" #</a:t>
            </a:r>
            <a:r>
              <a:rPr lang="ru-RU" dirty="0" err="1"/>
              <a:t>Фіксуємо</a:t>
            </a:r>
            <a:r>
              <a:rPr lang="ru-RU" dirty="0"/>
              <a:t> </a:t>
            </a:r>
            <a:r>
              <a:rPr lang="ru-RU" dirty="0" err="1"/>
              <a:t>зміни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$ 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rm</a:t>
            </a:r>
            <a:r>
              <a:rPr lang="ru-RU" b="1" dirty="0"/>
              <a:t> --</a:t>
            </a:r>
            <a:r>
              <a:rPr lang="ru-RU" b="1" dirty="0" err="1"/>
              <a:t>cached</a:t>
            </a:r>
            <a:r>
              <a:rPr lang="ru-RU" b="1" dirty="0"/>
              <a:t> README.txt </a:t>
            </a:r>
            <a:r>
              <a:rPr lang="ru-RU" dirty="0"/>
              <a:t>#</a:t>
            </a:r>
            <a:r>
              <a:rPr lang="ru-RU" dirty="0" err="1"/>
              <a:t>Видалення</a:t>
            </a:r>
            <a:r>
              <a:rPr lang="ru-RU" dirty="0"/>
              <a:t> файлу README.txt з </a:t>
            </a:r>
            <a:r>
              <a:rPr lang="ru-RU" dirty="0" err="1"/>
              <a:t>індексу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фізично</a:t>
            </a:r>
            <a:r>
              <a:rPr lang="ru-RU" dirty="0"/>
              <a:t> </a:t>
            </a:r>
            <a:r>
              <a:rPr lang="ru-RU" dirty="0" err="1"/>
              <a:t>залишається</a:t>
            </a:r>
            <a:r>
              <a:rPr lang="ru-RU" dirty="0"/>
              <a:t>, але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не </a:t>
            </a:r>
            <a:r>
              <a:rPr lang="ru-RU" dirty="0" err="1"/>
              <a:t>відслідковуються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9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Консольні команди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$ 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rm</a:t>
            </a:r>
            <a:r>
              <a:rPr lang="ru-RU" b="1" dirty="0"/>
              <a:t> README.txt </a:t>
            </a:r>
            <a:r>
              <a:rPr lang="ru-RU" dirty="0"/>
              <a:t>#</a:t>
            </a:r>
            <a:r>
              <a:rPr lang="ru-RU" dirty="0" err="1"/>
              <a:t>Видалення</a:t>
            </a:r>
            <a:r>
              <a:rPr lang="ru-RU" dirty="0"/>
              <a:t> файлу README.txt з </a:t>
            </a:r>
            <a:r>
              <a:rPr lang="ru-RU" dirty="0" err="1"/>
              <a:t>робочого</a:t>
            </a:r>
            <a:r>
              <a:rPr lang="ru-RU" dirty="0"/>
              <a:t> каталогу та </a:t>
            </a:r>
            <a:r>
              <a:rPr lang="ru-RU" dirty="0" err="1"/>
              <a:t>індексу</a:t>
            </a:r>
            <a:r>
              <a:rPr lang="ru-RU" dirty="0"/>
              <a:t>  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$ 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rm</a:t>
            </a:r>
            <a:r>
              <a:rPr lang="ru-RU" b="1" dirty="0"/>
              <a:t> --</a:t>
            </a:r>
            <a:r>
              <a:rPr lang="ru-RU" b="1" dirty="0" err="1"/>
              <a:t>cached</a:t>
            </a:r>
            <a:r>
              <a:rPr lang="ru-RU" b="1" dirty="0"/>
              <a:t> -r . </a:t>
            </a:r>
            <a:r>
              <a:rPr lang="ru-RU" dirty="0"/>
              <a:t>#</a:t>
            </a:r>
            <a:r>
              <a:rPr lang="ru-RU" dirty="0" err="1"/>
              <a:t>Видалення</a:t>
            </a:r>
            <a:r>
              <a:rPr lang="ru-RU" dirty="0"/>
              <a:t> з </a:t>
            </a:r>
            <a:r>
              <a:rPr lang="ru-RU" dirty="0" err="1"/>
              <a:t>індексу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в поточному </a:t>
            </a:r>
            <a:r>
              <a:rPr lang="ru-RU" dirty="0" err="1"/>
              <a:t>каталозі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вкладені</a:t>
            </a:r>
            <a:r>
              <a:rPr lang="ru-RU" dirty="0"/>
              <a:t> каталоги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branch </a:t>
            </a:r>
            <a:r>
              <a:rPr lang="en-US" b="1" dirty="0" err="1"/>
              <a:t>new_branch</a:t>
            </a:r>
            <a:r>
              <a:rPr lang="en-US" b="1" dirty="0"/>
              <a:t> </a:t>
            </a:r>
            <a:r>
              <a:rPr lang="en-US" dirty="0"/>
              <a:t>#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гілки</a:t>
            </a:r>
            <a:r>
              <a:rPr lang="ru-RU" dirty="0"/>
              <a:t> з </a:t>
            </a:r>
            <a:r>
              <a:rPr lang="ru-RU" dirty="0" err="1"/>
              <a:t>назвою</a:t>
            </a:r>
            <a:r>
              <a:rPr lang="en-US" dirty="0"/>
              <a:t> </a:t>
            </a:r>
            <a:r>
              <a:rPr lang="en-US" dirty="0" err="1"/>
              <a:t>new_branch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new_branch</a:t>
            </a:r>
            <a:r>
              <a:rPr lang="en-US" b="1" dirty="0"/>
              <a:t> </a:t>
            </a:r>
            <a:r>
              <a:rPr lang="en-US" dirty="0"/>
              <a:t># </a:t>
            </a:r>
            <a:r>
              <a:rPr lang="ru-RU" dirty="0" err="1"/>
              <a:t>Переключення</a:t>
            </a:r>
            <a:r>
              <a:rPr lang="ru-RU" dirty="0"/>
              <a:t> на </a:t>
            </a:r>
            <a:r>
              <a:rPr lang="ru-RU" dirty="0" err="1"/>
              <a:t>гілку</a:t>
            </a:r>
            <a:r>
              <a:rPr lang="en-US" dirty="0"/>
              <a:t> </a:t>
            </a:r>
            <a:r>
              <a:rPr lang="en-US" dirty="0" err="1"/>
              <a:t>new_branch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$ 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branch</a:t>
            </a:r>
            <a:r>
              <a:rPr lang="ru-RU" b="1" dirty="0"/>
              <a:t> </a:t>
            </a:r>
            <a:r>
              <a:rPr lang="ru-RU" dirty="0"/>
              <a:t># </a:t>
            </a:r>
            <a:r>
              <a:rPr lang="ru-RU" dirty="0" err="1"/>
              <a:t>Переглянути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гілки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3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Versions System)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версій. Виникла в результаті розвитку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RCS.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Дік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Грун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привів короткі історичні відомості про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своїй сторінці[1]. Вільний переклад частини тексту: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був створений для того, щоб мати можливість працювати з моїми двома студентами над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компілятором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(Amsterdam Compiler Kit).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нас трьох були майже несумісні за часом графіки (один студент мав постійне місце роботи, інший з'являвся нерегулярно, а я міг працювати над проектом лише ввечері). Наш проект тривав з липня 1984 до серпня 1985.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 називався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він дозволяв нам фіксувати версії незалежно (від англійського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фіксувати)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0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61118"/>
          </a:xfrm>
        </p:spPr>
        <p:txBody>
          <a:bodyPr/>
          <a:lstStyle/>
          <a:p>
            <a:pPr marL="0" indent="354013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вільна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версіями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заміни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найпоширенішої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відкритої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версіями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хоча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них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способами) і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вільна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ряду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недоліків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клієнтської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входить в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дистрибутив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5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3110"/>
            <a:ext cx="10515600" cy="48938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 повної історії змін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відслідковуваних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об'єктів (файлів, каталогів, символьних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лінків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централізованому сховищі 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 тому числі при зміні атрибутів (метаданих), переміщенні, перейменуванні та видаленні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Копіювання об'єктів із розгалуженням історії — при копіюванні в сховище з'являються два окремих об'єкта зі спільною історією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перенесення змін між копіями об'єктів, в тому числі повного злиття копій (в робочій копії; без об'єднання історії)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розгалужень: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розгалужень (копіювання директорій) та роботи з ними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 розгалужень (перенесенням змін)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міток (копіюванням директорій)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змін і копії об'єктів (в тому числі розгалуження і мітки) зберігаються у вигляді зв'язаних різницевих копій — «дешевих» (таких, що не вимагають великих часових та дискових ресурсів) при створенні і зберіганні</a:t>
            </a:r>
          </a:p>
        </p:txBody>
      </p:sp>
    </p:spTree>
    <p:extLst>
      <p:ext uri="{BB962C8B-B14F-4D97-AF65-F5344CB8AC3E}">
        <p14:creationId xmlns:p14="http://schemas.microsoft.com/office/powerpoint/2010/main" val="411662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8142"/>
            <a:ext cx="10515600" cy="518882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конкурентної (в тому числі одночасної, із ізоляцією транзакцій) багатокористувацької роботи зі сховищем та, в більшості випадків, автоматичним злиттям змін різних розробників (в робочій копії)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Фіксації змін в сховищі (в тому числі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багатооб'єктні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організуються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вигляді атомарних транзакцій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Мережевий обмін між сервером і клієнтом передбачає передачу лише відмінностей між робочою копією та сховищем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Забезпечується однаково ефективна робота як із текстовими, так і з двійковими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Різні варіанти доступу до сховища, в тому числі: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безпосередній доступ на локальній файловій системі;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власному мережевому протоколу;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бібліотек, із початку розрахована на клієнт-серверну модель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веб-сервер по протоколу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WebDAV/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Вивід клієнта командного рядка однаково зручний і для читання, і для розбору програмами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дзеркалювання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сховищ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можливих внутрішніх формати сховища 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repository):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або набір звичайних файлів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Інтернаціоналізація повідомлень програми (використовуються налаштування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Бібліотеки для мов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Python, Perl, Java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 вбудовувати функціональність клієнта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програми, написані на цих мовах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Багаторівнева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35"/>
            <a:ext cx="10515600" cy="1325563"/>
          </a:xfrm>
        </p:spPr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4013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версій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веб-сайту, 3D-моделі, текстового документу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4013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керування версіями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інструмент, який дозволяє одночасно, не заважаючи один одному, проводити роботу над груповими проектами.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6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прийшов на зміну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поступово ставав найпоширенішим продуктом контролю за версіями, витісняючи попередника. Багато співтовариств розробників відкритого програмного забезпечення перейшли на використання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їх числі такі відомі проекти, як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Software Foundation, KDE, GNOME, GCC,  Python, Samba, Mono 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багато інших.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110444"/>
            <a:ext cx="10515600" cy="1325563"/>
          </a:xfrm>
        </p:spPr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можливості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68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створення різних варіантів одного документу;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Документування всіх змін (коли ким було змінено/додано, хто який рядок змінив);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004" t="11092" r="5598" b="17512"/>
          <a:stretch/>
        </p:blipFill>
        <p:spPr>
          <a:xfrm>
            <a:off x="2326149" y="3010775"/>
            <a:ext cx="7742902" cy="37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можливості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0846"/>
            <a:ext cx="10515600" cy="48348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функцію контролю доступу користувачів до файлів. Є можливість його обмеження;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створювати документацію проекту з поетапним записом змін в залежності від версії;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давати пояснення до змін та документувати їх;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004" t="11724" r="5598" b="34593"/>
          <a:stretch/>
        </p:blipFill>
        <p:spPr>
          <a:xfrm>
            <a:off x="2095558" y="3498276"/>
            <a:ext cx="8748251" cy="31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типи системи контролю версій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Централізована система контролю версії (клієнт-серверна);</a:t>
            </a:r>
          </a:p>
          <a:p>
            <a:pPr marL="514350" indent="-514350">
              <a:buFont typeface="+mj-lt"/>
              <a:buAutoNum type="arabicParenR"/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Розподілена система контролю версії (</a:t>
            </a:r>
            <a:r>
              <a:rPr lang="uk-U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Version Control System, DVCS)</a:t>
            </a:r>
          </a:p>
        </p:txBody>
      </p:sp>
    </p:spTree>
    <p:extLst>
      <p:ext uri="{BB962C8B-B14F-4D97-AF65-F5344CB8AC3E}">
        <p14:creationId xmlns:p14="http://schemas.microsoft.com/office/powerpoint/2010/main" val="367088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контролю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клієнт-серверна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нумерація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знаходяться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одному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доступом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265113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мережевому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з'єднанні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оновлення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робочої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копії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Subversion, Team Foundation Server.</a:t>
            </a:r>
          </a:p>
          <a:p>
            <a:pPr marL="514350" indent="-514350">
              <a:buAutoNum type="arabicParenR" startAt="4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5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Розподілена система контролю версії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Version Control System, DVCS)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Розподілена система контролю версії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DVCS) — система, яка використовує замість моделі клієнт-сервер, розподілену модель зберігання файлів. Така система не потребує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серверу,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адже всі файли знаходяться на кожному з комп'ютерів.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Кожний з розробників працює зі своїм власним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репозиторієм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Рішення щодо злиття гілок приймається керівником проекту;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Немає потреби в мережевому з'єднанні;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7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Розподілена система контролю версії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Version Control System, DVCS)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Немає можливості контролю доступу до файлів;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Відсутня загальна нумерація версії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Значно більша кількість необхідного дискового простору;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Немає можливості блокування файлів;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SVK,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Monotone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Codeville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BitKeeper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6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 термінів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3788229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Транк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 гілка коду</a:t>
            </a:r>
          </a:p>
          <a:p>
            <a:pPr marL="514350" indent="-514350">
              <a:buFont typeface="+mj-lt"/>
              <a:buAutoNum type="arabicParenR"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Бранч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відгалуження</a:t>
            </a:r>
          </a:p>
          <a:p>
            <a:pPr marL="514350" indent="-514350">
              <a:buFont typeface="+mj-lt"/>
              <a:buAutoNum type="arabicParenR"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Чекін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in (submit, commit)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відправлення коду в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Чекаут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одержання зміни з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репозиторію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Конфлікти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виникають, коли кілька людей правлять один і той же код, конфлікти можна вирішувати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46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1187</Words>
  <Application>Microsoft Office PowerPoint</Application>
  <PresentationFormat>Широкоэкранный</PresentationFormat>
  <Paragraphs>93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Тема Office</vt:lpstr>
      <vt:lpstr>Система контролю версій (source code management, SCM) </vt:lpstr>
      <vt:lpstr>Система контролю версій (source code management, SCM)</vt:lpstr>
      <vt:lpstr>Основні можливості</vt:lpstr>
      <vt:lpstr>Основні можливості</vt:lpstr>
      <vt:lpstr>Два основні типи системи контролю версій </vt:lpstr>
      <vt:lpstr>Централізована система контролю версії (клієнт-серверна)</vt:lpstr>
      <vt:lpstr>Розподілена система контролю версії (англ. Distributed Version Control System, DVCS)</vt:lpstr>
      <vt:lpstr>Розподілена система контролю версії (англ. Distributed Version Control System, DVCS)</vt:lpstr>
      <vt:lpstr>Словник термінів</vt:lpstr>
      <vt:lpstr>Git </vt:lpstr>
      <vt:lpstr>Безкоштовні сервіси для навчання</vt:lpstr>
      <vt:lpstr>SmartGit</vt:lpstr>
      <vt:lpstr>Консольні команди git</vt:lpstr>
      <vt:lpstr>Консольні команди git</vt:lpstr>
      <vt:lpstr>CVS</vt:lpstr>
      <vt:lpstr>Subversion</vt:lpstr>
      <vt:lpstr>Subversion</vt:lpstr>
      <vt:lpstr>Subversion</vt:lpstr>
      <vt:lpstr>Subversion</vt:lpstr>
      <vt:lpstr>Subversion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контролю версій (source code management, SCM) </dc:title>
  <dc:creator>Пользователь Windows</dc:creator>
  <cp:lastModifiedBy>User2</cp:lastModifiedBy>
  <cp:revision>70</cp:revision>
  <dcterms:created xsi:type="dcterms:W3CDTF">2018-10-21T12:29:48Z</dcterms:created>
  <dcterms:modified xsi:type="dcterms:W3CDTF">2020-10-20T19:50:27Z</dcterms:modified>
</cp:coreProperties>
</file>