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627A-0D8C-AF49-9B88-F8FAF39E6DAF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9E2F-AA80-3349-BC77-2E127DC1C7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94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627A-0D8C-AF49-9B88-F8FAF39E6DAF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9E2F-AA80-3349-BC77-2E127DC1C7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8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627A-0D8C-AF49-9B88-F8FAF39E6DAF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9E2F-AA80-3349-BC77-2E127DC1C7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27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627A-0D8C-AF49-9B88-F8FAF39E6DAF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9E2F-AA80-3349-BC77-2E127DC1C7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97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627A-0D8C-AF49-9B88-F8FAF39E6DAF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9E2F-AA80-3349-BC77-2E127DC1C7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7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627A-0D8C-AF49-9B88-F8FAF39E6DAF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9E2F-AA80-3349-BC77-2E127DC1C7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30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627A-0D8C-AF49-9B88-F8FAF39E6DAF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9E2F-AA80-3349-BC77-2E127DC1C7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32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627A-0D8C-AF49-9B88-F8FAF39E6DAF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9E2F-AA80-3349-BC77-2E127DC1C7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67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627A-0D8C-AF49-9B88-F8FAF39E6DAF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9E2F-AA80-3349-BC77-2E127DC1C7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86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627A-0D8C-AF49-9B88-F8FAF39E6DAF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9E2F-AA80-3349-BC77-2E127DC1C7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31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627A-0D8C-AF49-9B88-F8FAF39E6DAF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9E2F-AA80-3349-BC77-2E127DC1C7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90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627A-0D8C-AF49-9B88-F8FAF39E6DAF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F9E2F-AA80-3349-BC77-2E127DC1C7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67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448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 Überlegungen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Python </a:t>
            </a:r>
            <a:r>
              <a:rPr lang="de-DE" dirty="0" err="1" smtClean="0"/>
              <a:t>Application</a:t>
            </a:r>
            <a:r>
              <a:rPr lang="de-DE" dirty="0" smtClean="0"/>
              <a:t>, die den Aktienmarkt überwacht / visualisiert und mit Medien vergleicht, sei  es klassische Medien wie Zeitungen oder </a:t>
            </a:r>
            <a:r>
              <a:rPr lang="de-DE" dirty="0" err="1" smtClean="0"/>
              <a:t>Social</a:t>
            </a:r>
            <a:r>
              <a:rPr lang="de-DE" dirty="0" smtClean="0"/>
              <a:t> Media.</a:t>
            </a:r>
          </a:p>
          <a:p>
            <a:pPr lvl="1"/>
            <a:r>
              <a:rPr lang="de-DE" dirty="0" smtClean="0"/>
              <a:t>Zukünftige Idee Kopplung mit einem ML Algorithmus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2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Fragestellungen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Direkte Datenverbindung mit den Daten vom Aktien Markt</a:t>
            </a:r>
          </a:p>
          <a:p>
            <a:r>
              <a:rPr lang="de-DE" dirty="0" smtClean="0"/>
              <a:t>API für eine Trading Plattform</a:t>
            </a:r>
          </a:p>
          <a:p>
            <a:r>
              <a:rPr lang="de-DE" dirty="0" smtClean="0"/>
              <a:t>ML Thema:</a:t>
            </a:r>
          </a:p>
          <a:p>
            <a:pPr lvl="1"/>
            <a:r>
              <a:rPr lang="de-DE" dirty="0" smtClean="0"/>
              <a:t>Teilung von Aktienmarkt Daten in Training, </a:t>
            </a:r>
            <a:r>
              <a:rPr lang="de-DE" dirty="0" err="1" smtClean="0"/>
              <a:t>Verifikations</a:t>
            </a:r>
            <a:r>
              <a:rPr lang="de-DE" dirty="0" smtClean="0"/>
              <a:t> und Testdaten</a:t>
            </a:r>
          </a:p>
          <a:p>
            <a:pPr lvl="1"/>
            <a:r>
              <a:rPr lang="de-DE" dirty="0" smtClean="0">
                <a:sym typeface="Wingdings"/>
              </a:rPr>
              <a:t> Erstellung eines einfachen Regressionsmodells und Feature </a:t>
            </a:r>
            <a:r>
              <a:rPr lang="de-DE" dirty="0" err="1" smtClean="0">
                <a:sym typeface="Wingdings"/>
              </a:rPr>
              <a:t>Engeering</a:t>
            </a:r>
            <a:r>
              <a:rPr lang="de-DE" dirty="0" smtClean="0">
                <a:sym typeface="Wingdings"/>
              </a:rPr>
              <a:t> anfangen </a:t>
            </a:r>
            <a:r>
              <a:rPr lang="de-DE" smtClean="0">
                <a:sym typeface="Wingdings"/>
              </a:rPr>
              <a:t>(gewichtetes Mittel?)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332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74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Projektidee</vt:lpstr>
      <vt:lpstr>Allgemeine Überlegungen</vt:lpstr>
      <vt:lpstr>Fragestellungen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Projektidee</dc:title>
  <dc:creator>M Prunbauer</dc:creator>
  <cp:lastModifiedBy>M Prunbauer</cp:lastModifiedBy>
  <cp:revision>1</cp:revision>
  <dcterms:created xsi:type="dcterms:W3CDTF">2022-04-22T14:40:40Z</dcterms:created>
  <dcterms:modified xsi:type="dcterms:W3CDTF">2022-04-22T14:44:56Z</dcterms:modified>
</cp:coreProperties>
</file>