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7" r:id="rId3"/>
    <p:sldId id="264" r:id="rId4"/>
    <p:sldId id="260" r:id="rId5"/>
    <p:sldId id="267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ExtraBold" panose="00000900000000000000" pitchFamily="2" charset="0"/>
      <p:bold r:id="rId12"/>
      <p:italic r:id="rId13"/>
      <p:boldItalic r:id="rId14"/>
    </p:embeddedFont>
    <p:embeddedFont>
      <p:font typeface="Montserrat ExtraLight" panose="000003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50377-6F62-4D49-91F7-3C431170DB6A}" v="6" dt="2023-01-08T21:08:32"/>
  </p1510:revLst>
</p1510:revInfo>
</file>

<file path=ppt/tableStyles.xml><?xml version="1.0" encoding="utf-8"?>
<a:tblStyleLst xmlns:a="http://schemas.openxmlformats.org/drawingml/2006/main" def="{CB3AA7A0-F7C0-4172-9502-5EECA52B0252}">
  <a:tblStyle styleId="{CB3AA7A0-F7C0-4172-9502-5EECA52B02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54C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2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2264734"/>
            <a:ext cx="4792200" cy="300437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/>
            </a:br>
            <a:r>
              <a:rPr lang="ru-RU" sz="4400" dirty="0"/>
              <a:t>Проект</a:t>
            </a:r>
            <a:endParaRPr sz="44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Разработали: </a:t>
            </a:r>
            <a:r>
              <a:rPr lang="ru-RU" dirty="0" err="1"/>
              <a:t>Зарипов</a:t>
            </a:r>
            <a:r>
              <a:rPr lang="ru-RU" dirty="0"/>
              <a:t> Амирхан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Авдеев Максим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631558" y="2670209"/>
            <a:ext cx="3880884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«</a:t>
            </a:r>
            <a:r>
              <a:rPr lang="en-US" sz="3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Ping Pong</a:t>
            </a:r>
            <a:r>
              <a:rPr lang="ru-RU" sz="3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»</a:t>
            </a:r>
            <a:endParaRPr lang="en" sz="3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sz="1400" dirty="0"/>
              <a:t>PyQT5 – </a:t>
            </a:r>
            <a:r>
              <a:rPr lang="ru-RU" sz="1400" dirty="0"/>
              <a:t>набор расширений графического фреймворка </a:t>
            </a:r>
            <a:r>
              <a:rPr lang="en-US" sz="1400" dirty="0"/>
              <a:t>Qt </a:t>
            </a:r>
            <a:r>
              <a:rPr lang="ru-RU" sz="1400" dirty="0"/>
              <a:t>для языка программирования </a:t>
            </a:r>
            <a:r>
              <a:rPr lang="en-US" sz="1400" dirty="0"/>
              <a:t>Python, </a:t>
            </a:r>
            <a:r>
              <a:rPr lang="ru-RU" sz="1400" dirty="0"/>
              <a:t>выполненный в виде расширения </a:t>
            </a:r>
            <a:r>
              <a:rPr lang="en-US" sz="1400" dirty="0"/>
              <a:t>Python.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" sz="14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sz="1400" dirty="0"/>
              <a:t>SQLite3 – </a:t>
            </a:r>
            <a:r>
              <a:rPr lang="ru-RU" sz="1400" dirty="0"/>
              <a:t>компактная встраиваемая СУБД.</a:t>
            </a:r>
            <a:endParaRPr lang="en" sz="14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" sz="14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" sz="1400" dirty="0" err="1"/>
              <a:t>Pygame</a:t>
            </a:r>
            <a:r>
              <a:rPr lang="en" sz="1400" dirty="0"/>
              <a:t> – </a:t>
            </a:r>
            <a:r>
              <a:rPr lang="ru-RU" sz="1400" dirty="0"/>
              <a:t>набор модулей языка программирования </a:t>
            </a:r>
            <a:r>
              <a:rPr lang="en" sz="1400" dirty="0"/>
              <a:t>Python, </a:t>
            </a:r>
            <a:r>
              <a:rPr lang="ru-RU" sz="1400" dirty="0"/>
              <a:t>предназначенный для написания компьютерных игр и мультимедиа-приложений.</a:t>
            </a:r>
            <a:endParaRPr lang="en-US" sz="14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en" sz="14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r>
              <a:rPr lang="en-US" sz="1400" dirty="0"/>
              <a:t>Sys – </a:t>
            </a:r>
            <a:r>
              <a:rPr lang="ru-RU" sz="1400" dirty="0"/>
              <a:t>модуль, предоставляющий простые функции, которые помогают нам взаимодействовать с интерпретатором.</a:t>
            </a:r>
          </a:p>
          <a:p>
            <a:pPr>
              <a:buClr>
                <a:schemeClr val="accent1"/>
              </a:buClr>
              <a:buFont typeface="Montserrat ExtraBold"/>
              <a:buAutoNum type="arabicPeriod"/>
            </a:pPr>
            <a:endParaRPr lang="ru-RU" sz="14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Montserrat ExtraBold"/>
              <a:buAutoNum type="arabicPeriod"/>
            </a:pPr>
            <a:endParaRPr lang="ru-RU" dirty="0"/>
          </a:p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реализации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982347" y="1051851"/>
            <a:ext cx="7179300" cy="43707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ru-RU" dirty="0"/>
              <a:t>	Программа содержит несколько классов: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Main_Window</a:t>
            </a:r>
            <a:r>
              <a:rPr lang="en-US" dirty="0"/>
              <a:t> </a:t>
            </a:r>
            <a:r>
              <a:rPr lang="en-US" sz="1600" dirty="0"/>
              <a:t>– </a:t>
            </a:r>
            <a:r>
              <a:rPr lang="ru-RU" sz="1600" dirty="0"/>
              <a:t>класс, в котором реализуется главное окно игры – основное меню.</a:t>
            </a:r>
            <a:br>
              <a:rPr lang="ru-RU" dirty="0"/>
            </a:br>
            <a:r>
              <a:rPr lang="ru-RU" dirty="0"/>
              <a:t>2. </a:t>
            </a:r>
            <a:r>
              <a:rPr lang="en-US" dirty="0" err="1"/>
              <a:t>Game_Window</a:t>
            </a:r>
            <a:r>
              <a:rPr lang="ru-RU" dirty="0"/>
              <a:t> _lvl1</a:t>
            </a:r>
            <a:r>
              <a:rPr lang="ru-RU" sz="1600" dirty="0"/>
              <a:t>– класс, создающий окно 1-ого уровня игры.</a:t>
            </a:r>
            <a:br>
              <a:rPr lang="en-US" dirty="0"/>
            </a:br>
            <a:r>
              <a:rPr lang="en-US" dirty="0"/>
              <a:t>3. Game_Window_lvl2</a:t>
            </a:r>
            <a:r>
              <a:rPr lang="ru-RU" dirty="0"/>
              <a:t> </a:t>
            </a:r>
            <a:r>
              <a:rPr lang="ru-RU" sz="1600" dirty="0"/>
              <a:t>– класс, отвечающий за функции 2-ого уровня сложности игры.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19027"/>
            <a:ext cx="5442900" cy="628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Доработки</a:t>
            </a:r>
            <a:endParaRPr dirty="0"/>
          </a:p>
        </p:txBody>
      </p:sp>
      <p:sp>
        <p:nvSpPr>
          <p:cNvPr id="7" name="Google Shape;171;p39">
            <a:extLst>
              <a:ext uri="{FF2B5EF4-FFF2-40B4-BE49-F238E27FC236}">
                <a16:creationId xmlns:a16="http://schemas.microsoft.com/office/drawing/2014/main" id="{41013FCF-E6CF-E60B-DF78-BA6C2A4AB409}"/>
              </a:ext>
            </a:extLst>
          </p:cNvPr>
          <p:cNvSpPr txBox="1">
            <a:spLocks/>
          </p:cNvSpPr>
          <p:nvPr/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01625" algn="l">
              <a:buSzPts val="1150"/>
              <a:buFont typeface="Montserrat ExtraBold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Реализована функция для сброса счетчика результатов игроков.</a:t>
            </a:r>
          </a:p>
          <a:p>
            <a:pPr indent="-301625" algn="l">
              <a:buSzPts val="1150"/>
              <a:buFont typeface="Montserrat ExtraBold"/>
              <a:buAutoNum type="arabicPeriod"/>
            </a:pPr>
            <a:endParaRPr lang="ru-RU" sz="1800" dirty="0">
              <a:solidFill>
                <a:schemeClr val="bg1"/>
              </a:solidFill>
            </a:endParaRPr>
          </a:p>
          <a:p>
            <a:pPr indent="-301625" algn="l">
              <a:buSzPts val="1150"/>
              <a:buFont typeface="Montserrat ExtraBold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Проведена работа по оптимизации и ускорению работы программы.</a:t>
            </a:r>
          </a:p>
          <a:p>
            <a:pPr indent="-301625" algn="l">
              <a:buSzPts val="1150"/>
              <a:buFont typeface="Montserrat ExtraBold"/>
              <a:buAutoNum type="arabicPeriod"/>
            </a:pPr>
            <a:endParaRPr lang="ru-RU" sz="1800" dirty="0"/>
          </a:p>
          <a:p>
            <a:pPr indent="-301625" algn="l">
              <a:buSzPts val="1150"/>
              <a:buFont typeface="Montserrat ExtraBold"/>
              <a:buAutoNum type="arabicPeriod"/>
            </a:pPr>
            <a:endParaRPr lang="ru-RU" sz="1800" dirty="0"/>
          </a:p>
          <a:p>
            <a:pPr marL="155575" indent="0" algn="l">
              <a:buSzPts val="1150"/>
            </a:pPr>
            <a:endParaRPr lang="ru-RU" sz="1800" dirty="0"/>
          </a:p>
          <a:p>
            <a:pPr marL="155575" indent="0" algn="l">
              <a:buSzPts val="1150"/>
            </a:pPr>
            <a:endParaRPr lang="ru-RU" sz="1800" dirty="0"/>
          </a:p>
          <a:p>
            <a:pPr marL="0" indent="0" algn="l">
              <a:spcAft>
                <a:spcPts val="1600"/>
              </a:spcAft>
            </a:pPr>
            <a:endParaRPr lang="ru-RU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254C43"/>
      </a:dk1>
      <a:lt1>
        <a:srgbClr val="FFFFFF"/>
      </a:lt1>
      <a:dk2>
        <a:srgbClr val="FF9793"/>
      </a:dk2>
      <a:lt2>
        <a:srgbClr val="B73E73"/>
      </a:lt2>
      <a:accent1>
        <a:srgbClr val="DF478A"/>
      </a:accent1>
      <a:accent2>
        <a:srgbClr val="FF6C67"/>
      </a:accent2>
      <a:accent3>
        <a:srgbClr val="DDA6BE"/>
      </a:accent3>
      <a:accent4>
        <a:srgbClr val="DF478A"/>
      </a:accent4>
      <a:accent5>
        <a:srgbClr val="D6332E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152</Words>
  <Application>Microsoft Office PowerPoint</Application>
  <PresentationFormat>Экран (16:9)</PresentationFormat>
  <Paragraphs>25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Futuristic Background by Slidesgo</vt:lpstr>
      <vt:lpstr> Проект</vt:lpstr>
      <vt:lpstr>Библиотеки</vt:lpstr>
      <vt:lpstr>Описание реализации</vt:lpstr>
      <vt:lpstr>Доработки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Проект</dc:title>
  <cp:lastModifiedBy>Microsoft Office User</cp:lastModifiedBy>
  <cp:revision>6</cp:revision>
  <dcterms:modified xsi:type="dcterms:W3CDTF">2023-01-08T21:10:37Z</dcterms:modified>
</cp:coreProperties>
</file>