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06336-7C4F-4C57-A65C-1CF1A3ECB542}" v="7" dt="2025-04-13T07:40:33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erec Im" userId="7c78b7f7ebb5554d" providerId="LiveId" clId="{1EE06336-7C4F-4C57-A65C-1CF1A3ECB542}"/>
    <pc:docChg chg="undo custSel addSld modSld">
      <pc:chgData name="Frederec Im" userId="7c78b7f7ebb5554d" providerId="LiveId" clId="{1EE06336-7C4F-4C57-A65C-1CF1A3ECB542}" dt="2025-04-13T07:44:11.368" v="630" actId="20577"/>
      <pc:docMkLst>
        <pc:docMk/>
      </pc:docMkLst>
      <pc:sldChg chg="addSp modSp mod">
        <pc:chgData name="Frederec Im" userId="7c78b7f7ebb5554d" providerId="LiveId" clId="{1EE06336-7C4F-4C57-A65C-1CF1A3ECB542}" dt="2025-04-13T07:28:24.486" v="52" actId="1076"/>
        <pc:sldMkLst>
          <pc:docMk/>
          <pc:sldMk cId="3485116099" sldId="256"/>
        </pc:sldMkLst>
        <pc:picChg chg="add mod">
          <ac:chgData name="Frederec Im" userId="7c78b7f7ebb5554d" providerId="LiveId" clId="{1EE06336-7C4F-4C57-A65C-1CF1A3ECB542}" dt="2025-04-13T07:28:24.486" v="52" actId="1076"/>
          <ac:picMkLst>
            <pc:docMk/>
            <pc:sldMk cId="3485116099" sldId="256"/>
            <ac:picMk id="7" creationId="{FBDB151F-837F-8D0F-F204-581B908676AE}"/>
          </ac:picMkLst>
        </pc:picChg>
      </pc:sldChg>
      <pc:sldChg chg="addSp delSp modSp mod">
        <pc:chgData name="Frederec Im" userId="7c78b7f7ebb5554d" providerId="LiveId" clId="{1EE06336-7C4F-4C57-A65C-1CF1A3ECB542}" dt="2025-04-13T07:29:03.481" v="59" actId="14100"/>
        <pc:sldMkLst>
          <pc:docMk/>
          <pc:sldMk cId="1713341854" sldId="257"/>
        </pc:sldMkLst>
        <pc:spChg chg="mod ord">
          <ac:chgData name="Frederec Im" userId="7c78b7f7ebb5554d" providerId="LiveId" clId="{1EE06336-7C4F-4C57-A65C-1CF1A3ECB542}" dt="2025-04-13T07:28:42.561" v="55" actId="255"/>
          <ac:spMkLst>
            <pc:docMk/>
            <pc:sldMk cId="1713341854" sldId="257"/>
            <ac:spMk id="2" creationId="{3513B286-11F6-F214-F2DC-6BFC966ADFB6}"/>
          </ac:spMkLst>
        </pc:spChg>
        <pc:spChg chg="del">
          <ac:chgData name="Frederec Im" userId="7c78b7f7ebb5554d" providerId="LiveId" clId="{1EE06336-7C4F-4C57-A65C-1CF1A3ECB542}" dt="2025-04-13T07:24:07.038" v="2" actId="478"/>
          <ac:spMkLst>
            <pc:docMk/>
            <pc:sldMk cId="1713341854" sldId="257"/>
            <ac:spMk id="3" creationId="{37D0DE0A-FE39-B431-CCB9-6D5E900CEB01}"/>
          </ac:spMkLst>
        </pc:spChg>
        <pc:picChg chg="add mod">
          <ac:chgData name="Frederec Im" userId="7c78b7f7ebb5554d" providerId="LiveId" clId="{1EE06336-7C4F-4C57-A65C-1CF1A3ECB542}" dt="2025-04-13T07:29:03.481" v="59" actId="14100"/>
          <ac:picMkLst>
            <pc:docMk/>
            <pc:sldMk cId="1713341854" sldId="257"/>
            <ac:picMk id="5" creationId="{E627EFE9-9E8C-4ECE-5D00-6968313EF5F5}"/>
          </ac:picMkLst>
        </pc:picChg>
        <pc:picChg chg="add mod ord">
          <ac:chgData name="Frederec Im" userId="7c78b7f7ebb5554d" providerId="LiveId" clId="{1EE06336-7C4F-4C57-A65C-1CF1A3ECB542}" dt="2025-04-13T07:28:56.931" v="57" actId="1076"/>
          <ac:picMkLst>
            <pc:docMk/>
            <pc:sldMk cId="1713341854" sldId="257"/>
            <ac:picMk id="7" creationId="{46218D5D-0C03-93F2-8F65-C9764A6843B2}"/>
          </ac:picMkLst>
        </pc:picChg>
        <pc:picChg chg="add mod">
          <ac:chgData name="Frederec Im" userId="7c78b7f7ebb5554d" providerId="LiveId" clId="{1EE06336-7C4F-4C57-A65C-1CF1A3ECB542}" dt="2025-04-13T07:28:45.643" v="56" actId="1076"/>
          <ac:picMkLst>
            <pc:docMk/>
            <pc:sldMk cId="1713341854" sldId="257"/>
            <ac:picMk id="8" creationId="{D91EC16B-3D61-E6B6-E4C5-348A358CAB5F}"/>
          </ac:picMkLst>
        </pc:picChg>
      </pc:sldChg>
      <pc:sldChg chg="addSp delSp modSp new mod">
        <pc:chgData name="Frederec Im" userId="7c78b7f7ebb5554d" providerId="LiveId" clId="{1EE06336-7C4F-4C57-A65C-1CF1A3ECB542}" dt="2025-04-13T07:32:08.809" v="93" actId="20577"/>
        <pc:sldMkLst>
          <pc:docMk/>
          <pc:sldMk cId="374378403" sldId="258"/>
        </pc:sldMkLst>
        <pc:spChg chg="mod">
          <ac:chgData name="Frederec Im" userId="7c78b7f7ebb5554d" providerId="LiveId" clId="{1EE06336-7C4F-4C57-A65C-1CF1A3ECB542}" dt="2025-04-13T07:32:08.809" v="93" actId="20577"/>
          <ac:spMkLst>
            <pc:docMk/>
            <pc:sldMk cId="374378403" sldId="258"/>
            <ac:spMk id="2" creationId="{97CCBAD4-01CA-BA4F-E387-9D639D85B3B3}"/>
          </ac:spMkLst>
        </pc:spChg>
        <pc:spChg chg="del">
          <ac:chgData name="Frederec Im" userId="7c78b7f7ebb5554d" providerId="LiveId" clId="{1EE06336-7C4F-4C57-A65C-1CF1A3ECB542}" dt="2025-04-13T07:31:46.594" v="61" actId="22"/>
          <ac:spMkLst>
            <pc:docMk/>
            <pc:sldMk cId="374378403" sldId="258"/>
            <ac:spMk id="3" creationId="{547B38C4-D585-7525-5499-FBD7A604A020}"/>
          </ac:spMkLst>
        </pc:spChg>
        <pc:picChg chg="add mod ord">
          <ac:chgData name="Frederec Im" userId="7c78b7f7ebb5554d" providerId="LiveId" clId="{1EE06336-7C4F-4C57-A65C-1CF1A3ECB542}" dt="2025-04-13T07:31:57.999" v="64" actId="14100"/>
          <ac:picMkLst>
            <pc:docMk/>
            <pc:sldMk cId="374378403" sldId="258"/>
            <ac:picMk id="5" creationId="{0BC3B44E-0B72-A0D3-2802-88A7918DB2F7}"/>
          </ac:picMkLst>
        </pc:picChg>
      </pc:sldChg>
      <pc:sldChg chg="addSp delSp modSp new mod">
        <pc:chgData name="Frederec Im" userId="7c78b7f7ebb5554d" providerId="LiveId" clId="{1EE06336-7C4F-4C57-A65C-1CF1A3ECB542}" dt="2025-04-13T07:44:11.368" v="630" actId="20577"/>
        <pc:sldMkLst>
          <pc:docMk/>
          <pc:sldMk cId="4246216458" sldId="259"/>
        </pc:sldMkLst>
        <pc:spChg chg="del">
          <ac:chgData name="Frederec Im" userId="7c78b7f7ebb5554d" providerId="LiveId" clId="{1EE06336-7C4F-4C57-A65C-1CF1A3ECB542}" dt="2025-04-13T07:33:01.635" v="96" actId="478"/>
          <ac:spMkLst>
            <pc:docMk/>
            <pc:sldMk cId="4246216458" sldId="259"/>
            <ac:spMk id="2" creationId="{BE0FD5F6-F0AD-32E8-17C7-C1010AD572B5}"/>
          </ac:spMkLst>
        </pc:spChg>
        <pc:spChg chg="del">
          <ac:chgData name="Frederec Im" userId="7c78b7f7ebb5554d" providerId="LiveId" clId="{1EE06336-7C4F-4C57-A65C-1CF1A3ECB542}" dt="2025-04-13T07:33:11.385" v="98" actId="478"/>
          <ac:spMkLst>
            <pc:docMk/>
            <pc:sldMk cId="4246216458" sldId="259"/>
            <ac:spMk id="3" creationId="{7A29E9F1-2C1A-35B6-6D74-CDC5D3458FC7}"/>
          </ac:spMkLst>
        </pc:spChg>
        <pc:spChg chg="add mod">
          <ac:chgData name="Frederec Im" userId="7c78b7f7ebb5554d" providerId="LiveId" clId="{1EE06336-7C4F-4C57-A65C-1CF1A3ECB542}" dt="2025-04-13T07:44:11.368" v="630" actId="20577"/>
          <ac:spMkLst>
            <pc:docMk/>
            <pc:sldMk cId="4246216458" sldId="259"/>
            <ac:spMk id="6" creationId="{CB864631-B709-4557-5AB3-5F64D52D748D}"/>
          </ac:spMkLst>
        </pc:spChg>
        <pc:spChg chg="add del mod">
          <ac:chgData name="Frederec Im" userId="7c78b7f7ebb5554d" providerId="LiveId" clId="{1EE06336-7C4F-4C57-A65C-1CF1A3ECB542}" dt="2025-04-13T07:37:25.797" v="126"/>
          <ac:spMkLst>
            <pc:docMk/>
            <pc:sldMk cId="4246216458" sldId="259"/>
            <ac:spMk id="11" creationId="{34F5C8F1-11F0-3C12-B05D-AEBD28F529CC}"/>
          </ac:spMkLst>
        </pc:spChg>
        <pc:spChg chg="add mod">
          <ac:chgData name="Frederec Im" userId="7c78b7f7ebb5554d" providerId="LiveId" clId="{1EE06336-7C4F-4C57-A65C-1CF1A3ECB542}" dt="2025-04-13T07:43:26.439" v="591" actId="1076"/>
          <ac:spMkLst>
            <pc:docMk/>
            <pc:sldMk cId="4246216458" sldId="259"/>
            <ac:spMk id="12" creationId="{11E0867E-2147-B12D-828E-E2675CA94445}"/>
          </ac:spMkLst>
        </pc:spChg>
        <pc:spChg chg="add mod">
          <ac:chgData name="Frederec Im" userId="7c78b7f7ebb5554d" providerId="LiveId" clId="{1EE06336-7C4F-4C57-A65C-1CF1A3ECB542}" dt="2025-04-13T07:43:22.082" v="590" actId="1076"/>
          <ac:spMkLst>
            <pc:docMk/>
            <pc:sldMk cId="4246216458" sldId="259"/>
            <ac:spMk id="13" creationId="{8B7B9016-75FC-DAA8-0189-9525DB1FA23C}"/>
          </ac:spMkLst>
        </pc:spChg>
        <pc:spChg chg="add mod">
          <ac:chgData name="Frederec Im" userId="7c78b7f7ebb5554d" providerId="LiveId" clId="{1EE06336-7C4F-4C57-A65C-1CF1A3ECB542}" dt="2025-04-13T07:43:14.818" v="589" actId="20577"/>
          <ac:spMkLst>
            <pc:docMk/>
            <pc:sldMk cId="4246216458" sldId="259"/>
            <ac:spMk id="14" creationId="{F22D4346-F2F8-3A8E-6AFA-838B3CD709CB}"/>
          </ac:spMkLst>
        </pc:spChg>
        <pc:picChg chg="add mod">
          <ac:chgData name="Frederec Im" userId="7c78b7f7ebb5554d" providerId="LiveId" clId="{1EE06336-7C4F-4C57-A65C-1CF1A3ECB542}" dt="2025-04-13T07:35:27.932" v="99" actId="1076"/>
          <ac:picMkLst>
            <pc:docMk/>
            <pc:sldMk cId="4246216458" sldId="259"/>
            <ac:picMk id="5" creationId="{4D0426AE-EC92-D9EF-E374-FB99065E0B74}"/>
          </ac:picMkLst>
        </pc:picChg>
        <pc:picChg chg="add mod">
          <ac:chgData name="Frederec Im" userId="7c78b7f7ebb5554d" providerId="LiveId" clId="{1EE06336-7C4F-4C57-A65C-1CF1A3ECB542}" dt="2025-04-13T07:36:22.306" v="121" actId="14100"/>
          <ac:picMkLst>
            <pc:docMk/>
            <pc:sldMk cId="4246216458" sldId="259"/>
            <ac:picMk id="8" creationId="{6002A5D1-700E-98F7-CC6C-ABEF8A353E6F}"/>
          </ac:picMkLst>
        </pc:picChg>
        <pc:cxnChg chg="add mod">
          <ac:chgData name="Frederec Im" userId="7c78b7f7ebb5554d" providerId="LiveId" clId="{1EE06336-7C4F-4C57-A65C-1CF1A3ECB542}" dt="2025-04-13T07:40:22.415" v="358" actId="1076"/>
          <ac:cxnSpMkLst>
            <pc:docMk/>
            <pc:sldMk cId="4246216458" sldId="259"/>
            <ac:cxnSpMk id="10" creationId="{EBA94B95-1676-ED51-38B4-B189B4C2B45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0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9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5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0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2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5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76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44900-FD51-5EF4-D952-9BCC1A75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944" y="150550"/>
            <a:ext cx="7753058" cy="577602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E598523-0B2D-6978-B87B-EF1CD9F1D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" y="4610157"/>
            <a:ext cx="3782568" cy="1703556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The new client gave me a 500 page trust document 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our onboarding meeting is for only 1 hour!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logo with a rocket in the middle&#10;&#10;AI-generated content may be incorrect.">
            <a:extLst>
              <a:ext uri="{FF2B5EF4-FFF2-40B4-BE49-F238E27FC236}">
                <a16:creationId xmlns:a16="http://schemas.microsoft.com/office/drawing/2014/main" id="{FBDB151F-837F-8D0F-F204-581B90867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6" y="2398394"/>
            <a:ext cx="2503362" cy="18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1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218D5D-0C03-93F2-8F65-C9764A684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566" y="76200"/>
            <a:ext cx="727673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27EFE9-9E8C-4ECE-5D00-6968313E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" y="76200"/>
            <a:ext cx="6857999" cy="3917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3B286-11F6-F214-F2DC-6BFC966A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96" y="4188964"/>
            <a:ext cx="10235179" cy="904974"/>
          </a:xfrm>
        </p:spPr>
        <p:txBody>
          <a:bodyPr>
            <a:normAutofit/>
          </a:bodyPr>
          <a:lstStyle/>
          <a:p>
            <a:r>
              <a:rPr lang="en-US" sz="2800" dirty="0" err="1"/>
              <a:t>ZurIQ</a:t>
            </a:r>
            <a:r>
              <a:rPr lang="en-US" sz="2800" dirty="0"/>
              <a:t> to the Rescue!</a:t>
            </a:r>
          </a:p>
        </p:txBody>
      </p:sp>
      <p:pic>
        <p:nvPicPr>
          <p:cNvPr id="8" name="Picture 7" descr="A logo with a rocket in the middle&#10;&#10;AI-generated content may be incorrect.">
            <a:extLst>
              <a:ext uri="{FF2B5EF4-FFF2-40B4-BE49-F238E27FC236}">
                <a16:creationId xmlns:a16="http://schemas.microsoft.com/office/drawing/2014/main" id="{D91EC16B-3D61-E6B6-E4C5-348A358CA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75" y="4641451"/>
            <a:ext cx="2503362" cy="18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4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BAD4-01CA-BA4F-E387-9D639D85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16" y="261259"/>
            <a:ext cx="10890929" cy="1097280"/>
          </a:xfrm>
        </p:spPr>
        <p:txBody>
          <a:bodyPr/>
          <a:lstStyle/>
          <a:p>
            <a:r>
              <a:rPr lang="en-US" dirty="0"/>
              <a:t>Stronger Together.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3B44E-0B72-A0D3-2802-88A7918DB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630" y="1436914"/>
            <a:ext cx="6588770" cy="5222411"/>
          </a:xfrm>
        </p:spPr>
      </p:pic>
    </p:spTree>
    <p:extLst>
      <p:ext uri="{BB962C8B-B14F-4D97-AF65-F5344CB8AC3E}">
        <p14:creationId xmlns:p14="http://schemas.microsoft.com/office/powerpoint/2010/main" val="37437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0426AE-EC92-D9EF-E374-FB99065E0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07" y="1165960"/>
            <a:ext cx="2562583" cy="2457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64631-B709-4557-5AB3-5F64D52D748D}"/>
              </a:ext>
            </a:extLst>
          </p:cNvPr>
          <p:cNvSpPr txBox="1"/>
          <p:nvPr/>
        </p:nvSpPr>
        <p:spPr>
          <a:xfrm>
            <a:off x="1143000" y="413266"/>
            <a:ext cx="25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you need is </a:t>
            </a:r>
            <a:r>
              <a:rPr lang="en-US" dirty="0" err="1"/>
              <a:t>ZurIQ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02A5D1-700E-98F7-CC6C-ABEF8A353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599" y="0"/>
            <a:ext cx="3007087" cy="6858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A94B95-1676-ED51-38B4-B189B4C2B451}"/>
              </a:ext>
            </a:extLst>
          </p:cNvPr>
          <p:cNvCxnSpPr/>
          <p:nvPr/>
        </p:nvCxnSpPr>
        <p:spPr>
          <a:xfrm>
            <a:off x="3338690" y="3030733"/>
            <a:ext cx="2623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E0867E-2147-B12D-828E-E2675CA94445}"/>
              </a:ext>
            </a:extLst>
          </p:cNvPr>
          <p:cNvSpPr txBox="1"/>
          <p:nvPr/>
        </p:nvSpPr>
        <p:spPr>
          <a:xfrm>
            <a:off x="5582083" y="979898"/>
            <a:ext cx="18393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Tom from Legal said to look into source of funds at Luzern and Basel branches in trust.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B9016-75FC-DAA8-0189-9525DB1FA23C}"/>
              </a:ext>
            </a:extLst>
          </p:cNvPr>
          <p:cNvSpPr txBox="1"/>
          <p:nvPr/>
        </p:nvSpPr>
        <p:spPr>
          <a:xfrm>
            <a:off x="5529378" y="3623753"/>
            <a:ext cx="2165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Marius from Marketing notice Farm in trust to A/B Test for mailer with 30% interest margins.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D4346-F2F8-3A8E-6AFA-838B3CD709CB}"/>
              </a:ext>
            </a:extLst>
          </p:cNvPr>
          <p:cNvSpPr txBox="1"/>
          <p:nvPr/>
        </p:nvSpPr>
        <p:spPr>
          <a:xfrm>
            <a:off x="5529378" y="5733395"/>
            <a:ext cx="2165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Sue from Real Estate Loans says look into domicile of trust for load qua </a:t>
            </a:r>
          </a:p>
        </p:txBody>
      </p:sp>
    </p:spTree>
    <p:extLst>
      <p:ext uri="{BB962C8B-B14F-4D97-AF65-F5344CB8AC3E}">
        <p14:creationId xmlns:p14="http://schemas.microsoft.com/office/powerpoint/2010/main" val="424621645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Grandview Display</vt:lpstr>
      <vt:lpstr>DashVTI</vt:lpstr>
      <vt:lpstr>PowerPoint Presentation</vt:lpstr>
      <vt:lpstr>ZurIQ to the Rescue!</vt:lpstr>
      <vt:lpstr>Stronger Together.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Frederec Im</dc:creator>
  <cp:lastModifiedBy>Frederec Im</cp:lastModifiedBy>
  <cp:revision>1</cp:revision>
  <dcterms:created xsi:type="dcterms:W3CDTF">2025-04-13T07:17:32Z</dcterms:created>
  <dcterms:modified xsi:type="dcterms:W3CDTF">2025-04-13T07:44:20Z</dcterms:modified>
</cp:coreProperties>
</file>