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1008062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22A"/>
    <a:srgbClr val="7AC634"/>
    <a:srgbClr val="8ADD37"/>
    <a:srgbClr val="CBF0A6"/>
    <a:srgbClr val="4B732F"/>
    <a:srgbClr val="387FA6"/>
    <a:srgbClr val="4795C1"/>
    <a:srgbClr val="29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2" autoAdjust="0"/>
    <p:restoredTop sz="94660"/>
  </p:normalViewPr>
  <p:slideViewPr>
    <p:cSldViewPr snapToGrid="0">
      <p:cViewPr>
        <p:scale>
          <a:sx n="125" d="100"/>
          <a:sy n="125" d="100"/>
        </p:scale>
        <p:origin x="6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765909"/>
            <a:ext cx="756046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458058"/>
            <a:ext cx="7560469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80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6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49164"/>
            <a:ext cx="2173635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49164"/>
            <a:ext cx="6394896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9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8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166738"/>
            <a:ext cx="86945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131884"/>
            <a:ext cx="86945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7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245820"/>
            <a:ext cx="4284266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245820"/>
            <a:ext cx="4284266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7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49164"/>
            <a:ext cx="8694539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147238"/>
            <a:ext cx="426457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709482"/>
            <a:ext cx="4264576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147238"/>
            <a:ext cx="4285579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709482"/>
            <a:ext cx="4285579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56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3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0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11997"/>
            <a:ext cx="325126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673826"/>
            <a:ext cx="5103316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03985"/>
            <a:ext cx="325126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8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11997"/>
            <a:ext cx="325126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673826"/>
            <a:ext cx="5103316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03985"/>
            <a:ext cx="325126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83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49164"/>
            <a:ext cx="86945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245820"/>
            <a:ext cx="86945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337621"/>
            <a:ext cx="226814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905A7-F122-4A3D-93DB-91C8E10EB9F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337621"/>
            <a:ext cx="340221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337621"/>
            <a:ext cx="226814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42A5-5AED-45A7-822B-4B4D764DB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slideLayout" Target="../slideLayouts/slideLayout1.xml"/><Relationship Id="rId190" Type="http://schemas.openxmlformats.org/officeDocument/2006/relationships/tags" Target="../tags/tag190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687389-08A2-44B6-3306-1812A40F2326}"/>
              </a:ext>
            </a:extLst>
          </p:cNvPr>
          <p:cNvSpPr/>
          <p:nvPr/>
        </p:nvSpPr>
        <p:spPr>
          <a:xfrm>
            <a:off x="3723755" y="25111"/>
            <a:ext cx="6268479" cy="46297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A48FB3-82E1-DAAA-B07B-DD1DF2C5EB1E}"/>
              </a:ext>
            </a:extLst>
          </p:cNvPr>
          <p:cNvSpPr/>
          <p:nvPr/>
        </p:nvSpPr>
        <p:spPr>
          <a:xfrm>
            <a:off x="7159133" y="259929"/>
            <a:ext cx="1083170" cy="1083170"/>
          </a:xfrm>
          <a:prstGeom prst="ellipse">
            <a:avLst/>
          </a:prstGeom>
          <a:solidFill>
            <a:srgbClr val="295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8C9C7C-0CFA-764D-FB49-34077306BBF8}"/>
              </a:ext>
            </a:extLst>
          </p:cNvPr>
          <p:cNvSpPr/>
          <p:nvPr/>
        </p:nvSpPr>
        <p:spPr>
          <a:xfrm>
            <a:off x="64510" y="25111"/>
            <a:ext cx="3461592" cy="46297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85BA07-FF4B-11E5-26DE-7E4585CD9F34}"/>
              </a:ext>
            </a:extLst>
          </p:cNvPr>
          <p:cNvSpPr/>
          <p:nvPr/>
        </p:nvSpPr>
        <p:spPr>
          <a:xfrm>
            <a:off x="5795012" y="1863688"/>
            <a:ext cx="962468" cy="962468"/>
          </a:xfrm>
          <a:prstGeom prst="ellipse">
            <a:avLst/>
          </a:prstGeom>
          <a:solidFill>
            <a:srgbClr val="479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1D0E42C-2AF4-B12C-83F8-E206E6A59411}"/>
              </a:ext>
            </a:extLst>
          </p:cNvPr>
          <p:cNvSpPr/>
          <p:nvPr/>
        </p:nvSpPr>
        <p:spPr>
          <a:xfrm>
            <a:off x="8637212" y="1863688"/>
            <a:ext cx="962468" cy="962468"/>
          </a:xfrm>
          <a:prstGeom prst="ellipse">
            <a:avLst/>
          </a:prstGeom>
          <a:solidFill>
            <a:srgbClr val="479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C3199C-A5DD-07AB-FDFC-909062E1E205}"/>
              </a:ext>
            </a:extLst>
          </p:cNvPr>
          <p:cNvCxnSpPr>
            <a:cxnSpLocks/>
          </p:cNvCxnSpPr>
          <p:nvPr/>
        </p:nvCxnSpPr>
        <p:spPr>
          <a:xfrm>
            <a:off x="6271976" y="1587248"/>
            <a:ext cx="2851991" cy="0"/>
          </a:xfrm>
          <a:prstGeom prst="line">
            <a:avLst/>
          </a:prstGeom>
          <a:ln w="38100">
            <a:solidFill>
              <a:srgbClr val="387F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2D6CBF-D0EE-AB15-792C-E5E9E91603E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76246" y="1598771"/>
            <a:ext cx="0" cy="264919"/>
          </a:xfrm>
          <a:prstGeom prst="line">
            <a:avLst/>
          </a:prstGeom>
          <a:ln w="38100">
            <a:solidFill>
              <a:srgbClr val="387F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A1666E-E136-AA70-8BF8-CDAB69A8D1A0}"/>
              </a:ext>
            </a:extLst>
          </p:cNvPr>
          <p:cNvCxnSpPr>
            <a:cxnSpLocks/>
          </p:cNvCxnSpPr>
          <p:nvPr/>
        </p:nvCxnSpPr>
        <p:spPr>
          <a:xfrm>
            <a:off x="9123966" y="1598771"/>
            <a:ext cx="0" cy="264919"/>
          </a:xfrm>
          <a:prstGeom prst="line">
            <a:avLst/>
          </a:prstGeom>
          <a:ln w="38100">
            <a:solidFill>
              <a:srgbClr val="387F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1A68AB-DC31-D0E8-FF10-76FE43C5C594}"/>
              </a:ext>
            </a:extLst>
          </p:cNvPr>
          <p:cNvCxnSpPr>
            <a:cxnSpLocks/>
          </p:cNvCxnSpPr>
          <p:nvPr/>
        </p:nvCxnSpPr>
        <p:spPr>
          <a:xfrm>
            <a:off x="7700717" y="1343101"/>
            <a:ext cx="0" cy="264919"/>
          </a:xfrm>
          <a:prstGeom prst="line">
            <a:avLst/>
          </a:prstGeom>
          <a:ln w="38100">
            <a:solidFill>
              <a:srgbClr val="387F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FD2700D-E69B-8097-6DD7-C850EC396961}"/>
              </a:ext>
            </a:extLst>
          </p:cNvPr>
          <p:cNvSpPr/>
          <p:nvPr/>
        </p:nvSpPr>
        <p:spPr>
          <a:xfrm>
            <a:off x="1315699" y="1863688"/>
            <a:ext cx="962468" cy="962468"/>
          </a:xfrm>
          <a:prstGeom prst="ellipse">
            <a:avLst/>
          </a:prstGeom>
          <a:solidFill>
            <a:srgbClr val="479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6569844-ABCC-4E2A-C2E3-90503D7575E4}"/>
              </a:ext>
            </a:extLst>
          </p:cNvPr>
          <p:cNvSpPr/>
          <p:nvPr/>
        </p:nvSpPr>
        <p:spPr>
          <a:xfrm>
            <a:off x="4150124" y="3422223"/>
            <a:ext cx="890188" cy="8901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3B09A2-1253-AFC5-F355-DDE91BF3B1D3}"/>
              </a:ext>
            </a:extLst>
          </p:cNvPr>
          <p:cNvCxnSpPr>
            <a:cxnSpLocks/>
          </p:cNvCxnSpPr>
          <p:nvPr/>
        </p:nvCxnSpPr>
        <p:spPr>
          <a:xfrm>
            <a:off x="1805426" y="3866338"/>
            <a:ext cx="2344698" cy="0"/>
          </a:xfrm>
          <a:prstGeom prst="line">
            <a:avLst/>
          </a:prstGeom>
          <a:ln w="38100">
            <a:solidFill>
              <a:srgbClr val="63A22A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330AC6-2988-BDC5-8413-A1134AAB14F9}"/>
              </a:ext>
            </a:extLst>
          </p:cNvPr>
          <p:cNvCxnSpPr>
            <a:cxnSpLocks/>
          </p:cNvCxnSpPr>
          <p:nvPr/>
        </p:nvCxnSpPr>
        <p:spPr>
          <a:xfrm flipV="1">
            <a:off x="7603604" y="1343101"/>
            <a:ext cx="0" cy="132459"/>
          </a:xfrm>
          <a:prstGeom prst="line">
            <a:avLst/>
          </a:prstGeom>
          <a:ln w="38100">
            <a:solidFill>
              <a:srgbClr val="63A2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9D536DD-C138-F1D4-165F-7AC0FF7CC46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4581816" y="1514230"/>
            <a:ext cx="13402" cy="1907995"/>
          </a:xfrm>
          <a:prstGeom prst="line">
            <a:avLst/>
          </a:prstGeom>
          <a:ln w="38100">
            <a:solidFill>
              <a:srgbClr val="63A22A"/>
            </a:solidFill>
            <a:prstDash val="sysDash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A8A5D9E-45B6-B0D7-F7A6-7B79DBDD64D9}"/>
              </a:ext>
            </a:extLst>
          </p:cNvPr>
          <p:cNvCxnSpPr>
            <a:cxnSpLocks/>
          </p:cNvCxnSpPr>
          <p:nvPr/>
        </p:nvCxnSpPr>
        <p:spPr>
          <a:xfrm>
            <a:off x="4595219" y="1514228"/>
            <a:ext cx="3008387" cy="0"/>
          </a:xfrm>
          <a:prstGeom prst="line">
            <a:avLst/>
          </a:prstGeom>
          <a:ln w="38100">
            <a:solidFill>
              <a:srgbClr val="63A2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8C67E7-5F3A-F226-7AF5-97A2711CFDF3}"/>
              </a:ext>
            </a:extLst>
          </p:cNvPr>
          <p:cNvSpPr/>
          <p:nvPr/>
        </p:nvSpPr>
        <p:spPr>
          <a:xfrm>
            <a:off x="5831152" y="3422223"/>
            <a:ext cx="890188" cy="8901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7A73C84-3B3E-5C5B-1E6A-D9553474B0E2}"/>
              </a:ext>
            </a:extLst>
          </p:cNvPr>
          <p:cNvSpPr/>
          <p:nvPr/>
        </p:nvSpPr>
        <p:spPr>
          <a:xfrm>
            <a:off x="8678872" y="3422223"/>
            <a:ext cx="890188" cy="8901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ACDC82-C86C-1DD7-89B2-5EF58C06E82A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271974" y="2826158"/>
            <a:ext cx="4272" cy="596067"/>
          </a:xfrm>
          <a:prstGeom prst="line">
            <a:avLst/>
          </a:prstGeom>
          <a:ln w="38100">
            <a:solidFill>
              <a:srgbClr val="63A22A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D46BC33-8CD1-A660-B9C9-E97FE9A7C4B2}"/>
              </a:ext>
            </a:extLst>
          </p:cNvPr>
          <p:cNvCxnSpPr>
            <a:cxnSpLocks/>
          </p:cNvCxnSpPr>
          <p:nvPr/>
        </p:nvCxnSpPr>
        <p:spPr>
          <a:xfrm>
            <a:off x="9114173" y="2826158"/>
            <a:ext cx="4272" cy="596067"/>
          </a:xfrm>
          <a:prstGeom prst="line">
            <a:avLst/>
          </a:prstGeom>
          <a:ln w="38100">
            <a:solidFill>
              <a:srgbClr val="63A22A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27DBFD9-A461-FFC8-F3C6-F69D2A533EF6}"/>
              </a:ext>
            </a:extLst>
          </p:cNvPr>
          <p:cNvCxnSpPr>
            <a:cxnSpLocks/>
          </p:cNvCxnSpPr>
          <p:nvPr/>
        </p:nvCxnSpPr>
        <p:spPr>
          <a:xfrm>
            <a:off x="267102" y="4471744"/>
            <a:ext cx="372660" cy="0"/>
          </a:xfrm>
          <a:prstGeom prst="line">
            <a:avLst/>
          </a:prstGeom>
          <a:ln w="38100">
            <a:solidFill>
              <a:srgbClr val="63A2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A12A8F-4F25-4DCD-569C-F1593F240892}"/>
              </a:ext>
            </a:extLst>
          </p:cNvPr>
          <p:cNvCxnSpPr>
            <a:cxnSpLocks/>
          </p:cNvCxnSpPr>
          <p:nvPr/>
        </p:nvCxnSpPr>
        <p:spPr>
          <a:xfrm>
            <a:off x="1805426" y="2826156"/>
            <a:ext cx="0" cy="1047864"/>
          </a:xfrm>
          <a:prstGeom prst="line">
            <a:avLst/>
          </a:prstGeom>
          <a:ln w="38100">
            <a:solidFill>
              <a:srgbClr val="63A2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 descr="\documentclass{article}&#10;\usepackage{amsmath}&#10;\pagestyle{empty}&#10;\begin{document}&#10;&#10;\textbf{partial} smoothing update&#10;&#10;\end{document}" title="IguanaTex Vector Display">
            <a:extLst>
              <a:ext uri="{FF2B5EF4-FFF2-40B4-BE49-F238E27FC236}">
                <a16:creationId xmlns:a16="http://schemas.microsoft.com/office/drawing/2014/main" id="{57116922-E5E0-98AC-5B30-DB8F7EF5DDC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7102" y="166347"/>
            <a:ext cx="1940964" cy="152693"/>
            <a:chOff x="3443640" y="3537479"/>
            <a:chExt cx="2898207" cy="227998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13C46F6-A11D-9BF0-7E15-A854BF39E927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3443640" y="3599476"/>
              <a:ext cx="142158" cy="162964"/>
            </a:xfrm>
            <a:custGeom>
              <a:avLst/>
              <a:gdLst>
                <a:gd name="connsiteX0" fmla="*/ 46284 w 142158"/>
                <a:gd name="connsiteY0" fmla="*/ 30682 h 162964"/>
                <a:gd name="connsiteX1" fmla="*/ 50072 w 142158"/>
                <a:gd name="connsiteY1" fmla="*/ 22078 h 162964"/>
                <a:gd name="connsiteX2" fmla="*/ 78857 w 142158"/>
                <a:gd name="connsiteY2" fmla="*/ 10185 h 162964"/>
                <a:gd name="connsiteX3" fmla="*/ 109915 w 142158"/>
                <a:gd name="connsiteY3" fmla="*/ 57505 h 162964"/>
                <a:gd name="connsiteX4" fmla="*/ 75827 w 142158"/>
                <a:gd name="connsiteY4" fmla="*/ 106344 h 162964"/>
                <a:gd name="connsiteX5" fmla="*/ 49062 w 142158"/>
                <a:gd name="connsiteY5" fmla="*/ 92679 h 162964"/>
                <a:gd name="connsiteX6" fmla="*/ 46284 w 142158"/>
                <a:gd name="connsiteY6" fmla="*/ 84329 h 162964"/>
                <a:gd name="connsiteX7" fmla="*/ 46284 w 142158"/>
                <a:gd name="connsiteY7" fmla="*/ 30682 h 162964"/>
                <a:gd name="connsiteX8" fmla="*/ 46284 w 142158"/>
                <a:gd name="connsiteY8" fmla="*/ 104067 h 162964"/>
                <a:gd name="connsiteX9" fmla="*/ 78605 w 142158"/>
                <a:gd name="connsiteY9" fmla="*/ 115454 h 162964"/>
                <a:gd name="connsiteX10" fmla="*/ 142235 w 142158"/>
                <a:gd name="connsiteY10" fmla="*/ 57505 h 162964"/>
                <a:gd name="connsiteX11" fmla="*/ 82897 w 142158"/>
                <a:gd name="connsiteY11" fmla="*/ 63 h 162964"/>
                <a:gd name="connsiteX12" fmla="*/ 44769 w 142158"/>
                <a:gd name="connsiteY12" fmla="*/ 12462 h 162964"/>
                <a:gd name="connsiteX13" fmla="*/ 44769 w 142158"/>
                <a:gd name="connsiteY13" fmla="*/ 63 h 162964"/>
                <a:gd name="connsiteX14" fmla="*/ 77 w 142158"/>
                <a:gd name="connsiteY14" fmla="*/ 2087 h 162964"/>
                <a:gd name="connsiteX15" fmla="*/ 77 w 142158"/>
                <a:gd name="connsiteY15" fmla="*/ 13981 h 162964"/>
                <a:gd name="connsiteX16" fmla="*/ 17499 w 142158"/>
                <a:gd name="connsiteY16" fmla="*/ 23597 h 162964"/>
                <a:gd name="connsiteX17" fmla="*/ 17499 w 142158"/>
                <a:gd name="connsiteY17" fmla="*/ 151134 h 162964"/>
                <a:gd name="connsiteX18" fmla="*/ 77 w 142158"/>
                <a:gd name="connsiteY18" fmla="*/ 151134 h 162964"/>
                <a:gd name="connsiteX19" fmla="*/ 77 w 142158"/>
                <a:gd name="connsiteY19" fmla="*/ 163028 h 162964"/>
                <a:gd name="connsiteX20" fmla="*/ 31892 w 142158"/>
                <a:gd name="connsiteY20" fmla="*/ 162268 h 162964"/>
                <a:gd name="connsiteX21" fmla="*/ 63707 w 142158"/>
                <a:gd name="connsiteY21" fmla="*/ 163028 h 162964"/>
                <a:gd name="connsiteX22" fmla="*/ 63707 w 142158"/>
                <a:gd name="connsiteY22" fmla="*/ 151134 h 162964"/>
                <a:gd name="connsiteX23" fmla="*/ 46284 w 142158"/>
                <a:gd name="connsiteY23" fmla="*/ 151134 h 162964"/>
                <a:gd name="connsiteX24" fmla="*/ 46284 w 142158"/>
                <a:gd name="connsiteY24" fmla="*/ 104067 h 16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2158" h="162964">
                  <a:moveTo>
                    <a:pt x="46284" y="30682"/>
                  </a:moveTo>
                  <a:cubicBezTo>
                    <a:pt x="46284" y="25874"/>
                    <a:pt x="46537" y="25621"/>
                    <a:pt x="50072" y="22078"/>
                  </a:cubicBezTo>
                  <a:cubicBezTo>
                    <a:pt x="60172" y="11703"/>
                    <a:pt x="73302" y="10185"/>
                    <a:pt x="78857" y="10185"/>
                  </a:cubicBezTo>
                  <a:cubicBezTo>
                    <a:pt x="95775" y="10185"/>
                    <a:pt x="109915" y="25621"/>
                    <a:pt x="109915" y="57505"/>
                  </a:cubicBezTo>
                  <a:cubicBezTo>
                    <a:pt x="109915" y="93186"/>
                    <a:pt x="92240" y="106344"/>
                    <a:pt x="75827" y="106344"/>
                  </a:cubicBezTo>
                  <a:cubicBezTo>
                    <a:pt x="72292" y="106344"/>
                    <a:pt x="60424" y="106344"/>
                    <a:pt x="49062" y="92679"/>
                  </a:cubicBezTo>
                  <a:cubicBezTo>
                    <a:pt x="46284" y="89390"/>
                    <a:pt x="46284" y="89137"/>
                    <a:pt x="46284" y="84329"/>
                  </a:cubicBezTo>
                  <a:lnTo>
                    <a:pt x="46284" y="30682"/>
                  </a:lnTo>
                  <a:close/>
                  <a:moveTo>
                    <a:pt x="46284" y="104067"/>
                  </a:moveTo>
                  <a:cubicBezTo>
                    <a:pt x="57142" y="112924"/>
                    <a:pt x="68252" y="115454"/>
                    <a:pt x="78605" y="115454"/>
                  </a:cubicBezTo>
                  <a:cubicBezTo>
                    <a:pt x="116480" y="115454"/>
                    <a:pt x="142235" y="92679"/>
                    <a:pt x="142235" y="57505"/>
                  </a:cubicBezTo>
                  <a:cubicBezTo>
                    <a:pt x="142235" y="23850"/>
                    <a:pt x="119257" y="63"/>
                    <a:pt x="82897" y="63"/>
                  </a:cubicBezTo>
                  <a:cubicBezTo>
                    <a:pt x="63959" y="63"/>
                    <a:pt x="50577" y="7907"/>
                    <a:pt x="44769" y="12462"/>
                  </a:cubicBezTo>
                  <a:lnTo>
                    <a:pt x="44769" y="63"/>
                  </a:lnTo>
                  <a:lnTo>
                    <a:pt x="77" y="2087"/>
                  </a:lnTo>
                  <a:lnTo>
                    <a:pt x="77" y="13981"/>
                  </a:lnTo>
                  <a:cubicBezTo>
                    <a:pt x="15732" y="13981"/>
                    <a:pt x="17499" y="13981"/>
                    <a:pt x="17499" y="23597"/>
                  </a:cubicBezTo>
                  <a:lnTo>
                    <a:pt x="17499" y="151134"/>
                  </a:lnTo>
                  <a:lnTo>
                    <a:pt x="77" y="151134"/>
                  </a:lnTo>
                  <a:lnTo>
                    <a:pt x="77" y="163028"/>
                  </a:lnTo>
                  <a:cubicBezTo>
                    <a:pt x="7147" y="162775"/>
                    <a:pt x="22297" y="162268"/>
                    <a:pt x="31892" y="162268"/>
                  </a:cubicBezTo>
                  <a:cubicBezTo>
                    <a:pt x="41739" y="162268"/>
                    <a:pt x="56637" y="162775"/>
                    <a:pt x="63707" y="163028"/>
                  </a:cubicBezTo>
                  <a:lnTo>
                    <a:pt x="63707" y="151134"/>
                  </a:lnTo>
                  <a:lnTo>
                    <a:pt x="46284" y="151134"/>
                  </a:lnTo>
                  <a:lnTo>
                    <a:pt x="46284" y="10406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CBA01DF-70DF-D178-31AC-BBC27875A599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3603697" y="3598717"/>
              <a:ext cx="132815" cy="116150"/>
            </a:xfrm>
            <a:custGeom>
              <a:avLst/>
              <a:gdLst>
                <a:gd name="connsiteX0" fmla="*/ 86438 w 132815"/>
                <a:gd name="connsiteY0" fmla="*/ 95210 h 116150"/>
                <a:gd name="connsiteX1" fmla="*/ 112699 w 132815"/>
                <a:gd name="connsiteY1" fmla="*/ 114695 h 116150"/>
                <a:gd name="connsiteX2" fmla="*/ 124819 w 132815"/>
                <a:gd name="connsiteY2" fmla="*/ 114695 h 116150"/>
                <a:gd name="connsiteX3" fmla="*/ 132899 w 132815"/>
                <a:gd name="connsiteY3" fmla="*/ 108622 h 116150"/>
                <a:gd name="connsiteX4" fmla="*/ 126334 w 132815"/>
                <a:gd name="connsiteY4" fmla="*/ 102801 h 116150"/>
                <a:gd name="connsiteX5" fmla="*/ 110931 w 132815"/>
                <a:gd name="connsiteY5" fmla="*/ 93439 h 116150"/>
                <a:gd name="connsiteX6" fmla="*/ 110931 w 132815"/>
                <a:gd name="connsiteY6" fmla="*/ 39033 h 116150"/>
                <a:gd name="connsiteX7" fmla="*/ 55381 w 132815"/>
                <a:gd name="connsiteY7" fmla="*/ 63 h 116150"/>
                <a:gd name="connsiteX8" fmla="*/ 10183 w 132815"/>
                <a:gd name="connsiteY8" fmla="*/ 23343 h 116150"/>
                <a:gd name="connsiteX9" fmla="*/ 25838 w 132815"/>
                <a:gd name="connsiteY9" fmla="*/ 39286 h 116150"/>
                <a:gd name="connsiteX10" fmla="*/ 41746 w 132815"/>
                <a:gd name="connsiteY10" fmla="*/ 23343 h 116150"/>
                <a:gd name="connsiteX11" fmla="*/ 36191 w 132815"/>
                <a:gd name="connsiteY11" fmla="*/ 10944 h 116150"/>
                <a:gd name="connsiteX12" fmla="*/ 54371 w 132815"/>
                <a:gd name="connsiteY12" fmla="*/ 9173 h 116150"/>
                <a:gd name="connsiteX13" fmla="*/ 82146 w 132815"/>
                <a:gd name="connsiteY13" fmla="*/ 39033 h 116150"/>
                <a:gd name="connsiteX14" fmla="*/ 82146 w 132815"/>
                <a:gd name="connsiteY14" fmla="*/ 47636 h 116150"/>
                <a:gd name="connsiteX15" fmla="*/ 83 w 132815"/>
                <a:gd name="connsiteY15" fmla="*/ 87365 h 116150"/>
                <a:gd name="connsiteX16" fmla="*/ 48816 w 132815"/>
                <a:gd name="connsiteY16" fmla="*/ 116213 h 116150"/>
                <a:gd name="connsiteX17" fmla="*/ 86438 w 132815"/>
                <a:gd name="connsiteY17" fmla="*/ 95210 h 116150"/>
                <a:gd name="connsiteX18" fmla="*/ 82146 w 132815"/>
                <a:gd name="connsiteY18" fmla="*/ 55481 h 116150"/>
                <a:gd name="connsiteX19" fmla="*/ 82146 w 132815"/>
                <a:gd name="connsiteY19" fmla="*/ 79521 h 116150"/>
                <a:gd name="connsiteX20" fmla="*/ 52603 w 132815"/>
                <a:gd name="connsiteY20" fmla="*/ 107103 h 116150"/>
                <a:gd name="connsiteX21" fmla="*/ 29626 w 132815"/>
                <a:gd name="connsiteY21" fmla="*/ 87112 h 116150"/>
                <a:gd name="connsiteX22" fmla="*/ 82146 w 132815"/>
                <a:gd name="connsiteY22" fmla="*/ 55481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2815" h="116150">
                  <a:moveTo>
                    <a:pt x="86438" y="95210"/>
                  </a:moveTo>
                  <a:cubicBezTo>
                    <a:pt x="86438" y="103055"/>
                    <a:pt x="86438" y="114695"/>
                    <a:pt x="112699" y="114695"/>
                  </a:cubicBezTo>
                  <a:lnTo>
                    <a:pt x="124819" y="114695"/>
                  </a:lnTo>
                  <a:cubicBezTo>
                    <a:pt x="129869" y="114695"/>
                    <a:pt x="132899" y="114695"/>
                    <a:pt x="132899" y="108622"/>
                  </a:cubicBezTo>
                  <a:cubicBezTo>
                    <a:pt x="132899" y="102801"/>
                    <a:pt x="129616" y="102801"/>
                    <a:pt x="126334" y="102801"/>
                  </a:cubicBezTo>
                  <a:cubicBezTo>
                    <a:pt x="110931" y="102548"/>
                    <a:pt x="110931" y="99259"/>
                    <a:pt x="110931" y="93439"/>
                  </a:cubicBezTo>
                  <a:lnTo>
                    <a:pt x="110931" y="39033"/>
                  </a:lnTo>
                  <a:cubicBezTo>
                    <a:pt x="110931" y="16511"/>
                    <a:pt x="93003" y="63"/>
                    <a:pt x="55381" y="63"/>
                  </a:cubicBezTo>
                  <a:cubicBezTo>
                    <a:pt x="40988" y="63"/>
                    <a:pt x="10183" y="1075"/>
                    <a:pt x="10183" y="23343"/>
                  </a:cubicBezTo>
                  <a:cubicBezTo>
                    <a:pt x="10183" y="34478"/>
                    <a:pt x="19021" y="39286"/>
                    <a:pt x="25838" y="39286"/>
                  </a:cubicBezTo>
                  <a:cubicBezTo>
                    <a:pt x="33666" y="39286"/>
                    <a:pt x="41746" y="33972"/>
                    <a:pt x="41746" y="23343"/>
                  </a:cubicBezTo>
                  <a:cubicBezTo>
                    <a:pt x="41746" y="15752"/>
                    <a:pt x="36948" y="11450"/>
                    <a:pt x="36191" y="10944"/>
                  </a:cubicBezTo>
                  <a:cubicBezTo>
                    <a:pt x="43261" y="9426"/>
                    <a:pt x="51341" y="9173"/>
                    <a:pt x="54371" y="9173"/>
                  </a:cubicBezTo>
                  <a:cubicBezTo>
                    <a:pt x="73308" y="9173"/>
                    <a:pt x="82146" y="19801"/>
                    <a:pt x="82146" y="39033"/>
                  </a:cubicBezTo>
                  <a:lnTo>
                    <a:pt x="82146" y="47636"/>
                  </a:lnTo>
                  <a:cubicBezTo>
                    <a:pt x="64218" y="48396"/>
                    <a:pt x="83" y="50673"/>
                    <a:pt x="83" y="87365"/>
                  </a:cubicBezTo>
                  <a:cubicBezTo>
                    <a:pt x="83" y="111658"/>
                    <a:pt x="31393" y="116213"/>
                    <a:pt x="48816" y="116213"/>
                  </a:cubicBezTo>
                  <a:cubicBezTo>
                    <a:pt x="69016" y="116213"/>
                    <a:pt x="80883" y="105838"/>
                    <a:pt x="86438" y="95210"/>
                  </a:cubicBezTo>
                  <a:close/>
                  <a:moveTo>
                    <a:pt x="82146" y="55481"/>
                  </a:moveTo>
                  <a:lnTo>
                    <a:pt x="82146" y="79521"/>
                  </a:lnTo>
                  <a:cubicBezTo>
                    <a:pt x="82146" y="103814"/>
                    <a:pt x="58916" y="107103"/>
                    <a:pt x="52603" y="107103"/>
                  </a:cubicBezTo>
                  <a:cubicBezTo>
                    <a:pt x="39726" y="107103"/>
                    <a:pt x="29626" y="98247"/>
                    <a:pt x="29626" y="87112"/>
                  </a:cubicBezTo>
                  <a:cubicBezTo>
                    <a:pt x="29626" y="59783"/>
                    <a:pt x="69521" y="56240"/>
                    <a:pt x="82146" y="55481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53F6643-EA59-0BE1-6C00-90578275B141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3746114" y="3599476"/>
              <a:ext cx="102262" cy="113872"/>
            </a:xfrm>
            <a:custGeom>
              <a:avLst/>
              <a:gdLst>
                <a:gd name="connsiteX0" fmla="*/ 42004 w 102262"/>
                <a:gd name="connsiteY0" fmla="*/ 28658 h 113872"/>
                <a:gd name="connsiteX1" fmla="*/ 42004 w 102262"/>
                <a:gd name="connsiteY1" fmla="*/ 63 h 113872"/>
                <a:gd name="connsiteX2" fmla="*/ 89 w 102262"/>
                <a:gd name="connsiteY2" fmla="*/ 2087 h 113872"/>
                <a:gd name="connsiteX3" fmla="*/ 89 w 102262"/>
                <a:gd name="connsiteY3" fmla="*/ 13981 h 113872"/>
                <a:gd name="connsiteX4" fmla="*/ 17511 w 102262"/>
                <a:gd name="connsiteY4" fmla="*/ 23850 h 113872"/>
                <a:gd name="connsiteX5" fmla="*/ 17511 w 102262"/>
                <a:gd name="connsiteY5" fmla="*/ 102042 h 113872"/>
                <a:gd name="connsiteX6" fmla="*/ 89 w 102262"/>
                <a:gd name="connsiteY6" fmla="*/ 102042 h 113872"/>
                <a:gd name="connsiteX7" fmla="*/ 89 w 102262"/>
                <a:gd name="connsiteY7" fmla="*/ 113936 h 113872"/>
                <a:gd name="connsiteX8" fmla="*/ 31904 w 102262"/>
                <a:gd name="connsiteY8" fmla="*/ 113177 h 113872"/>
                <a:gd name="connsiteX9" fmla="*/ 66749 w 102262"/>
                <a:gd name="connsiteY9" fmla="*/ 113936 h 113872"/>
                <a:gd name="connsiteX10" fmla="*/ 66749 w 102262"/>
                <a:gd name="connsiteY10" fmla="*/ 102042 h 113872"/>
                <a:gd name="connsiteX11" fmla="*/ 44781 w 102262"/>
                <a:gd name="connsiteY11" fmla="*/ 102042 h 113872"/>
                <a:gd name="connsiteX12" fmla="*/ 44781 w 102262"/>
                <a:gd name="connsiteY12" fmla="*/ 57758 h 113872"/>
                <a:gd name="connsiteX13" fmla="*/ 76344 w 102262"/>
                <a:gd name="connsiteY13" fmla="*/ 9173 h 113872"/>
                <a:gd name="connsiteX14" fmla="*/ 71546 w 102262"/>
                <a:gd name="connsiteY14" fmla="*/ 20813 h 113872"/>
                <a:gd name="connsiteX15" fmla="*/ 86949 w 102262"/>
                <a:gd name="connsiteY15" fmla="*/ 36249 h 113872"/>
                <a:gd name="connsiteX16" fmla="*/ 102352 w 102262"/>
                <a:gd name="connsiteY16" fmla="*/ 20813 h 113872"/>
                <a:gd name="connsiteX17" fmla="*/ 75586 w 102262"/>
                <a:gd name="connsiteY17" fmla="*/ 63 h 113872"/>
                <a:gd name="connsiteX18" fmla="*/ 42004 w 102262"/>
                <a:gd name="connsiteY18" fmla="*/ 28658 h 11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262" h="113872">
                  <a:moveTo>
                    <a:pt x="42004" y="28658"/>
                  </a:moveTo>
                  <a:lnTo>
                    <a:pt x="42004" y="63"/>
                  </a:lnTo>
                  <a:lnTo>
                    <a:pt x="89" y="2087"/>
                  </a:lnTo>
                  <a:lnTo>
                    <a:pt x="89" y="13981"/>
                  </a:lnTo>
                  <a:cubicBezTo>
                    <a:pt x="15744" y="13981"/>
                    <a:pt x="17511" y="13981"/>
                    <a:pt x="17511" y="23850"/>
                  </a:cubicBezTo>
                  <a:lnTo>
                    <a:pt x="17511" y="102042"/>
                  </a:lnTo>
                  <a:lnTo>
                    <a:pt x="89" y="102042"/>
                  </a:lnTo>
                  <a:lnTo>
                    <a:pt x="89" y="113936"/>
                  </a:lnTo>
                  <a:cubicBezTo>
                    <a:pt x="8926" y="113683"/>
                    <a:pt x="20289" y="113177"/>
                    <a:pt x="31904" y="113177"/>
                  </a:cubicBezTo>
                  <a:cubicBezTo>
                    <a:pt x="41499" y="113177"/>
                    <a:pt x="57659" y="113177"/>
                    <a:pt x="66749" y="113936"/>
                  </a:cubicBezTo>
                  <a:lnTo>
                    <a:pt x="66749" y="102042"/>
                  </a:lnTo>
                  <a:lnTo>
                    <a:pt x="44781" y="102042"/>
                  </a:lnTo>
                  <a:lnTo>
                    <a:pt x="44781" y="57758"/>
                  </a:lnTo>
                  <a:cubicBezTo>
                    <a:pt x="44781" y="40045"/>
                    <a:pt x="51094" y="9173"/>
                    <a:pt x="76344" y="9173"/>
                  </a:cubicBezTo>
                  <a:cubicBezTo>
                    <a:pt x="76091" y="9426"/>
                    <a:pt x="71546" y="13474"/>
                    <a:pt x="71546" y="20813"/>
                  </a:cubicBezTo>
                  <a:cubicBezTo>
                    <a:pt x="71546" y="31188"/>
                    <a:pt x="79626" y="36249"/>
                    <a:pt x="86949" y="36249"/>
                  </a:cubicBezTo>
                  <a:cubicBezTo>
                    <a:pt x="94272" y="36249"/>
                    <a:pt x="102352" y="30935"/>
                    <a:pt x="102352" y="20813"/>
                  </a:cubicBezTo>
                  <a:cubicBezTo>
                    <a:pt x="102352" y="7401"/>
                    <a:pt x="88716" y="63"/>
                    <a:pt x="75586" y="63"/>
                  </a:cubicBezTo>
                  <a:cubicBezTo>
                    <a:pt x="57911" y="63"/>
                    <a:pt x="47811" y="12715"/>
                    <a:pt x="42004" y="28658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9941C1-5E14-962B-304C-588044D2F29A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3861661" y="3552662"/>
              <a:ext cx="91152" cy="162205"/>
            </a:xfrm>
            <a:custGeom>
              <a:avLst/>
              <a:gdLst>
                <a:gd name="connsiteX0" fmla="*/ 20798 w 91152"/>
                <a:gd name="connsiteY0" fmla="*/ 60289 h 162205"/>
                <a:gd name="connsiteX1" fmla="*/ 20798 w 91152"/>
                <a:gd name="connsiteY1" fmla="*/ 129625 h 162205"/>
                <a:gd name="connsiteX2" fmla="*/ 60694 w 91152"/>
                <a:gd name="connsiteY2" fmla="*/ 162268 h 162205"/>
                <a:gd name="connsiteX3" fmla="*/ 91246 w 91152"/>
                <a:gd name="connsiteY3" fmla="*/ 129372 h 162205"/>
                <a:gd name="connsiteX4" fmla="*/ 91246 w 91152"/>
                <a:gd name="connsiteY4" fmla="*/ 115960 h 162205"/>
                <a:gd name="connsiteX5" fmla="*/ 79379 w 91152"/>
                <a:gd name="connsiteY5" fmla="*/ 115960 h 162205"/>
                <a:gd name="connsiteX6" fmla="*/ 79379 w 91152"/>
                <a:gd name="connsiteY6" fmla="*/ 128866 h 162205"/>
                <a:gd name="connsiteX7" fmla="*/ 64229 w 91152"/>
                <a:gd name="connsiteY7" fmla="*/ 152146 h 162205"/>
                <a:gd name="connsiteX8" fmla="*/ 49584 w 91152"/>
                <a:gd name="connsiteY8" fmla="*/ 130131 h 162205"/>
                <a:gd name="connsiteX9" fmla="*/ 49584 w 91152"/>
                <a:gd name="connsiteY9" fmla="*/ 60289 h 162205"/>
                <a:gd name="connsiteX10" fmla="*/ 86449 w 91152"/>
                <a:gd name="connsiteY10" fmla="*/ 60289 h 162205"/>
                <a:gd name="connsiteX11" fmla="*/ 86449 w 91152"/>
                <a:gd name="connsiteY11" fmla="*/ 48396 h 162205"/>
                <a:gd name="connsiteX12" fmla="*/ 49584 w 91152"/>
                <a:gd name="connsiteY12" fmla="*/ 48396 h 162205"/>
                <a:gd name="connsiteX13" fmla="*/ 49584 w 91152"/>
                <a:gd name="connsiteY13" fmla="*/ 63 h 162205"/>
                <a:gd name="connsiteX14" fmla="*/ 37716 w 91152"/>
                <a:gd name="connsiteY14" fmla="*/ 63 h 162205"/>
                <a:gd name="connsiteX15" fmla="*/ 93 w 91152"/>
                <a:gd name="connsiteY15" fmla="*/ 51179 h 162205"/>
                <a:gd name="connsiteX16" fmla="*/ 93 w 91152"/>
                <a:gd name="connsiteY16" fmla="*/ 60289 h 162205"/>
                <a:gd name="connsiteX17" fmla="*/ 20798 w 91152"/>
                <a:gd name="connsiteY17" fmla="*/ 60289 h 16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152" h="162205">
                  <a:moveTo>
                    <a:pt x="20798" y="60289"/>
                  </a:moveTo>
                  <a:lnTo>
                    <a:pt x="20798" y="129625"/>
                  </a:lnTo>
                  <a:cubicBezTo>
                    <a:pt x="20798" y="156701"/>
                    <a:pt x="42766" y="162268"/>
                    <a:pt x="60694" y="162268"/>
                  </a:cubicBezTo>
                  <a:cubicBezTo>
                    <a:pt x="79884" y="162268"/>
                    <a:pt x="91246" y="147845"/>
                    <a:pt x="91246" y="129372"/>
                  </a:cubicBezTo>
                  <a:lnTo>
                    <a:pt x="91246" y="115960"/>
                  </a:lnTo>
                  <a:lnTo>
                    <a:pt x="79379" y="115960"/>
                  </a:lnTo>
                  <a:lnTo>
                    <a:pt x="79379" y="128866"/>
                  </a:lnTo>
                  <a:cubicBezTo>
                    <a:pt x="79379" y="146073"/>
                    <a:pt x="71299" y="152146"/>
                    <a:pt x="64229" y="152146"/>
                  </a:cubicBezTo>
                  <a:cubicBezTo>
                    <a:pt x="49584" y="152146"/>
                    <a:pt x="49584" y="135951"/>
                    <a:pt x="49584" y="130131"/>
                  </a:cubicBezTo>
                  <a:lnTo>
                    <a:pt x="49584" y="60289"/>
                  </a:lnTo>
                  <a:lnTo>
                    <a:pt x="86449" y="60289"/>
                  </a:lnTo>
                  <a:lnTo>
                    <a:pt x="86449" y="48396"/>
                  </a:lnTo>
                  <a:lnTo>
                    <a:pt x="49584" y="48396"/>
                  </a:lnTo>
                  <a:lnTo>
                    <a:pt x="49584" y="63"/>
                  </a:lnTo>
                  <a:lnTo>
                    <a:pt x="37716" y="63"/>
                  </a:lnTo>
                  <a:cubicBezTo>
                    <a:pt x="37464" y="25368"/>
                    <a:pt x="25091" y="50420"/>
                    <a:pt x="93" y="51179"/>
                  </a:cubicBezTo>
                  <a:lnTo>
                    <a:pt x="93" y="60289"/>
                  </a:lnTo>
                  <a:lnTo>
                    <a:pt x="20798" y="60289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4C166AC-BEDB-2B6A-F514-FBF1400672F1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3981149" y="3537479"/>
              <a:ext cx="60347" cy="175870"/>
            </a:xfrm>
            <a:custGeom>
              <a:avLst/>
              <a:gdLst>
                <a:gd name="connsiteX0" fmla="*/ 44790 w 60347"/>
                <a:gd name="connsiteY0" fmla="*/ 62060 h 175870"/>
                <a:gd name="connsiteX1" fmla="*/ 855 w 60347"/>
                <a:gd name="connsiteY1" fmla="*/ 64085 h 175870"/>
                <a:gd name="connsiteX2" fmla="*/ 855 w 60347"/>
                <a:gd name="connsiteY2" fmla="*/ 75978 h 175870"/>
                <a:gd name="connsiteX3" fmla="*/ 17520 w 60347"/>
                <a:gd name="connsiteY3" fmla="*/ 85847 h 175870"/>
                <a:gd name="connsiteX4" fmla="*/ 17520 w 60347"/>
                <a:gd name="connsiteY4" fmla="*/ 164040 h 175870"/>
                <a:gd name="connsiteX5" fmla="*/ 98 w 60347"/>
                <a:gd name="connsiteY5" fmla="*/ 164040 h 175870"/>
                <a:gd name="connsiteX6" fmla="*/ 98 w 60347"/>
                <a:gd name="connsiteY6" fmla="*/ 175933 h 175870"/>
                <a:gd name="connsiteX7" fmla="*/ 30903 w 60347"/>
                <a:gd name="connsiteY7" fmla="*/ 175174 h 175870"/>
                <a:gd name="connsiteX8" fmla="*/ 60446 w 60347"/>
                <a:gd name="connsiteY8" fmla="*/ 175933 h 175870"/>
                <a:gd name="connsiteX9" fmla="*/ 60446 w 60347"/>
                <a:gd name="connsiteY9" fmla="*/ 164040 h 175870"/>
                <a:gd name="connsiteX10" fmla="*/ 44790 w 60347"/>
                <a:gd name="connsiteY10" fmla="*/ 164040 h 175870"/>
                <a:gd name="connsiteX11" fmla="*/ 44790 w 60347"/>
                <a:gd name="connsiteY11" fmla="*/ 62060 h 175870"/>
                <a:gd name="connsiteX12" fmla="*/ 47316 w 60347"/>
                <a:gd name="connsiteY12" fmla="*/ 19801 h 175870"/>
                <a:gd name="connsiteX13" fmla="*/ 27620 w 60347"/>
                <a:gd name="connsiteY13" fmla="*/ 63 h 175870"/>
                <a:gd name="connsiteX14" fmla="*/ 7925 w 60347"/>
                <a:gd name="connsiteY14" fmla="*/ 19801 h 175870"/>
                <a:gd name="connsiteX15" fmla="*/ 27620 w 60347"/>
                <a:gd name="connsiteY15" fmla="*/ 39539 h 175870"/>
                <a:gd name="connsiteX16" fmla="*/ 47316 w 60347"/>
                <a:gd name="connsiteY16" fmla="*/ 19801 h 17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47" h="175870">
                  <a:moveTo>
                    <a:pt x="44790" y="62060"/>
                  </a:moveTo>
                  <a:lnTo>
                    <a:pt x="855" y="64085"/>
                  </a:lnTo>
                  <a:lnTo>
                    <a:pt x="855" y="75978"/>
                  </a:lnTo>
                  <a:cubicBezTo>
                    <a:pt x="15753" y="75978"/>
                    <a:pt x="17520" y="75978"/>
                    <a:pt x="17520" y="85847"/>
                  </a:cubicBezTo>
                  <a:lnTo>
                    <a:pt x="17520" y="164040"/>
                  </a:lnTo>
                  <a:lnTo>
                    <a:pt x="98" y="164040"/>
                  </a:lnTo>
                  <a:lnTo>
                    <a:pt x="98" y="175933"/>
                  </a:lnTo>
                  <a:cubicBezTo>
                    <a:pt x="7925" y="175680"/>
                    <a:pt x="20298" y="175174"/>
                    <a:pt x="30903" y="175174"/>
                  </a:cubicBezTo>
                  <a:cubicBezTo>
                    <a:pt x="38478" y="175174"/>
                    <a:pt x="51356" y="175680"/>
                    <a:pt x="60446" y="175933"/>
                  </a:cubicBezTo>
                  <a:lnTo>
                    <a:pt x="60446" y="164040"/>
                  </a:lnTo>
                  <a:lnTo>
                    <a:pt x="44790" y="164040"/>
                  </a:lnTo>
                  <a:lnTo>
                    <a:pt x="44790" y="62060"/>
                  </a:lnTo>
                  <a:close/>
                  <a:moveTo>
                    <a:pt x="47316" y="19801"/>
                  </a:moveTo>
                  <a:cubicBezTo>
                    <a:pt x="47316" y="8667"/>
                    <a:pt x="38225" y="63"/>
                    <a:pt x="27620" y="63"/>
                  </a:cubicBezTo>
                  <a:cubicBezTo>
                    <a:pt x="16763" y="63"/>
                    <a:pt x="7925" y="8920"/>
                    <a:pt x="7925" y="19801"/>
                  </a:cubicBezTo>
                  <a:cubicBezTo>
                    <a:pt x="7925" y="30682"/>
                    <a:pt x="16763" y="39539"/>
                    <a:pt x="27620" y="39539"/>
                  </a:cubicBezTo>
                  <a:cubicBezTo>
                    <a:pt x="38225" y="39539"/>
                    <a:pt x="47316" y="30935"/>
                    <a:pt x="47316" y="19801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15EA478-1EFD-5637-8A8A-F00946BEC264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4058021" y="3598717"/>
              <a:ext cx="132815" cy="116150"/>
            </a:xfrm>
            <a:custGeom>
              <a:avLst/>
              <a:gdLst>
                <a:gd name="connsiteX0" fmla="*/ 86456 w 132815"/>
                <a:gd name="connsiteY0" fmla="*/ 95210 h 116150"/>
                <a:gd name="connsiteX1" fmla="*/ 112716 w 132815"/>
                <a:gd name="connsiteY1" fmla="*/ 114695 h 116150"/>
                <a:gd name="connsiteX2" fmla="*/ 124836 w 132815"/>
                <a:gd name="connsiteY2" fmla="*/ 114695 h 116150"/>
                <a:gd name="connsiteX3" fmla="*/ 132917 w 132815"/>
                <a:gd name="connsiteY3" fmla="*/ 108622 h 116150"/>
                <a:gd name="connsiteX4" fmla="*/ 126352 w 132815"/>
                <a:gd name="connsiteY4" fmla="*/ 102801 h 116150"/>
                <a:gd name="connsiteX5" fmla="*/ 110949 w 132815"/>
                <a:gd name="connsiteY5" fmla="*/ 93439 h 116150"/>
                <a:gd name="connsiteX6" fmla="*/ 110949 w 132815"/>
                <a:gd name="connsiteY6" fmla="*/ 39033 h 116150"/>
                <a:gd name="connsiteX7" fmla="*/ 55399 w 132815"/>
                <a:gd name="connsiteY7" fmla="*/ 63 h 116150"/>
                <a:gd name="connsiteX8" fmla="*/ 10201 w 132815"/>
                <a:gd name="connsiteY8" fmla="*/ 23343 h 116150"/>
                <a:gd name="connsiteX9" fmla="*/ 25856 w 132815"/>
                <a:gd name="connsiteY9" fmla="*/ 39286 h 116150"/>
                <a:gd name="connsiteX10" fmla="*/ 41764 w 132815"/>
                <a:gd name="connsiteY10" fmla="*/ 23343 h 116150"/>
                <a:gd name="connsiteX11" fmla="*/ 36209 w 132815"/>
                <a:gd name="connsiteY11" fmla="*/ 10944 h 116150"/>
                <a:gd name="connsiteX12" fmla="*/ 54389 w 132815"/>
                <a:gd name="connsiteY12" fmla="*/ 9173 h 116150"/>
                <a:gd name="connsiteX13" fmla="*/ 82164 w 132815"/>
                <a:gd name="connsiteY13" fmla="*/ 39033 h 116150"/>
                <a:gd name="connsiteX14" fmla="*/ 82164 w 132815"/>
                <a:gd name="connsiteY14" fmla="*/ 47636 h 116150"/>
                <a:gd name="connsiteX15" fmla="*/ 101 w 132815"/>
                <a:gd name="connsiteY15" fmla="*/ 87365 h 116150"/>
                <a:gd name="connsiteX16" fmla="*/ 48834 w 132815"/>
                <a:gd name="connsiteY16" fmla="*/ 116213 h 116150"/>
                <a:gd name="connsiteX17" fmla="*/ 86456 w 132815"/>
                <a:gd name="connsiteY17" fmla="*/ 95210 h 116150"/>
                <a:gd name="connsiteX18" fmla="*/ 82164 w 132815"/>
                <a:gd name="connsiteY18" fmla="*/ 55481 h 116150"/>
                <a:gd name="connsiteX19" fmla="*/ 82164 w 132815"/>
                <a:gd name="connsiteY19" fmla="*/ 79521 h 116150"/>
                <a:gd name="connsiteX20" fmla="*/ 52621 w 132815"/>
                <a:gd name="connsiteY20" fmla="*/ 107103 h 116150"/>
                <a:gd name="connsiteX21" fmla="*/ 29644 w 132815"/>
                <a:gd name="connsiteY21" fmla="*/ 87112 h 116150"/>
                <a:gd name="connsiteX22" fmla="*/ 82164 w 132815"/>
                <a:gd name="connsiteY22" fmla="*/ 55481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2815" h="116150">
                  <a:moveTo>
                    <a:pt x="86456" y="95210"/>
                  </a:moveTo>
                  <a:cubicBezTo>
                    <a:pt x="86456" y="103055"/>
                    <a:pt x="86456" y="114695"/>
                    <a:pt x="112716" y="114695"/>
                  </a:cubicBezTo>
                  <a:lnTo>
                    <a:pt x="124836" y="114695"/>
                  </a:lnTo>
                  <a:cubicBezTo>
                    <a:pt x="129886" y="114695"/>
                    <a:pt x="132917" y="114695"/>
                    <a:pt x="132917" y="108622"/>
                  </a:cubicBezTo>
                  <a:cubicBezTo>
                    <a:pt x="132917" y="102801"/>
                    <a:pt x="129634" y="102801"/>
                    <a:pt x="126352" y="102801"/>
                  </a:cubicBezTo>
                  <a:cubicBezTo>
                    <a:pt x="110949" y="102548"/>
                    <a:pt x="110949" y="99259"/>
                    <a:pt x="110949" y="93439"/>
                  </a:cubicBezTo>
                  <a:lnTo>
                    <a:pt x="110949" y="39033"/>
                  </a:lnTo>
                  <a:cubicBezTo>
                    <a:pt x="110949" y="16511"/>
                    <a:pt x="93021" y="63"/>
                    <a:pt x="55399" y="63"/>
                  </a:cubicBezTo>
                  <a:cubicBezTo>
                    <a:pt x="41006" y="63"/>
                    <a:pt x="10201" y="1075"/>
                    <a:pt x="10201" y="23343"/>
                  </a:cubicBezTo>
                  <a:cubicBezTo>
                    <a:pt x="10201" y="34478"/>
                    <a:pt x="19039" y="39286"/>
                    <a:pt x="25856" y="39286"/>
                  </a:cubicBezTo>
                  <a:cubicBezTo>
                    <a:pt x="33684" y="39286"/>
                    <a:pt x="41764" y="33972"/>
                    <a:pt x="41764" y="23343"/>
                  </a:cubicBezTo>
                  <a:cubicBezTo>
                    <a:pt x="41764" y="15752"/>
                    <a:pt x="36966" y="11450"/>
                    <a:pt x="36209" y="10944"/>
                  </a:cubicBezTo>
                  <a:cubicBezTo>
                    <a:pt x="43279" y="9426"/>
                    <a:pt x="51359" y="9173"/>
                    <a:pt x="54389" y="9173"/>
                  </a:cubicBezTo>
                  <a:cubicBezTo>
                    <a:pt x="73326" y="9173"/>
                    <a:pt x="82164" y="19801"/>
                    <a:pt x="82164" y="39033"/>
                  </a:cubicBezTo>
                  <a:lnTo>
                    <a:pt x="82164" y="47636"/>
                  </a:lnTo>
                  <a:cubicBezTo>
                    <a:pt x="64236" y="48396"/>
                    <a:pt x="101" y="50673"/>
                    <a:pt x="101" y="87365"/>
                  </a:cubicBezTo>
                  <a:cubicBezTo>
                    <a:pt x="101" y="111658"/>
                    <a:pt x="31411" y="116213"/>
                    <a:pt x="48834" y="116213"/>
                  </a:cubicBezTo>
                  <a:cubicBezTo>
                    <a:pt x="69034" y="116213"/>
                    <a:pt x="80901" y="105838"/>
                    <a:pt x="86456" y="95210"/>
                  </a:cubicBezTo>
                  <a:close/>
                  <a:moveTo>
                    <a:pt x="82164" y="55481"/>
                  </a:moveTo>
                  <a:lnTo>
                    <a:pt x="82164" y="79521"/>
                  </a:lnTo>
                  <a:cubicBezTo>
                    <a:pt x="82164" y="103814"/>
                    <a:pt x="58934" y="107103"/>
                    <a:pt x="52621" y="107103"/>
                  </a:cubicBezTo>
                  <a:cubicBezTo>
                    <a:pt x="39744" y="107103"/>
                    <a:pt x="29644" y="98247"/>
                    <a:pt x="29644" y="87112"/>
                  </a:cubicBezTo>
                  <a:cubicBezTo>
                    <a:pt x="29644" y="59783"/>
                    <a:pt x="69539" y="56240"/>
                    <a:pt x="82164" y="55481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FEB43AF-F5A6-690E-3287-F321BDD1390B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4202963" y="3537732"/>
              <a:ext cx="62115" cy="175617"/>
            </a:xfrm>
            <a:custGeom>
              <a:avLst/>
              <a:gdLst>
                <a:gd name="connsiteX0" fmla="*/ 44799 w 62115"/>
                <a:gd name="connsiteY0" fmla="*/ 63 h 175617"/>
                <a:gd name="connsiteX1" fmla="*/ 107 w 62115"/>
                <a:gd name="connsiteY1" fmla="*/ 2087 h 175617"/>
                <a:gd name="connsiteX2" fmla="*/ 107 w 62115"/>
                <a:gd name="connsiteY2" fmla="*/ 13981 h 175617"/>
                <a:gd name="connsiteX3" fmla="*/ 17529 w 62115"/>
                <a:gd name="connsiteY3" fmla="*/ 23850 h 175617"/>
                <a:gd name="connsiteX4" fmla="*/ 17529 w 62115"/>
                <a:gd name="connsiteY4" fmla="*/ 163787 h 175617"/>
                <a:gd name="connsiteX5" fmla="*/ 107 w 62115"/>
                <a:gd name="connsiteY5" fmla="*/ 163787 h 175617"/>
                <a:gd name="connsiteX6" fmla="*/ 107 w 62115"/>
                <a:gd name="connsiteY6" fmla="*/ 175680 h 175617"/>
                <a:gd name="connsiteX7" fmla="*/ 31164 w 62115"/>
                <a:gd name="connsiteY7" fmla="*/ 174921 h 175617"/>
                <a:gd name="connsiteX8" fmla="*/ 62222 w 62115"/>
                <a:gd name="connsiteY8" fmla="*/ 175680 h 175617"/>
                <a:gd name="connsiteX9" fmla="*/ 62222 w 62115"/>
                <a:gd name="connsiteY9" fmla="*/ 163787 h 175617"/>
                <a:gd name="connsiteX10" fmla="*/ 44799 w 62115"/>
                <a:gd name="connsiteY10" fmla="*/ 163787 h 175617"/>
                <a:gd name="connsiteX11" fmla="*/ 44799 w 62115"/>
                <a:gd name="connsiteY11" fmla="*/ 63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115" h="175617">
                  <a:moveTo>
                    <a:pt x="44799" y="63"/>
                  </a:moveTo>
                  <a:lnTo>
                    <a:pt x="107" y="2087"/>
                  </a:lnTo>
                  <a:lnTo>
                    <a:pt x="107" y="13981"/>
                  </a:lnTo>
                  <a:cubicBezTo>
                    <a:pt x="15762" y="13981"/>
                    <a:pt x="17529" y="13981"/>
                    <a:pt x="17529" y="23850"/>
                  </a:cubicBezTo>
                  <a:lnTo>
                    <a:pt x="17529" y="163787"/>
                  </a:lnTo>
                  <a:lnTo>
                    <a:pt x="107" y="163787"/>
                  </a:lnTo>
                  <a:lnTo>
                    <a:pt x="107" y="175680"/>
                  </a:lnTo>
                  <a:cubicBezTo>
                    <a:pt x="8187" y="175427"/>
                    <a:pt x="20307" y="174921"/>
                    <a:pt x="31164" y="174921"/>
                  </a:cubicBezTo>
                  <a:cubicBezTo>
                    <a:pt x="42022" y="174921"/>
                    <a:pt x="53637" y="175427"/>
                    <a:pt x="62222" y="175680"/>
                  </a:cubicBezTo>
                  <a:lnTo>
                    <a:pt x="62222" y="163787"/>
                  </a:lnTo>
                  <a:lnTo>
                    <a:pt x="44799" y="163787"/>
                  </a:lnTo>
                  <a:lnTo>
                    <a:pt x="44799" y="63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F615FB4-6168-BABF-2993-ECCB91E291F6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4364254" y="3599982"/>
              <a:ext cx="82567" cy="116150"/>
            </a:xfrm>
            <a:custGeom>
              <a:avLst/>
              <a:gdLst>
                <a:gd name="connsiteX0" fmla="*/ 44301 w 82567"/>
                <a:gd name="connsiteY0" fmla="*/ 64338 h 116150"/>
                <a:gd name="connsiteX1" fmla="*/ 70561 w 82567"/>
                <a:gd name="connsiteY1" fmla="*/ 87618 h 116150"/>
                <a:gd name="connsiteX2" fmla="*/ 42028 w 82567"/>
                <a:gd name="connsiteY2" fmla="*/ 110646 h 116150"/>
                <a:gd name="connsiteX3" fmla="*/ 6931 w 82567"/>
                <a:gd name="connsiteY3" fmla="*/ 74713 h 116150"/>
                <a:gd name="connsiteX4" fmla="*/ 3396 w 82567"/>
                <a:gd name="connsiteY4" fmla="*/ 70411 h 116150"/>
                <a:gd name="connsiteX5" fmla="*/ 113 w 82567"/>
                <a:gd name="connsiteY5" fmla="*/ 76737 h 116150"/>
                <a:gd name="connsiteX6" fmla="*/ 113 w 82567"/>
                <a:gd name="connsiteY6" fmla="*/ 110140 h 116150"/>
                <a:gd name="connsiteX7" fmla="*/ 2891 w 82567"/>
                <a:gd name="connsiteY7" fmla="*/ 116213 h 116150"/>
                <a:gd name="connsiteX8" fmla="*/ 9203 w 82567"/>
                <a:gd name="connsiteY8" fmla="*/ 111152 h 116150"/>
                <a:gd name="connsiteX9" fmla="*/ 14253 w 82567"/>
                <a:gd name="connsiteY9" fmla="*/ 105332 h 116150"/>
                <a:gd name="connsiteX10" fmla="*/ 42028 w 82567"/>
                <a:gd name="connsiteY10" fmla="*/ 116213 h 116150"/>
                <a:gd name="connsiteX11" fmla="*/ 82681 w 82567"/>
                <a:gd name="connsiteY11" fmla="*/ 81039 h 116150"/>
                <a:gd name="connsiteX12" fmla="*/ 72076 w 82567"/>
                <a:gd name="connsiteY12" fmla="*/ 56999 h 116150"/>
                <a:gd name="connsiteX13" fmla="*/ 43291 w 82567"/>
                <a:gd name="connsiteY13" fmla="*/ 44853 h 116150"/>
                <a:gd name="connsiteX14" fmla="*/ 12233 w 82567"/>
                <a:gd name="connsiteY14" fmla="*/ 24103 h 116150"/>
                <a:gd name="connsiteX15" fmla="*/ 40513 w 82567"/>
                <a:gd name="connsiteY15" fmla="*/ 4871 h 116150"/>
                <a:gd name="connsiteX16" fmla="*/ 70056 w 82567"/>
                <a:gd name="connsiteY16" fmla="*/ 35490 h 116150"/>
                <a:gd name="connsiteX17" fmla="*/ 73086 w 82567"/>
                <a:gd name="connsiteY17" fmla="*/ 37767 h 116150"/>
                <a:gd name="connsiteX18" fmla="*/ 76368 w 82567"/>
                <a:gd name="connsiteY18" fmla="*/ 31694 h 116150"/>
                <a:gd name="connsiteX19" fmla="*/ 76368 w 82567"/>
                <a:gd name="connsiteY19" fmla="*/ 6136 h 116150"/>
                <a:gd name="connsiteX20" fmla="*/ 73591 w 82567"/>
                <a:gd name="connsiteY20" fmla="*/ 63 h 116150"/>
                <a:gd name="connsiteX21" fmla="*/ 68541 w 82567"/>
                <a:gd name="connsiteY21" fmla="*/ 3099 h 116150"/>
                <a:gd name="connsiteX22" fmla="*/ 64248 w 82567"/>
                <a:gd name="connsiteY22" fmla="*/ 7148 h 116150"/>
                <a:gd name="connsiteX23" fmla="*/ 40513 w 82567"/>
                <a:gd name="connsiteY23" fmla="*/ 63 h 116150"/>
                <a:gd name="connsiteX24" fmla="*/ 113 w 82567"/>
                <a:gd name="connsiteY24" fmla="*/ 31188 h 116150"/>
                <a:gd name="connsiteX25" fmla="*/ 10971 w 82567"/>
                <a:gd name="connsiteY25" fmla="*/ 52697 h 116150"/>
                <a:gd name="connsiteX26" fmla="*/ 44301 w 82567"/>
                <a:gd name="connsiteY26" fmla="*/ 64338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567" h="116150">
                  <a:moveTo>
                    <a:pt x="44301" y="64338"/>
                  </a:moveTo>
                  <a:cubicBezTo>
                    <a:pt x="49856" y="65350"/>
                    <a:pt x="70561" y="69399"/>
                    <a:pt x="70561" y="87618"/>
                  </a:cubicBezTo>
                  <a:cubicBezTo>
                    <a:pt x="70561" y="100524"/>
                    <a:pt x="61723" y="110646"/>
                    <a:pt x="42028" y="110646"/>
                  </a:cubicBezTo>
                  <a:cubicBezTo>
                    <a:pt x="20818" y="110646"/>
                    <a:pt x="11728" y="96222"/>
                    <a:pt x="6931" y="74713"/>
                  </a:cubicBezTo>
                  <a:cubicBezTo>
                    <a:pt x="6173" y="71423"/>
                    <a:pt x="5921" y="70411"/>
                    <a:pt x="3396" y="70411"/>
                  </a:cubicBezTo>
                  <a:cubicBezTo>
                    <a:pt x="113" y="70411"/>
                    <a:pt x="113" y="72182"/>
                    <a:pt x="113" y="76737"/>
                  </a:cubicBezTo>
                  <a:lnTo>
                    <a:pt x="113" y="110140"/>
                  </a:lnTo>
                  <a:cubicBezTo>
                    <a:pt x="113" y="114442"/>
                    <a:pt x="113" y="116213"/>
                    <a:pt x="2891" y="116213"/>
                  </a:cubicBezTo>
                  <a:cubicBezTo>
                    <a:pt x="4153" y="116213"/>
                    <a:pt x="4406" y="115960"/>
                    <a:pt x="9203" y="111152"/>
                  </a:cubicBezTo>
                  <a:cubicBezTo>
                    <a:pt x="9708" y="110646"/>
                    <a:pt x="9708" y="110140"/>
                    <a:pt x="14253" y="105332"/>
                  </a:cubicBezTo>
                  <a:cubicBezTo>
                    <a:pt x="25363" y="115960"/>
                    <a:pt x="36726" y="116213"/>
                    <a:pt x="42028" y="116213"/>
                  </a:cubicBezTo>
                  <a:cubicBezTo>
                    <a:pt x="71066" y="116213"/>
                    <a:pt x="82681" y="99259"/>
                    <a:pt x="82681" y="81039"/>
                  </a:cubicBezTo>
                  <a:cubicBezTo>
                    <a:pt x="82681" y="67627"/>
                    <a:pt x="75106" y="60036"/>
                    <a:pt x="72076" y="56999"/>
                  </a:cubicBezTo>
                  <a:cubicBezTo>
                    <a:pt x="63743" y="48902"/>
                    <a:pt x="53896" y="46877"/>
                    <a:pt x="43291" y="44853"/>
                  </a:cubicBezTo>
                  <a:cubicBezTo>
                    <a:pt x="29151" y="42069"/>
                    <a:pt x="12233" y="38780"/>
                    <a:pt x="12233" y="24103"/>
                  </a:cubicBezTo>
                  <a:cubicBezTo>
                    <a:pt x="12233" y="15246"/>
                    <a:pt x="18798" y="4871"/>
                    <a:pt x="40513" y="4871"/>
                  </a:cubicBezTo>
                  <a:cubicBezTo>
                    <a:pt x="68288" y="4871"/>
                    <a:pt x="69551" y="27645"/>
                    <a:pt x="70056" y="35490"/>
                  </a:cubicBezTo>
                  <a:cubicBezTo>
                    <a:pt x="70308" y="37767"/>
                    <a:pt x="72581" y="37767"/>
                    <a:pt x="73086" y="37767"/>
                  </a:cubicBezTo>
                  <a:cubicBezTo>
                    <a:pt x="76368" y="37767"/>
                    <a:pt x="76368" y="36502"/>
                    <a:pt x="76368" y="31694"/>
                  </a:cubicBezTo>
                  <a:lnTo>
                    <a:pt x="76368" y="6136"/>
                  </a:lnTo>
                  <a:cubicBezTo>
                    <a:pt x="76368" y="1834"/>
                    <a:pt x="76368" y="63"/>
                    <a:pt x="73591" y="63"/>
                  </a:cubicBezTo>
                  <a:cubicBezTo>
                    <a:pt x="72328" y="63"/>
                    <a:pt x="71823" y="63"/>
                    <a:pt x="68541" y="3099"/>
                  </a:cubicBezTo>
                  <a:cubicBezTo>
                    <a:pt x="67783" y="4112"/>
                    <a:pt x="65258" y="6389"/>
                    <a:pt x="64248" y="7148"/>
                  </a:cubicBezTo>
                  <a:cubicBezTo>
                    <a:pt x="54653" y="63"/>
                    <a:pt x="44301" y="63"/>
                    <a:pt x="40513" y="63"/>
                  </a:cubicBezTo>
                  <a:cubicBezTo>
                    <a:pt x="9708" y="63"/>
                    <a:pt x="113" y="17017"/>
                    <a:pt x="113" y="31188"/>
                  </a:cubicBezTo>
                  <a:cubicBezTo>
                    <a:pt x="113" y="40045"/>
                    <a:pt x="4153" y="47130"/>
                    <a:pt x="10971" y="52697"/>
                  </a:cubicBezTo>
                  <a:cubicBezTo>
                    <a:pt x="19051" y="59277"/>
                    <a:pt x="26121" y="60795"/>
                    <a:pt x="44301" y="64338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77CA7E0-D6EE-7E3C-22A8-75CB1496B7CF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4463599" y="3601501"/>
              <a:ext cx="197203" cy="111848"/>
            </a:xfrm>
            <a:custGeom>
              <a:avLst/>
              <a:gdLst>
                <a:gd name="connsiteX0" fmla="*/ 19812 w 197203"/>
                <a:gd name="connsiteY0" fmla="*/ 24862 h 111848"/>
                <a:gd name="connsiteX1" fmla="*/ 19812 w 197203"/>
                <a:gd name="connsiteY1" fmla="*/ 92679 h 111848"/>
                <a:gd name="connsiteX2" fmla="*/ 117 w 197203"/>
                <a:gd name="connsiteY2" fmla="*/ 104067 h 111848"/>
                <a:gd name="connsiteX3" fmla="*/ 117 w 197203"/>
                <a:gd name="connsiteY3" fmla="*/ 111911 h 111848"/>
                <a:gd name="connsiteX4" fmla="*/ 28650 w 197203"/>
                <a:gd name="connsiteY4" fmla="*/ 111152 h 111848"/>
                <a:gd name="connsiteX5" fmla="*/ 56930 w 197203"/>
                <a:gd name="connsiteY5" fmla="*/ 111911 h 111848"/>
                <a:gd name="connsiteX6" fmla="*/ 56930 w 197203"/>
                <a:gd name="connsiteY6" fmla="*/ 104067 h 111848"/>
                <a:gd name="connsiteX7" fmla="*/ 37235 w 197203"/>
                <a:gd name="connsiteY7" fmla="*/ 92679 h 111848"/>
                <a:gd name="connsiteX8" fmla="*/ 37235 w 197203"/>
                <a:gd name="connsiteY8" fmla="*/ 46118 h 111848"/>
                <a:gd name="connsiteX9" fmla="*/ 71322 w 197203"/>
                <a:gd name="connsiteY9" fmla="*/ 5630 h 111848"/>
                <a:gd name="connsiteX10" fmla="*/ 90007 w 197203"/>
                <a:gd name="connsiteY10" fmla="*/ 33719 h 111848"/>
                <a:gd name="connsiteX11" fmla="*/ 90007 w 197203"/>
                <a:gd name="connsiteY11" fmla="*/ 92679 h 111848"/>
                <a:gd name="connsiteX12" fmla="*/ 70312 w 197203"/>
                <a:gd name="connsiteY12" fmla="*/ 104067 h 111848"/>
                <a:gd name="connsiteX13" fmla="*/ 70312 w 197203"/>
                <a:gd name="connsiteY13" fmla="*/ 111911 h 111848"/>
                <a:gd name="connsiteX14" fmla="*/ 98845 w 197203"/>
                <a:gd name="connsiteY14" fmla="*/ 111152 h 111848"/>
                <a:gd name="connsiteX15" fmla="*/ 127125 w 197203"/>
                <a:gd name="connsiteY15" fmla="*/ 111911 h 111848"/>
                <a:gd name="connsiteX16" fmla="*/ 127125 w 197203"/>
                <a:gd name="connsiteY16" fmla="*/ 104067 h 111848"/>
                <a:gd name="connsiteX17" fmla="*/ 107430 w 197203"/>
                <a:gd name="connsiteY17" fmla="*/ 92679 h 111848"/>
                <a:gd name="connsiteX18" fmla="*/ 107430 w 197203"/>
                <a:gd name="connsiteY18" fmla="*/ 46118 h 111848"/>
                <a:gd name="connsiteX19" fmla="*/ 141518 w 197203"/>
                <a:gd name="connsiteY19" fmla="*/ 5630 h 111848"/>
                <a:gd name="connsiteX20" fmla="*/ 160203 w 197203"/>
                <a:gd name="connsiteY20" fmla="*/ 33719 h 111848"/>
                <a:gd name="connsiteX21" fmla="*/ 160203 w 197203"/>
                <a:gd name="connsiteY21" fmla="*/ 92679 h 111848"/>
                <a:gd name="connsiteX22" fmla="*/ 140508 w 197203"/>
                <a:gd name="connsiteY22" fmla="*/ 104067 h 111848"/>
                <a:gd name="connsiteX23" fmla="*/ 140508 w 197203"/>
                <a:gd name="connsiteY23" fmla="*/ 111911 h 111848"/>
                <a:gd name="connsiteX24" fmla="*/ 169040 w 197203"/>
                <a:gd name="connsiteY24" fmla="*/ 111152 h 111848"/>
                <a:gd name="connsiteX25" fmla="*/ 197320 w 197203"/>
                <a:gd name="connsiteY25" fmla="*/ 111911 h 111848"/>
                <a:gd name="connsiteX26" fmla="*/ 197320 w 197203"/>
                <a:gd name="connsiteY26" fmla="*/ 104067 h 111848"/>
                <a:gd name="connsiteX27" fmla="*/ 177625 w 197203"/>
                <a:gd name="connsiteY27" fmla="*/ 96475 h 111848"/>
                <a:gd name="connsiteX28" fmla="*/ 177625 w 197203"/>
                <a:gd name="connsiteY28" fmla="*/ 48142 h 111848"/>
                <a:gd name="connsiteX29" fmla="*/ 169798 w 197203"/>
                <a:gd name="connsiteY29" fmla="*/ 9426 h 111848"/>
                <a:gd name="connsiteX30" fmla="*/ 143285 w 197203"/>
                <a:gd name="connsiteY30" fmla="*/ 63 h 111848"/>
                <a:gd name="connsiteX31" fmla="*/ 106672 w 197203"/>
                <a:gd name="connsiteY31" fmla="*/ 24862 h 111848"/>
                <a:gd name="connsiteX32" fmla="*/ 73090 w 197203"/>
                <a:gd name="connsiteY32" fmla="*/ 63 h 111848"/>
                <a:gd name="connsiteX33" fmla="*/ 35720 w 197203"/>
                <a:gd name="connsiteY33" fmla="*/ 26633 h 111848"/>
                <a:gd name="connsiteX34" fmla="*/ 35720 w 197203"/>
                <a:gd name="connsiteY34" fmla="*/ 63 h 111848"/>
                <a:gd name="connsiteX35" fmla="*/ 117 w 197203"/>
                <a:gd name="connsiteY35" fmla="*/ 2846 h 111848"/>
                <a:gd name="connsiteX36" fmla="*/ 117 w 197203"/>
                <a:gd name="connsiteY36" fmla="*/ 10691 h 111848"/>
                <a:gd name="connsiteX37" fmla="*/ 19812 w 197203"/>
                <a:gd name="connsiteY37" fmla="*/ 24862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7203" h="111848">
                  <a:moveTo>
                    <a:pt x="19812" y="24862"/>
                  </a:moveTo>
                  <a:lnTo>
                    <a:pt x="19812" y="92679"/>
                  </a:lnTo>
                  <a:cubicBezTo>
                    <a:pt x="19812" y="104067"/>
                    <a:pt x="17035" y="104067"/>
                    <a:pt x="117" y="104067"/>
                  </a:cubicBezTo>
                  <a:lnTo>
                    <a:pt x="117" y="111911"/>
                  </a:lnTo>
                  <a:cubicBezTo>
                    <a:pt x="8955" y="111658"/>
                    <a:pt x="21832" y="111152"/>
                    <a:pt x="28650" y="111152"/>
                  </a:cubicBezTo>
                  <a:cubicBezTo>
                    <a:pt x="35215" y="111152"/>
                    <a:pt x="48345" y="111658"/>
                    <a:pt x="56930" y="111911"/>
                  </a:cubicBezTo>
                  <a:lnTo>
                    <a:pt x="56930" y="104067"/>
                  </a:lnTo>
                  <a:cubicBezTo>
                    <a:pt x="40012" y="104067"/>
                    <a:pt x="37235" y="104067"/>
                    <a:pt x="37235" y="92679"/>
                  </a:cubicBezTo>
                  <a:lnTo>
                    <a:pt x="37235" y="46118"/>
                  </a:lnTo>
                  <a:cubicBezTo>
                    <a:pt x="37235" y="19801"/>
                    <a:pt x="55162" y="5630"/>
                    <a:pt x="71322" y="5630"/>
                  </a:cubicBezTo>
                  <a:cubicBezTo>
                    <a:pt x="87230" y="5630"/>
                    <a:pt x="90007" y="19295"/>
                    <a:pt x="90007" y="33719"/>
                  </a:cubicBezTo>
                  <a:lnTo>
                    <a:pt x="90007" y="92679"/>
                  </a:lnTo>
                  <a:cubicBezTo>
                    <a:pt x="90007" y="104067"/>
                    <a:pt x="87230" y="104067"/>
                    <a:pt x="70312" y="104067"/>
                  </a:cubicBezTo>
                  <a:lnTo>
                    <a:pt x="70312" y="111911"/>
                  </a:lnTo>
                  <a:cubicBezTo>
                    <a:pt x="79150" y="111658"/>
                    <a:pt x="92027" y="111152"/>
                    <a:pt x="98845" y="111152"/>
                  </a:cubicBezTo>
                  <a:cubicBezTo>
                    <a:pt x="105410" y="111152"/>
                    <a:pt x="118540" y="111658"/>
                    <a:pt x="127125" y="111911"/>
                  </a:cubicBezTo>
                  <a:lnTo>
                    <a:pt x="127125" y="104067"/>
                  </a:lnTo>
                  <a:cubicBezTo>
                    <a:pt x="110207" y="104067"/>
                    <a:pt x="107430" y="104067"/>
                    <a:pt x="107430" y="92679"/>
                  </a:cubicBezTo>
                  <a:lnTo>
                    <a:pt x="107430" y="46118"/>
                  </a:lnTo>
                  <a:cubicBezTo>
                    <a:pt x="107430" y="19801"/>
                    <a:pt x="125357" y="5630"/>
                    <a:pt x="141518" y="5630"/>
                  </a:cubicBezTo>
                  <a:cubicBezTo>
                    <a:pt x="157425" y="5630"/>
                    <a:pt x="160203" y="19295"/>
                    <a:pt x="160203" y="33719"/>
                  </a:cubicBezTo>
                  <a:lnTo>
                    <a:pt x="160203" y="92679"/>
                  </a:lnTo>
                  <a:cubicBezTo>
                    <a:pt x="160203" y="104067"/>
                    <a:pt x="157425" y="104067"/>
                    <a:pt x="140508" y="104067"/>
                  </a:cubicBezTo>
                  <a:lnTo>
                    <a:pt x="140508" y="111911"/>
                  </a:lnTo>
                  <a:cubicBezTo>
                    <a:pt x="149345" y="111658"/>
                    <a:pt x="162223" y="111152"/>
                    <a:pt x="169040" y="111152"/>
                  </a:cubicBezTo>
                  <a:cubicBezTo>
                    <a:pt x="175605" y="111152"/>
                    <a:pt x="188735" y="111658"/>
                    <a:pt x="197320" y="111911"/>
                  </a:cubicBezTo>
                  <a:lnTo>
                    <a:pt x="197320" y="104067"/>
                  </a:lnTo>
                  <a:cubicBezTo>
                    <a:pt x="184190" y="104067"/>
                    <a:pt x="177878" y="104067"/>
                    <a:pt x="177625" y="96475"/>
                  </a:cubicBezTo>
                  <a:lnTo>
                    <a:pt x="177625" y="48142"/>
                  </a:lnTo>
                  <a:cubicBezTo>
                    <a:pt x="177625" y="26380"/>
                    <a:pt x="177625" y="18536"/>
                    <a:pt x="169798" y="9426"/>
                  </a:cubicBezTo>
                  <a:cubicBezTo>
                    <a:pt x="166263" y="5124"/>
                    <a:pt x="157930" y="63"/>
                    <a:pt x="143285" y="63"/>
                  </a:cubicBezTo>
                  <a:cubicBezTo>
                    <a:pt x="122075" y="63"/>
                    <a:pt x="110965" y="15246"/>
                    <a:pt x="106672" y="24862"/>
                  </a:cubicBezTo>
                  <a:cubicBezTo>
                    <a:pt x="103137" y="2846"/>
                    <a:pt x="84452" y="63"/>
                    <a:pt x="73090" y="63"/>
                  </a:cubicBezTo>
                  <a:cubicBezTo>
                    <a:pt x="54657" y="63"/>
                    <a:pt x="42790" y="10944"/>
                    <a:pt x="35720" y="26633"/>
                  </a:cubicBezTo>
                  <a:lnTo>
                    <a:pt x="35720" y="63"/>
                  </a:lnTo>
                  <a:lnTo>
                    <a:pt x="117" y="2846"/>
                  </a:lnTo>
                  <a:lnTo>
                    <a:pt x="117" y="10691"/>
                  </a:lnTo>
                  <a:cubicBezTo>
                    <a:pt x="17792" y="10691"/>
                    <a:pt x="19812" y="12462"/>
                    <a:pt x="19812" y="24862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19BA28E-C995-4462-DCFE-6C445B064E13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4673008" y="3599982"/>
              <a:ext cx="111857" cy="116150"/>
            </a:xfrm>
            <a:custGeom>
              <a:avLst/>
              <a:gdLst>
                <a:gd name="connsiteX0" fmla="*/ 111983 w 111857"/>
                <a:gd name="connsiteY0" fmla="*/ 59277 h 116150"/>
                <a:gd name="connsiteX1" fmla="*/ 56181 w 111857"/>
                <a:gd name="connsiteY1" fmla="*/ 63 h 116150"/>
                <a:gd name="connsiteX2" fmla="*/ 125 w 111857"/>
                <a:gd name="connsiteY2" fmla="*/ 59277 h 116150"/>
                <a:gd name="connsiteX3" fmla="*/ 55928 w 111857"/>
                <a:gd name="connsiteY3" fmla="*/ 116213 h 116150"/>
                <a:gd name="connsiteX4" fmla="*/ 111983 w 111857"/>
                <a:gd name="connsiteY4" fmla="*/ 59277 h 116150"/>
                <a:gd name="connsiteX5" fmla="*/ 56181 w 111857"/>
                <a:gd name="connsiteY5" fmla="*/ 109887 h 116150"/>
                <a:gd name="connsiteX6" fmla="*/ 27395 w 111857"/>
                <a:gd name="connsiteY6" fmla="*/ 92933 h 116150"/>
                <a:gd name="connsiteX7" fmla="*/ 21083 w 111857"/>
                <a:gd name="connsiteY7" fmla="*/ 57252 h 116150"/>
                <a:gd name="connsiteX8" fmla="*/ 27143 w 111857"/>
                <a:gd name="connsiteY8" fmla="*/ 22584 h 116150"/>
                <a:gd name="connsiteX9" fmla="*/ 55928 w 111857"/>
                <a:gd name="connsiteY9" fmla="*/ 5630 h 116150"/>
                <a:gd name="connsiteX10" fmla="*/ 84461 w 111857"/>
                <a:gd name="connsiteY10" fmla="*/ 22078 h 116150"/>
                <a:gd name="connsiteX11" fmla="*/ 91026 w 111857"/>
                <a:gd name="connsiteY11" fmla="*/ 57252 h 116150"/>
                <a:gd name="connsiteX12" fmla="*/ 85471 w 111857"/>
                <a:gd name="connsiteY12" fmla="*/ 91161 h 116150"/>
                <a:gd name="connsiteX13" fmla="*/ 56181 w 111857"/>
                <a:gd name="connsiteY13" fmla="*/ 109887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857" h="116150">
                  <a:moveTo>
                    <a:pt x="111983" y="59277"/>
                  </a:moveTo>
                  <a:cubicBezTo>
                    <a:pt x="111983" y="26886"/>
                    <a:pt x="86733" y="63"/>
                    <a:pt x="56181" y="63"/>
                  </a:cubicBezTo>
                  <a:cubicBezTo>
                    <a:pt x="24618" y="63"/>
                    <a:pt x="125" y="27645"/>
                    <a:pt x="125" y="59277"/>
                  </a:cubicBezTo>
                  <a:cubicBezTo>
                    <a:pt x="125" y="91920"/>
                    <a:pt x="26385" y="116213"/>
                    <a:pt x="55928" y="116213"/>
                  </a:cubicBezTo>
                  <a:cubicBezTo>
                    <a:pt x="86481" y="116213"/>
                    <a:pt x="111983" y="91414"/>
                    <a:pt x="111983" y="59277"/>
                  </a:cubicBezTo>
                  <a:close/>
                  <a:moveTo>
                    <a:pt x="56181" y="109887"/>
                  </a:moveTo>
                  <a:cubicBezTo>
                    <a:pt x="45323" y="109887"/>
                    <a:pt x="34213" y="104573"/>
                    <a:pt x="27395" y="92933"/>
                  </a:cubicBezTo>
                  <a:cubicBezTo>
                    <a:pt x="21083" y="81798"/>
                    <a:pt x="21083" y="66362"/>
                    <a:pt x="21083" y="57252"/>
                  </a:cubicBezTo>
                  <a:cubicBezTo>
                    <a:pt x="21083" y="47383"/>
                    <a:pt x="21083" y="33719"/>
                    <a:pt x="27143" y="22584"/>
                  </a:cubicBezTo>
                  <a:cubicBezTo>
                    <a:pt x="33960" y="10944"/>
                    <a:pt x="45828" y="5630"/>
                    <a:pt x="55928" y="5630"/>
                  </a:cubicBezTo>
                  <a:cubicBezTo>
                    <a:pt x="67038" y="5630"/>
                    <a:pt x="77896" y="11197"/>
                    <a:pt x="84461" y="22078"/>
                  </a:cubicBezTo>
                  <a:cubicBezTo>
                    <a:pt x="91026" y="32959"/>
                    <a:pt x="91026" y="47636"/>
                    <a:pt x="91026" y="57252"/>
                  </a:cubicBezTo>
                  <a:cubicBezTo>
                    <a:pt x="91026" y="66362"/>
                    <a:pt x="91026" y="80027"/>
                    <a:pt x="85471" y="91161"/>
                  </a:cubicBezTo>
                  <a:cubicBezTo>
                    <a:pt x="79916" y="102548"/>
                    <a:pt x="68806" y="109887"/>
                    <a:pt x="56181" y="109887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6DBFBE5-4E36-7656-1428-962F07F46414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4806273" y="3599982"/>
              <a:ext cx="111857" cy="116150"/>
            </a:xfrm>
            <a:custGeom>
              <a:avLst/>
              <a:gdLst>
                <a:gd name="connsiteX0" fmla="*/ 111988 w 111857"/>
                <a:gd name="connsiteY0" fmla="*/ 59277 h 116150"/>
                <a:gd name="connsiteX1" fmla="*/ 56186 w 111857"/>
                <a:gd name="connsiteY1" fmla="*/ 63 h 116150"/>
                <a:gd name="connsiteX2" fmla="*/ 131 w 111857"/>
                <a:gd name="connsiteY2" fmla="*/ 59277 h 116150"/>
                <a:gd name="connsiteX3" fmla="*/ 55933 w 111857"/>
                <a:gd name="connsiteY3" fmla="*/ 116213 h 116150"/>
                <a:gd name="connsiteX4" fmla="*/ 111988 w 111857"/>
                <a:gd name="connsiteY4" fmla="*/ 59277 h 116150"/>
                <a:gd name="connsiteX5" fmla="*/ 56186 w 111857"/>
                <a:gd name="connsiteY5" fmla="*/ 109887 h 116150"/>
                <a:gd name="connsiteX6" fmla="*/ 27401 w 111857"/>
                <a:gd name="connsiteY6" fmla="*/ 92933 h 116150"/>
                <a:gd name="connsiteX7" fmla="*/ 21088 w 111857"/>
                <a:gd name="connsiteY7" fmla="*/ 57252 h 116150"/>
                <a:gd name="connsiteX8" fmla="*/ 27148 w 111857"/>
                <a:gd name="connsiteY8" fmla="*/ 22584 h 116150"/>
                <a:gd name="connsiteX9" fmla="*/ 55933 w 111857"/>
                <a:gd name="connsiteY9" fmla="*/ 5630 h 116150"/>
                <a:gd name="connsiteX10" fmla="*/ 84466 w 111857"/>
                <a:gd name="connsiteY10" fmla="*/ 22078 h 116150"/>
                <a:gd name="connsiteX11" fmla="*/ 91031 w 111857"/>
                <a:gd name="connsiteY11" fmla="*/ 57252 h 116150"/>
                <a:gd name="connsiteX12" fmla="*/ 85476 w 111857"/>
                <a:gd name="connsiteY12" fmla="*/ 91161 h 116150"/>
                <a:gd name="connsiteX13" fmla="*/ 56186 w 111857"/>
                <a:gd name="connsiteY13" fmla="*/ 109887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857" h="116150">
                  <a:moveTo>
                    <a:pt x="111988" y="59277"/>
                  </a:moveTo>
                  <a:cubicBezTo>
                    <a:pt x="111988" y="26886"/>
                    <a:pt x="86738" y="63"/>
                    <a:pt x="56186" y="63"/>
                  </a:cubicBezTo>
                  <a:cubicBezTo>
                    <a:pt x="24623" y="63"/>
                    <a:pt x="131" y="27645"/>
                    <a:pt x="131" y="59277"/>
                  </a:cubicBezTo>
                  <a:cubicBezTo>
                    <a:pt x="131" y="91920"/>
                    <a:pt x="26391" y="116213"/>
                    <a:pt x="55933" y="116213"/>
                  </a:cubicBezTo>
                  <a:cubicBezTo>
                    <a:pt x="86486" y="116213"/>
                    <a:pt x="111988" y="91414"/>
                    <a:pt x="111988" y="59277"/>
                  </a:cubicBezTo>
                  <a:close/>
                  <a:moveTo>
                    <a:pt x="56186" y="109887"/>
                  </a:moveTo>
                  <a:cubicBezTo>
                    <a:pt x="45328" y="109887"/>
                    <a:pt x="34218" y="104573"/>
                    <a:pt x="27401" y="92933"/>
                  </a:cubicBezTo>
                  <a:cubicBezTo>
                    <a:pt x="21088" y="81798"/>
                    <a:pt x="21088" y="66362"/>
                    <a:pt x="21088" y="57252"/>
                  </a:cubicBezTo>
                  <a:cubicBezTo>
                    <a:pt x="21088" y="47383"/>
                    <a:pt x="21088" y="33719"/>
                    <a:pt x="27148" y="22584"/>
                  </a:cubicBezTo>
                  <a:cubicBezTo>
                    <a:pt x="33966" y="10944"/>
                    <a:pt x="45833" y="5630"/>
                    <a:pt x="55933" y="5630"/>
                  </a:cubicBezTo>
                  <a:cubicBezTo>
                    <a:pt x="67043" y="5630"/>
                    <a:pt x="77901" y="11197"/>
                    <a:pt x="84466" y="22078"/>
                  </a:cubicBezTo>
                  <a:cubicBezTo>
                    <a:pt x="91031" y="32959"/>
                    <a:pt x="91031" y="47636"/>
                    <a:pt x="91031" y="57252"/>
                  </a:cubicBezTo>
                  <a:cubicBezTo>
                    <a:pt x="91031" y="66362"/>
                    <a:pt x="91031" y="80027"/>
                    <a:pt x="85476" y="91161"/>
                  </a:cubicBezTo>
                  <a:cubicBezTo>
                    <a:pt x="79921" y="102548"/>
                    <a:pt x="68811" y="109887"/>
                    <a:pt x="56186" y="109887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6A9CE2F-87F7-949D-C0B6-4A23A382C142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4930251" y="3557723"/>
              <a:ext cx="79032" cy="158409"/>
            </a:xfrm>
            <a:custGeom>
              <a:avLst/>
              <a:gdLst>
                <a:gd name="connsiteX0" fmla="*/ 39021 w 79032"/>
                <a:gd name="connsiteY0" fmla="*/ 54469 h 158409"/>
                <a:gd name="connsiteX1" fmla="*/ 75128 w 79032"/>
                <a:gd name="connsiteY1" fmla="*/ 54469 h 158409"/>
                <a:gd name="connsiteX2" fmla="*/ 75128 w 79032"/>
                <a:gd name="connsiteY2" fmla="*/ 46624 h 158409"/>
                <a:gd name="connsiteX3" fmla="*/ 39021 w 79032"/>
                <a:gd name="connsiteY3" fmla="*/ 46624 h 158409"/>
                <a:gd name="connsiteX4" fmla="*/ 39021 w 79032"/>
                <a:gd name="connsiteY4" fmla="*/ 63 h 158409"/>
                <a:gd name="connsiteX5" fmla="*/ 32708 w 79032"/>
                <a:gd name="connsiteY5" fmla="*/ 63 h 158409"/>
                <a:gd name="connsiteX6" fmla="*/ 136 w 79032"/>
                <a:gd name="connsiteY6" fmla="*/ 48902 h 158409"/>
                <a:gd name="connsiteX7" fmla="*/ 136 w 79032"/>
                <a:gd name="connsiteY7" fmla="*/ 54469 h 158409"/>
                <a:gd name="connsiteX8" fmla="*/ 21598 w 79032"/>
                <a:gd name="connsiteY8" fmla="*/ 54469 h 158409"/>
                <a:gd name="connsiteX9" fmla="*/ 21598 w 79032"/>
                <a:gd name="connsiteY9" fmla="*/ 124311 h 158409"/>
                <a:gd name="connsiteX10" fmla="*/ 54171 w 79032"/>
                <a:gd name="connsiteY10" fmla="*/ 158473 h 158409"/>
                <a:gd name="connsiteX11" fmla="*/ 79168 w 79032"/>
                <a:gd name="connsiteY11" fmla="*/ 124311 h 158409"/>
                <a:gd name="connsiteX12" fmla="*/ 79168 w 79032"/>
                <a:gd name="connsiteY12" fmla="*/ 109887 h 158409"/>
                <a:gd name="connsiteX13" fmla="*/ 72856 w 79032"/>
                <a:gd name="connsiteY13" fmla="*/ 109887 h 158409"/>
                <a:gd name="connsiteX14" fmla="*/ 72856 w 79032"/>
                <a:gd name="connsiteY14" fmla="*/ 123805 h 158409"/>
                <a:gd name="connsiteX15" fmla="*/ 55938 w 79032"/>
                <a:gd name="connsiteY15" fmla="*/ 152146 h 158409"/>
                <a:gd name="connsiteX16" fmla="*/ 39021 w 79032"/>
                <a:gd name="connsiteY16" fmla="*/ 124817 h 158409"/>
                <a:gd name="connsiteX17" fmla="*/ 39021 w 79032"/>
                <a:gd name="connsiteY17" fmla="*/ 54469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32" h="158409">
                  <a:moveTo>
                    <a:pt x="39021" y="54469"/>
                  </a:moveTo>
                  <a:lnTo>
                    <a:pt x="75128" y="54469"/>
                  </a:lnTo>
                  <a:lnTo>
                    <a:pt x="75128" y="46624"/>
                  </a:lnTo>
                  <a:lnTo>
                    <a:pt x="39021" y="46624"/>
                  </a:lnTo>
                  <a:lnTo>
                    <a:pt x="39021" y="63"/>
                  </a:lnTo>
                  <a:lnTo>
                    <a:pt x="32708" y="63"/>
                  </a:lnTo>
                  <a:cubicBezTo>
                    <a:pt x="32456" y="20813"/>
                    <a:pt x="24881" y="47889"/>
                    <a:pt x="136" y="48902"/>
                  </a:cubicBezTo>
                  <a:lnTo>
                    <a:pt x="136" y="54469"/>
                  </a:lnTo>
                  <a:lnTo>
                    <a:pt x="21598" y="54469"/>
                  </a:lnTo>
                  <a:lnTo>
                    <a:pt x="21598" y="124311"/>
                  </a:lnTo>
                  <a:cubicBezTo>
                    <a:pt x="21598" y="155436"/>
                    <a:pt x="45081" y="158473"/>
                    <a:pt x="54171" y="158473"/>
                  </a:cubicBezTo>
                  <a:cubicBezTo>
                    <a:pt x="72098" y="158473"/>
                    <a:pt x="79168" y="140506"/>
                    <a:pt x="79168" y="124311"/>
                  </a:cubicBezTo>
                  <a:lnTo>
                    <a:pt x="79168" y="109887"/>
                  </a:lnTo>
                  <a:lnTo>
                    <a:pt x="72856" y="109887"/>
                  </a:lnTo>
                  <a:lnTo>
                    <a:pt x="72856" y="123805"/>
                  </a:lnTo>
                  <a:cubicBezTo>
                    <a:pt x="72856" y="142531"/>
                    <a:pt x="65281" y="152146"/>
                    <a:pt x="55938" y="152146"/>
                  </a:cubicBezTo>
                  <a:cubicBezTo>
                    <a:pt x="39021" y="152146"/>
                    <a:pt x="39021" y="129119"/>
                    <a:pt x="39021" y="124817"/>
                  </a:cubicBezTo>
                  <a:lnTo>
                    <a:pt x="39021" y="54469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976E716-CF67-39C9-37BE-9B460D1669D5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5031729" y="3537732"/>
              <a:ext cx="127007" cy="175617"/>
            </a:xfrm>
            <a:custGeom>
              <a:avLst/>
              <a:gdLst>
                <a:gd name="connsiteX0" fmla="*/ 19834 w 127007"/>
                <a:gd name="connsiteY0" fmla="*/ 156448 h 175617"/>
                <a:gd name="connsiteX1" fmla="*/ 139 w 127007"/>
                <a:gd name="connsiteY1" fmla="*/ 167836 h 175617"/>
                <a:gd name="connsiteX2" fmla="*/ 139 w 127007"/>
                <a:gd name="connsiteY2" fmla="*/ 175680 h 175617"/>
                <a:gd name="connsiteX3" fmla="*/ 28672 w 127007"/>
                <a:gd name="connsiteY3" fmla="*/ 174921 h 175617"/>
                <a:gd name="connsiteX4" fmla="*/ 56952 w 127007"/>
                <a:gd name="connsiteY4" fmla="*/ 175680 h 175617"/>
                <a:gd name="connsiteX5" fmla="*/ 56952 w 127007"/>
                <a:gd name="connsiteY5" fmla="*/ 167836 h 175617"/>
                <a:gd name="connsiteX6" fmla="*/ 37257 w 127007"/>
                <a:gd name="connsiteY6" fmla="*/ 156448 h 175617"/>
                <a:gd name="connsiteX7" fmla="*/ 37257 w 127007"/>
                <a:gd name="connsiteY7" fmla="*/ 109887 h 175617"/>
                <a:gd name="connsiteX8" fmla="*/ 71345 w 127007"/>
                <a:gd name="connsiteY8" fmla="*/ 69399 h 175617"/>
                <a:gd name="connsiteX9" fmla="*/ 90030 w 127007"/>
                <a:gd name="connsiteY9" fmla="*/ 97487 h 175617"/>
                <a:gd name="connsiteX10" fmla="*/ 90030 w 127007"/>
                <a:gd name="connsiteY10" fmla="*/ 156448 h 175617"/>
                <a:gd name="connsiteX11" fmla="*/ 70335 w 127007"/>
                <a:gd name="connsiteY11" fmla="*/ 167836 h 175617"/>
                <a:gd name="connsiteX12" fmla="*/ 70335 w 127007"/>
                <a:gd name="connsiteY12" fmla="*/ 175680 h 175617"/>
                <a:gd name="connsiteX13" fmla="*/ 98867 w 127007"/>
                <a:gd name="connsiteY13" fmla="*/ 174921 h 175617"/>
                <a:gd name="connsiteX14" fmla="*/ 127147 w 127007"/>
                <a:gd name="connsiteY14" fmla="*/ 175680 h 175617"/>
                <a:gd name="connsiteX15" fmla="*/ 127147 w 127007"/>
                <a:gd name="connsiteY15" fmla="*/ 167836 h 175617"/>
                <a:gd name="connsiteX16" fmla="*/ 107452 w 127007"/>
                <a:gd name="connsiteY16" fmla="*/ 160244 h 175617"/>
                <a:gd name="connsiteX17" fmla="*/ 107452 w 127007"/>
                <a:gd name="connsiteY17" fmla="*/ 111911 h 175617"/>
                <a:gd name="connsiteX18" fmla="*/ 99625 w 127007"/>
                <a:gd name="connsiteY18" fmla="*/ 73195 h 175617"/>
                <a:gd name="connsiteX19" fmla="*/ 73112 w 127007"/>
                <a:gd name="connsiteY19" fmla="*/ 63832 h 175617"/>
                <a:gd name="connsiteX20" fmla="*/ 36500 w 127007"/>
                <a:gd name="connsiteY20" fmla="*/ 88631 h 175617"/>
                <a:gd name="connsiteX21" fmla="*/ 36500 w 127007"/>
                <a:gd name="connsiteY21" fmla="*/ 63 h 175617"/>
                <a:gd name="connsiteX22" fmla="*/ 139 w 127007"/>
                <a:gd name="connsiteY22" fmla="*/ 2846 h 175617"/>
                <a:gd name="connsiteX23" fmla="*/ 139 w 127007"/>
                <a:gd name="connsiteY23" fmla="*/ 10691 h 175617"/>
                <a:gd name="connsiteX24" fmla="*/ 19834 w 127007"/>
                <a:gd name="connsiteY24" fmla="*/ 24862 h 175617"/>
                <a:gd name="connsiteX25" fmla="*/ 19834 w 127007"/>
                <a:gd name="connsiteY25" fmla="*/ 156448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007" h="175617">
                  <a:moveTo>
                    <a:pt x="19834" y="156448"/>
                  </a:moveTo>
                  <a:cubicBezTo>
                    <a:pt x="19834" y="167836"/>
                    <a:pt x="17057" y="167836"/>
                    <a:pt x="139" y="167836"/>
                  </a:cubicBezTo>
                  <a:lnTo>
                    <a:pt x="139" y="175680"/>
                  </a:lnTo>
                  <a:cubicBezTo>
                    <a:pt x="8977" y="175427"/>
                    <a:pt x="21855" y="174921"/>
                    <a:pt x="28672" y="174921"/>
                  </a:cubicBezTo>
                  <a:cubicBezTo>
                    <a:pt x="35237" y="174921"/>
                    <a:pt x="48367" y="175427"/>
                    <a:pt x="56952" y="175680"/>
                  </a:cubicBezTo>
                  <a:lnTo>
                    <a:pt x="56952" y="167836"/>
                  </a:lnTo>
                  <a:cubicBezTo>
                    <a:pt x="40035" y="167836"/>
                    <a:pt x="37257" y="167836"/>
                    <a:pt x="37257" y="156448"/>
                  </a:cubicBezTo>
                  <a:lnTo>
                    <a:pt x="37257" y="109887"/>
                  </a:lnTo>
                  <a:cubicBezTo>
                    <a:pt x="37257" y="83570"/>
                    <a:pt x="55185" y="69399"/>
                    <a:pt x="71345" y="69399"/>
                  </a:cubicBezTo>
                  <a:cubicBezTo>
                    <a:pt x="87252" y="69399"/>
                    <a:pt x="90030" y="83064"/>
                    <a:pt x="90030" y="97487"/>
                  </a:cubicBezTo>
                  <a:lnTo>
                    <a:pt x="90030" y="156448"/>
                  </a:lnTo>
                  <a:cubicBezTo>
                    <a:pt x="90030" y="167836"/>
                    <a:pt x="87252" y="167836"/>
                    <a:pt x="70335" y="167836"/>
                  </a:cubicBezTo>
                  <a:lnTo>
                    <a:pt x="70335" y="175680"/>
                  </a:lnTo>
                  <a:cubicBezTo>
                    <a:pt x="79172" y="175427"/>
                    <a:pt x="92050" y="174921"/>
                    <a:pt x="98867" y="174921"/>
                  </a:cubicBezTo>
                  <a:cubicBezTo>
                    <a:pt x="105432" y="174921"/>
                    <a:pt x="118562" y="175427"/>
                    <a:pt x="127147" y="175680"/>
                  </a:cubicBezTo>
                  <a:lnTo>
                    <a:pt x="127147" y="167836"/>
                  </a:lnTo>
                  <a:cubicBezTo>
                    <a:pt x="114017" y="167836"/>
                    <a:pt x="107705" y="167836"/>
                    <a:pt x="107452" y="160244"/>
                  </a:cubicBezTo>
                  <a:lnTo>
                    <a:pt x="107452" y="111911"/>
                  </a:lnTo>
                  <a:cubicBezTo>
                    <a:pt x="107452" y="90149"/>
                    <a:pt x="107452" y="82304"/>
                    <a:pt x="99625" y="73195"/>
                  </a:cubicBezTo>
                  <a:cubicBezTo>
                    <a:pt x="96090" y="68893"/>
                    <a:pt x="87757" y="63832"/>
                    <a:pt x="73112" y="63832"/>
                  </a:cubicBezTo>
                  <a:cubicBezTo>
                    <a:pt x="51902" y="63832"/>
                    <a:pt x="40792" y="79015"/>
                    <a:pt x="36500" y="88631"/>
                  </a:cubicBezTo>
                  <a:lnTo>
                    <a:pt x="36500" y="63"/>
                  </a:lnTo>
                  <a:lnTo>
                    <a:pt x="139" y="2846"/>
                  </a:lnTo>
                  <a:lnTo>
                    <a:pt x="139" y="10691"/>
                  </a:lnTo>
                  <a:cubicBezTo>
                    <a:pt x="17814" y="10691"/>
                    <a:pt x="19834" y="12462"/>
                    <a:pt x="19834" y="24862"/>
                  </a:cubicBezTo>
                  <a:lnTo>
                    <a:pt x="19834" y="156448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008422D-C1DD-CAB8-E521-97D6DE97A4A0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5172260" y="3544058"/>
              <a:ext cx="54035" cy="169291"/>
            </a:xfrm>
            <a:custGeom>
              <a:avLst/>
              <a:gdLst>
                <a:gd name="connsiteX0" fmla="*/ 36505 w 54035"/>
                <a:gd name="connsiteY0" fmla="*/ 57505 h 169291"/>
                <a:gd name="connsiteX1" fmla="*/ 1155 w 54035"/>
                <a:gd name="connsiteY1" fmla="*/ 60289 h 169291"/>
                <a:gd name="connsiteX2" fmla="*/ 1155 w 54035"/>
                <a:gd name="connsiteY2" fmla="*/ 68134 h 169291"/>
                <a:gd name="connsiteX3" fmla="*/ 19840 w 54035"/>
                <a:gd name="connsiteY3" fmla="*/ 82051 h 169291"/>
                <a:gd name="connsiteX4" fmla="*/ 19840 w 54035"/>
                <a:gd name="connsiteY4" fmla="*/ 150122 h 169291"/>
                <a:gd name="connsiteX5" fmla="*/ 145 w 54035"/>
                <a:gd name="connsiteY5" fmla="*/ 161509 h 169291"/>
                <a:gd name="connsiteX6" fmla="*/ 145 w 54035"/>
                <a:gd name="connsiteY6" fmla="*/ 169354 h 169291"/>
                <a:gd name="connsiteX7" fmla="*/ 27920 w 54035"/>
                <a:gd name="connsiteY7" fmla="*/ 168595 h 169291"/>
                <a:gd name="connsiteX8" fmla="*/ 54180 w 54035"/>
                <a:gd name="connsiteY8" fmla="*/ 169354 h 169291"/>
                <a:gd name="connsiteX9" fmla="*/ 54180 w 54035"/>
                <a:gd name="connsiteY9" fmla="*/ 161509 h 169291"/>
                <a:gd name="connsiteX10" fmla="*/ 36505 w 54035"/>
                <a:gd name="connsiteY10" fmla="*/ 150375 h 169291"/>
                <a:gd name="connsiteX11" fmla="*/ 36505 w 54035"/>
                <a:gd name="connsiteY11" fmla="*/ 57505 h 169291"/>
                <a:gd name="connsiteX12" fmla="*/ 37515 w 54035"/>
                <a:gd name="connsiteY12" fmla="*/ 13474 h 169291"/>
                <a:gd name="connsiteX13" fmla="*/ 24133 w 54035"/>
                <a:gd name="connsiteY13" fmla="*/ 63 h 169291"/>
                <a:gd name="connsiteX14" fmla="*/ 10750 w 54035"/>
                <a:gd name="connsiteY14" fmla="*/ 13474 h 169291"/>
                <a:gd name="connsiteX15" fmla="*/ 24133 w 54035"/>
                <a:gd name="connsiteY15" fmla="*/ 26886 h 169291"/>
                <a:gd name="connsiteX16" fmla="*/ 37515 w 54035"/>
                <a:gd name="connsiteY16" fmla="*/ 13474 h 16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035" h="169291">
                  <a:moveTo>
                    <a:pt x="36505" y="57505"/>
                  </a:moveTo>
                  <a:lnTo>
                    <a:pt x="1155" y="60289"/>
                  </a:lnTo>
                  <a:lnTo>
                    <a:pt x="1155" y="68134"/>
                  </a:lnTo>
                  <a:cubicBezTo>
                    <a:pt x="17568" y="68134"/>
                    <a:pt x="19840" y="69652"/>
                    <a:pt x="19840" y="82051"/>
                  </a:cubicBezTo>
                  <a:lnTo>
                    <a:pt x="19840" y="150122"/>
                  </a:lnTo>
                  <a:cubicBezTo>
                    <a:pt x="19840" y="161509"/>
                    <a:pt x="17063" y="161509"/>
                    <a:pt x="145" y="161509"/>
                  </a:cubicBezTo>
                  <a:lnTo>
                    <a:pt x="145" y="169354"/>
                  </a:lnTo>
                  <a:cubicBezTo>
                    <a:pt x="8225" y="169101"/>
                    <a:pt x="21860" y="168595"/>
                    <a:pt x="27920" y="168595"/>
                  </a:cubicBezTo>
                  <a:cubicBezTo>
                    <a:pt x="36758" y="168595"/>
                    <a:pt x="45595" y="169101"/>
                    <a:pt x="54180" y="169354"/>
                  </a:cubicBezTo>
                  <a:lnTo>
                    <a:pt x="54180" y="161509"/>
                  </a:lnTo>
                  <a:cubicBezTo>
                    <a:pt x="37515" y="161509"/>
                    <a:pt x="36505" y="160244"/>
                    <a:pt x="36505" y="150375"/>
                  </a:cubicBezTo>
                  <a:lnTo>
                    <a:pt x="36505" y="57505"/>
                  </a:lnTo>
                  <a:close/>
                  <a:moveTo>
                    <a:pt x="37515" y="13474"/>
                  </a:moveTo>
                  <a:cubicBezTo>
                    <a:pt x="37515" y="5377"/>
                    <a:pt x="31203" y="63"/>
                    <a:pt x="24133" y="63"/>
                  </a:cubicBezTo>
                  <a:cubicBezTo>
                    <a:pt x="16305" y="63"/>
                    <a:pt x="10750" y="6895"/>
                    <a:pt x="10750" y="13474"/>
                  </a:cubicBezTo>
                  <a:cubicBezTo>
                    <a:pt x="10750" y="20307"/>
                    <a:pt x="16305" y="26886"/>
                    <a:pt x="24133" y="26886"/>
                  </a:cubicBezTo>
                  <a:cubicBezTo>
                    <a:pt x="31203" y="26886"/>
                    <a:pt x="37515" y="21572"/>
                    <a:pt x="37515" y="13474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69C2D39-3A87-1E1A-C670-AD29C1E3A7C9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5242147" y="3601501"/>
              <a:ext cx="127007" cy="111848"/>
            </a:xfrm>
            <a:custGeom>
              <a:avLst/>
              <a:gdLst>
                <a:gd name="connsiteX0" fmla="*/ 19843 w 127007"/>
                <a:gd name="connsiteY0" fmla="*/ 24862 h 111848"/>
                <a:gd name="connsiteX1" fmla="*/ 19843 w 127007"/>
                <a:gd name="connsiteY1" fmla="*/ 92679 h 111848"/>
                <a:gd name="connsiteX2" fmla="*/ 148 w 127007"/>
                <a:gd name="connsiteY2" fmla="*/ 104067 h 111848"/>
                <a:gd name="connsiteX3" fmla="*/ 148 w 127007"/>
                <a:gd name="connsiteY3" fmla="*/ 111911 h 111848"/>
                <a:gd name="connsiteX4" fmla="*/ 28680 w 127007"/>
                <a:gd name="connsiteY4" fmla="*/ 111152 h 111848"/>
                <a:gd name="connsiteX5" fmla="*/ 56960 w 127007"/>
                <a:gd name="connsiteY5" fmla="*/ 111911 h 111848"/>
                <a:gd name="connsiteX6" fmla="*/ 56960 w 127007"/>
                <a:gd name="connsiteY6" fmla="*/ 104067 h 111848"/>
                <a:gd name="connsiteX7" fmla="*/ 37265 w 127007"/>
                <a:gd name="connsiteY7" fmla="*/ 92679 h 111848"/>
                <a:gd name="connsiteX8" fmla="*/ 37265 w 127007"/>
                <a:gd name="connsiteY8" fmla="*/ 46118 h 111848"/>
                <a:gd name="connsiteX9" fmla="*/ 71353 w 127007"/>
                <a:gd name="connsiteY9" fmla="*/ 5630 h 111848"/>
                <a:gd name="connsiteX10" fmla="*/ 90038 w 127007"/>
                <a:gd name="connsiteY10" fmla="*/ 33719 h 111848"/>
                <a:gd name="connsiteX11" fmla="*/ 90038 w 127007"/>
                <a:gd name="connsiteY11" fmla="*/ 92679 h 111848"/>
                <a:gd name="connsiteX12" fmla="*/ 70343 w 127007"/>
                <a:gd name="connsiteY12" fmla="*/ 104067 h 111848"/>
                <a:gd name="connsiteX13" fmla="*/ 70343 w 127007"/>
                <a:gd name="connsiteY13" fmla="*/ 111911 h 111848"/>
                <a:gd name="connsiteX14" fmla="*/ 98876 w 127007"/>
                <a:gd name="connsiteY14" fmla="*/ 111152 h 111848"/>
                <a:gd name="connsiteX15" fmla="*/ 127156 w 127007"/>
                <a:gd name="connsiteY15" fmla="*/ 111911 h 111848"/>
                <a:gd name="connsiteX16" fmla="*/ 127156 w 127007"/>
                <a:gd name="connsiteY16" fmla="*/ 104067 h 111848"/>
                <a:gd name="connsiteX17" fmla="*/ 107461 w 127007"/>
                <a:gd name="connsiteY17" fmla="*/ 96475 h 111848"/>
                <a:gd name="connsiteX18" fmla="*/ 107461 w 127007"/>
                <a:gd name="connsiteY18" fmla="*/ 48142 h 111848"/>
                <a:gd name="connsiteX19" fmla="*/ 99633 w 127007"/>
                <a:gd name="connsiteY19" fmla="*/ 9426 h 111848"/>
                <a:gd name="connsiteX20" fmla="*/ 73121 w 127007"/>
                <a:gd name="connsiteY20" fmla="*/ 63 h 111848"/>
                <a:gd name="connsiteX21" fmla="*/ 35750 w 127007"/>
                <a:gd name="connsiteY21" fmla="*/ 26633 h 111848"/>
                <a:gd name="connsiteX22" fmla="*/ 35750 w 127007"/>
                <a:gd name="connsiteY22" fmla="*/ 63 h 111848"/>
                <a:gd name="connsiteX23" fmla="*/ 148 w 127007"/>
                <a:gd name="connsiteY23" fmla="*/ 2846 h 111848"/>
                <a:gd name="connsiteX24" fmla="*/ 148 w 127007"/>
                <a:gd name="connsiteY24" fmla="*/ 10691 h 111848"/>
                <a:gd name="connsiteX25" fmla="*/ 19843 w 127007"/>
                <a:gd name="connsiteY25" fmla="*/ 24862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007" h="111848">
                  <a:moveTo>
                    <a:pt x="19843" y="24862"/>
                  </a:moveTo>
                  <a:lnTo>
                    <a:pt x="19843" y="92679"/>
                  </a:lnTo>
                  <a:cubicBezTo>
                    <a:pt x="19843" y="104067"/>
                    <a:pt x="17065" y="104067"/>
                    <a:pt x="148" y="104067"/>
                  </a:cubicBezTo>
                  <a:lnTo>
                    <a:pt x="148" y="111911"/>
                  </a:lnTo>
                  <a:cubicBezTo>
                    <a:pt x="8985" y="111658"/>
                    <a:pt x="21863" y="111152"/>
                    <a:pt x="28680" y="111152"/>
                  </a:cubicBezTo>
                  <a:cubicBezTo>
                    <a:pt x="35245" y="111152"/>
                    <a:pt x="48375" y="111658"/>
                    <a:pt x="56960" y="111911"/>
                  </a:cubicBezTo>
                  <a:lnTo>
                    <a:pt x="56960" y="104067"/>
                  </a:lnTo>
                  <a:cubicBezTo>
                    <a:pt x="40043" y="104067"/>
                    <a:pt x="37265" y="104067"/>
                    <a:pt x="37265" y="92679"/>
                  </a:cubicBezTo>
                  <a:lnTo>
                    <a:pt x="37265" y="46118"/>
                  </a:lnTo>
                  <a:cubicBezTo>
                    <a:pt x="37265" y="19801"/>
                    <a:pt x="55193" y="5630"/>
                    <a:pt x="71353" y="5630"/>
                  </a:cubicBezTo>
                  <a:cubicBezTo>
                    <a:pt x="87261" y="5630"/>
                    <a:pt x="90038" y="19295"/>
                    <a:pt x="90038" y="33719"/>
                  </a:cubicBezTo>
                  <a:lnTo>
                    <a:pt x="90038" y="92679"/>
                  </a:lnTo>
                  <a:cubicBezTo>
                    <a:pt x="90038" y="104067"/>
                    <a:pt x="87261" y="104067"/>
                    <a:pt x="70343" y="104067"/>
                  </a:cubicBezTo>
                  <a:lnTo>
                    <a:pt x="70343" y="111911"/>
                  </a:lnTo>
                  <a:cubicBezTo>
                    <a:pt x="79181" y="111658"/>
                    <a:pt x="92058" y="111152"/>
                    <a:pt x="98876" y="111152"/>
                  </a:cubicBezTo>
                  <a:cubicBezTo>
                    <a:pt x="105441" y="111152"/>
                    <a:pt x="118571" y="111658"/>
                    <a:pt x="127156" y="111911"/>
                  </a:cubicBezTo>
                  <a:lnTo>
                    <a:pt x="127156" y="104067"/>
                  </a:lnTo>
                  <a:cubicBezTo>
                    <a:pt x="114026" y="104067"/>
                    <a:pt x="107713" y="104067"/>
                    <a:pt x="107461" y="96475"/>
                  </a:cubicBezTo>
                  <a:lnTo>
                    <a:pt x="107461" y="48142"/>
                  </a:lnTo>
                  <a:cubicBezTo>
                    <a:pt x="107461" y="26380"/>
                    <a:pt x="107461" y="18536"/>
                    <a:pt x="99633" y="9426"/>
                  </a:cubicBezTo>
                  <a:cubicBezTo>
                    <a:pt x="96098" y="5124"/>
                    <a:pt x="87766" y="63"/>
                    <a:pt x="73121" y="63"/>
                  </a:cubicBezTo>
                  <a:cubicBezTo>
                    <a:pt x="54688" y="63"/>
                    <a:pt x="42820" y="10944"/>
                    <a:pt x="35750" y="26633"/>
                  </a:cubicBezTo>
                  <a:lnTo>
                    <a:pt x="35750" y="63"/>
                  </a:lnTo>
                  <a:lnTo>
                    <a:pt x="148" y="2846"/>
                  </a:lnTo>
                  <a:lnTo>
                    <a:pt x="148" y="10691"/>
                  </a:lnTo>
                  <a:cubicBezTo>
                    <a:pt x="17823" y="10691"/>
                    <a:pt x="19843" y="12462"/>
                    <a:pt x="19843" y="24862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7E6CCA4-E000-77A6-8FFA-893837B7FDBC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5381416" y="3598717"/>
              <a:ext cx="115392" cy="166760"/>
            </a:xfrm>
            <a:custGeom>
              <a:avLst/>
              <a:gdLst>
                <a:gd name="connsiteX0" fmla="*/ 49138 w 115392"/>
                <a:gd name="connsiteY0" fmla="*/ 71170 h 166760"/>
                <a:gd name="connsiteX1" fmla="*/ 27171 w 115392"/>
                <a:gd name="connsiteY1" fmla="*/ 40045 h 166760"/>
                <a:gd name="connsiteX2" fmla="*/ 31211 w 115392"/>
                <a:gd name="connsiteY2" fmla="*/ 18789 h 166760"/>
                <a:gd name="connsiteX3" fmla="*/ 49138 w 115392"/>
                <a:gd name="connsiteY3" fmla="*/ 8667 h 166760"/>
                <a:gd name="connsiteX4" fmla="*/ 71106 w 115392"/>
                <a:gd name="connsiteY4" fmla="*/ 39792 h 166760"/>
                <a:gd name="connsiteX5" fmla="*/ 67066 w 115392"/>
                <a:gd name="connsiteY5" fmla="*/ 61048 h 166760"/>
                <a:gd name="connsiteX6" fmla="*/ 49138 w 115392"/>
                <a:gd name="connsiteY6" fmla="*/ 71170 h 166760"/>
                <a:gd name="connsiteX7" fmla="*/ 19848 w 115392"/>
                <a:gd name="connsiteY7" fmla="*/ 81039 h 166760"/>
                <a:gd name="connsiteX8" fmla="*/ 24141 w 115392"/>
                <a:gd name="connsiteY8" fmla="*/ 69146 h 166760"/>
                <a:gd name="connsiteX9" fmla="*/ 49138 w 115392"/>
                <a:gd name="connsiteY9" fmla="*/ 76990 h 166760"/>
                <a:gd name="connsiteX10" fmla="*/ 90044 w 115392"/>
                <a:gd name="connsiteY10" fmla="*/ 40045 h 166760"/>
                <a:gd name="connsiteX11" fmla="*/ 79691 w 115392"/>
                <a:gd name="connsiteY11" fmla="*/ 15499 h 166760"/>
                <a:gd name="connsiteX12" fmla="*/ 102416 w 115392"/>
                <a:gd name="connsiteY12" fmla="*/ 5630 h 166760"/>
                <a:gd name="connsiteX13" fmla="*/ 104941 w 115392"/>
                <a:gd name="connsiteY13" fmla="*/ 5883 h 166760"/>
                <a:gd name="connsiteX14" fmla="*/ 100901 w 115392"/>
                <a:gd name="connsiteY14" fmla="*/ 12715 h 166760"/>
                <a:gd name="connsiteX15" fmla="*/ 108224 w 115392"/>
                <a:gd name="connsiteY15" fmla="*/ 20054 h 166760"/>
                <a:gd name="connsiteX16" fmla="*/ 115546 w 115392"/>
                <a:gd name="connsiteY16" fmla="*/ 12462 h 166760"/>
                <a:gd name="connsiteX17" fmla="*/ 102669 w 115392"/>
                <a:gd name="connsiteY17" fmla="*/ 63 h 166760"/>
                <a:gd name="connsiteX18" fmla="*/ 75904 w 115392"/>
                <a:gd name="connsiteY18" fmla="*/ 11956 h 166760"/>
                <a:gd name="connsiteX19" fmla="*/ 49138 w 115392"/>
                <a:gd name="connsiteY19" fmla="*/ 2846 h 166760"/>
                <a:gd name="connsiteX20" fmla="*/ 8233 w 115392"/>
                <a:gd name="connsiteY20" fmla="*/ 39792 h 166760"/>
                <a:gd name="connsiteX21" fmla="*/ 20101 w 115392"/>
                <a:gd name="connsiteY21" fmla="*/ 65856 h 166760"/>
                <a:gd name="connsiteX22" fmla="*/ 12273 w 115392"/>
                <a:gd name="connsiteY22" fmla="*/ 86859 h 166760"/>
                <a:gd name="connsiteX23" fmla="*/ 23383 w 115392"/>
                <a:gd name="connsiteY23" fmla="*/ 109381 h 166760"/>
                <a:gd name="connsiteX24" fmla="*/ 153 w 115392"/>
                <a:gd name="connsiteY24" fmla="*/ 134686 h 166760"/>
                <a:gd name="connsiteX25" fmla="*/ 55956 w 115392"/>
                <a:gd name="connsiteY25" fmla="*/ 166823 h 166760"/>
                <a:gd name="connsiteX26" fmla="*/ 112011 w 115392"/>
                <a:gd name="connsiteY26" fmla="*/ 134180 h 166760"/>
                <a:gd name="connsiteX27" fmla="*/ 95599 w 115392"/>
                <a:gd name="connsiteY27" fmla="*/ 105332 h 166760"/>
                <a:gd name="connsiteX28" fmla="*/ 52168 w 115392"/>
                <a:gd name="connsiteY28" fmla="*/ 98247 h 166760"/>
                <a:gd name="connsiteX29" fmla="*/ 33231 w 115392"/>
                <a:gd name="connsiteY29" fmla="*/ 97994 h 166760"/>
                <a:gd name="connsiteX30" fmla="*/ 19848 w 115392"/>
                <a:gd name="connsiteY30" fmla="*/ 81039 h 166760"/>
                <a:gd name="connsiteX31" fmla="*/ 56208 w 115392"/>
                <a:gd name="connsiteY31" fmla="*/ 161003 h 166760"/>
                <a:gd name="connsiteX32" fmla="*/ 13283 w 115392"/>
                <a:gd name="connsiteY32" fmla="*/ 134686 h 166760"/>
                <a:gd name="connsiteX33" fmla="*/ 33988 w 115392"/>
                <a:gd name="connsiteY33" fmla="*/ 112924 h 166760"/>
                <a:gd name="connsiteX34" fmla="*/ 48886 w 115392"/>
                <a:gd name="connsiteY34" fmla="*/ 112924 h 166760"/>
                <a:gd name="connsiteX35" fmla="*/ 98881 w 115392"/>
                <a:gd name="connsiteY35" fmla="*/ 134686 h 166760"/>
                <a:gd name="connsiteX36" fmla="*/ 56208 w 115392"/>
                <a:gd name="connsiteY36" fmla="*/ 161003 h 16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5392" h="166760">
                  <a:moveTo>
                    <a:pt x="49138" y="71170"/>
                  </a:moveTo>
                  <a:cubicBezTo>
                    <a:pt x="27171" y="71170"/>
                    <a:pt x="27171" y="45865"/>
                    <a:pt x="27171" y="40045"/>
                  </a:cubicBezTo>
                  <a:cubicBezTo>
                    <a:pt x="27171" y="33212"/>
                    <a:pt x="27423" y="25115"/>
                    <a:pt x="31211" y="18789"/>
                  </a:cubicBezTo>
                  <a:cubicBezTo>
                    <a:pt x="33231" y="15752"/>
                    <a:pt x="39038" y="8667"/>
                    <a:pt x="49138" y="8667"/>
                  </a:cubicBezTo>
                  <a:cubicBezTo>
                    <a:pt x="71106" y="8667"/>
                    <a:pt x="71106" y="33972"/>
                    <a:pt x="71106" y="39792"/>
                  </a:cubicBezTo>
                  <a:cubicBezTo>
                    <a:pt x="71106" y="46624"/>
                    <a:pt x="70854" y="54722"/>
                    <a:pt x="67066" y="61048"/>
                  </a:cubicBezTo>
                  <a:cubicBezTo>
                    <a:pt x="65046" y="64085"/>
                    <a:pt x="59238" y="71170"/>
                    <a:pt x="49138" y="71170"/>
                  </a:cubicBezTo>
                  <a:close/>
                  <a:moveTo>
                    <a:pt x="19848" y="81039"/>
                  </a:moveTo>
                  <a:cubicBezTo>
                    <a:pt x="19848" y="80027"/>
                    <a:pt x="19848" y="74207"/>
                    <a:pt x="24141" y="69146"/>
                  </a:cubicBezTo>
                  <a:cubicBezTo>
                    <a:pt x="33988" y="76231"/>
                    <a:pt x="44341" y="76990"/>
                    <a:pt x="49138" y="76990"/>
                  </a:cubicBezTo>
                  <a:cubicBezTo>
                    <a:pt x="72621" y="76990"/>
                    <a:pt x="90044" y="59530"/>
                    <a:pt x="90044" y="40045"/>
                  </a:cubicBezTo>
                  <a:cubicBezTo>
                    <a:pt x="90044" y="30682"/>
                    <a:pt x="86004" y="21319"/>
                    <a:pt x="79691" y="15499"/>
                  </a:cubicBezTo>
                  <a:cubicBezTo>
                    <a:pt x="88781" y="6895"/>
                    <a:pt x="97871" y="5630"/>
                    <a:pt x="102416" y="5630"/>
                  </a:cubicBezTo>
                  <a:cubicBezTo>
                    <a:pt x="102921" y="5630"/>
                    <a:pt x="104184" y="5630"/>
                    <a:pt x="104941" y="5883"/>
                  </a:cubicBezTo>
                  <a:cubicBezTo>
                    <a:pt x="102164" y="6895"/>
                    <a:pt x="100901" y="9679"/>
                    <a:pt x="100901" y="12715"/>
                  </a:cubicBezTo>
                  <a:cubicBezTo>
                    <a:pt x="100901" y="17017"/>
                    <a:pt x="104184" y="20054"/>
                    <a:pt x="108224" y="20054"/>
                  </a:cubicBezTo>
                  <a:cubicBezTo>
                    <a:pt x="110749" y="20054"/>
                    <a:pt x="115546" y="18282"/>
                    <a:pt x="115546" y="12462"/>
                  </a:cubicBezTo>
                  <a:cubicBezTo>
                    <a:pt x="115546" y="8160"/>
                    <a:pt x="112516" y="63"/>
                    <a:pt x="102669" y="63"/>
                  </a:cubicBezTo>
                  <a:cubicBezTo>
                    <a:pt x="97619" y="63"/>
                    <a:pt x="86509" y="1581"/>
                    <a:pt x="75904" y="11956"/>
                  </a:cubicBezTo>
                  <a:cubicBezTo>
                    <a:pt x="65298" y="3605"/>
                    <a:pt x="54693" y="2846"/>
                    <a:pt x="49138" y="2846"/>
                  </a:cubicBezTo>
                  <a:cubicBezTo>
                    <a:pt x="25656" y="2846"/>
                    <a:pt x="8233" y="20307"/>
                    <a:pt x="8233" y="39792"/>
                  </a:cubicBezTo>
                  <a:cubicBezTo>
                    <a:pt x="8233" y="50926"/>
                    <a:pt x="13788" y="60542"/>
                    <a:pt x="20101" y="65856"/>
                  </a:cubicBezTo>
                  <a:cubicBezTo>
                    <a:pt x="16818" y="69652"/>
                    <a:pt x="12273" y="78002"/>
                    <a:pt x="12273" y="86859"/>
                  </a:cubicBezTo>
                  <a:cubicBezTo>
                    <a:pt x="12273" y="94704"/>
                    <a:pt x="15556" y="104320"/>
                    <a:pt x="23383" y="109381"/>
                  </a:cubicBezTo>
                  <a:cubicBezTo>
                    <a:pt x="8233" y="113683"/>
                    <a:pt x="153" y="124564"/>
                    <a:pt x="153" y="134686"/>
                  </a:cubicBezTo>
                  <a:cubicBezTo>
                    <a:pt x="153" y="152906"/>
                    <a:pt x="25151" y="166823"/>
                    <a:pt x="55956" y="166823"/>
                  </a:cubicBezTo>
                  <a:cubicBezTo>
                    <a:pt x="85751" y="166823"/>
                    <a:pt x="112011" y="153918"/>
                    <a:pt x="112011" y="134180"/>
                  </a:cubicBezTo>
                  <a:cubicBezTo>
                    <a:pt x="112011" y="125323"/>
                    <a:pt x="108476" y="112417"/>
                    <a:pt x="95599" y="105332"/>
                  </a:cubicBezTo>
                  <a:cubicBezTo>
                    <a:pt x="82216" y="98247"/>
                    <a:pt x="67571" y="98247"/>
                    <a:pt x="52168" y="98247"/>
                  </a:cubicBezTo>
                  <a:cubicBezTo>
                    <a:pt x="45856" y="98247"/>
                    <a:pt x="34998" y="98247"/>
                    <a:pt x="33231" y="97994"/>
                  </a:cubicBezTo>
                  <a:cubicBezTo>
                    <a:pt x="25151" y="96981"/>
                    <a:pt x="19848" y="89137"/>
                    <a:pt x="19848" y="81039"/>
                  </a:cubicBezTo>
                  <a:close/>
                  <a:moveTo>
                    <a:pt x="56208" y="161003"/>
                  </a:moveTo>
                  <a:cubicBezTo>
                    <a:pt x="30706" y="161003"/>
                    <a:pt x="13283" y="148098"/>
                    <a:pt x="13283" y="134686"/>
                  </a:cubicBezTo>
                  <a:cubicBezTo>
                    <a:pt x="13283" y="123046"/>
                    <a:pt x="22878" y="113683"/>
                    <a:pt x="33988" y="112924"/>
                  </a:cubicBezTo>
                  <a:lnTo>
                    <a:pt x="48886" y="112924"/>
                  </a:lnTo>
                  <a:cubicBezTo>
                    <a:pt x="70601" y="112924"/>
                    <a:pt x="98881" y="112924"/>
                    <a:pt x="98881" y="134686"/>
                  </a:cubicBezTo>
                  <a:cubicBezTo>
                    <a:pt x="98881" y="148351"/>
                    <a:pt x="80954" y="161003"/>
                    <a:pt x="56208" y="161003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76B1072-7FAC-96A4-A9AF-D948297CA061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5592843" y="3601501"/>
              <a:ext cx="127007" cy="114632"/>
            </a:xfrm>
            <a:custGeom>
              <a:avLst/>
              <a:gdLst>
                <a:gd name="connsiteX0" fmla="*/ 90809 w 127007"/>
                <a:gd name="connsiteY0" fmla="*/ 91920 h 114632"/>
                <a:gd name="connsiteX1" fmla="*/ 90809 w 127007"/>
                <a:gd name="connsiteY1" fmla="*/ 114695 h 114632"/>
                <a:gd name="connsiteX2" fmla="*/ 127170 w 127007"/>
                <a:gd name="connsiteY2" fmla="*/ 111911 h 114632"/>
                <a:gd name="connsiteX3" fmla="*/ 127170 w 127007"/>
                <a:gd name="connsiteY3" fmla="*/ 104067 h 114632"/>
                <a:gd name="connsiteX4" fmla="*/ 107474 w 127007"/>
                <a:gd name="connsiteY4" fmla="*/ 89896 h 114632"/>
                <a:gd name="connsiteX5" fmla="*/ 107474 w 127007"/>
                <a:gd name="connsiteY5" fmla="*/ 63 h 114632"/>
                <a:gd name="connsiteX6" fmla="*/ 70357 w 127007"/>
                <a:gd name="connsiteY6" fmla="*/ 2846 h 114632"/>
                <a:gd name="connsiteX7" fmla="*/ 70357 w 127007"/>
                <a:gd name="connsiteY7" fmla="*/ 10691 h 114632"/>
                <a:gd name="connsiteX8" fmla="*/ 90052 w 127007"/>
                <a:gd name="connsiteY8" fmla="*/ 24862 h 114632"/>
                <a:gd name="connsiteX9" fmla="*/ 90052 w 127007"/>
                <a:gd name="connsiteY9" fmla="*/ 69905 h 114632"/>
                <a:gd name="connsiteX10" fmla="*/ 59499 w 127007"/>
                <a:gd name="connsiteY10" fmla="*/ 109128 h 114632"/>
                <a:gd name="connsiteX11" fmla="*/ 37279 w 127007"/>
                <a:gd name="connsiteY11" fmla="*/ 84076 h 114632"/>
                <a:gd name="connsiteX12" fmla="*/ 37279 w 127007"/>
                <a:gd name="connsiteY12" fmla="*/ 63 h 114632"/>
                <a:gd name="connsiteX13" fmla="*/ 162 w 127007"/>
                <a:gd name="connsiteY13" fmla="*/ 2846 h 114632"/>
                <a:gd name="connsiteX14" fmla="*/ 162 w 127007"/>
                <a:gd name="connsiteY14" fmla="*/ 10691 h 114632"/>
                <a:gd name="connsiteX15" fmla="*/ 19857 w 127007"/>
                <a:gd name="connsiteY15" fmla="*/ 33972 h 114632"/>
                <a:gd name="connsiteX16" fmla="*/ 19857 w 127007"/>
                <a:gd name="connsiteY16" fmla="*/ 71929 h 114632"/>
                <a:gd name="connsiteX17" fmla="*/ 58237 w 127007"/>
                <a:gd name="connsiteY17" fmla="*/ 114695 h 114632"/>
                <a:gd name="connsiteX18" fmla="*/ 90809 w 127007"/>
                <a:gd name="connsiteY18" fmla="*/ 91920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007" h="114632">
                  <a:moveTo>
                    <a:pt x="90809" y="91920"/>
                  </a:moveTo>
                  <a:lnTo>
                    <a:pt x="90809" y="114695"/>
                  </a:lnTo>
                  <a:lnTo>
                    <a:pt x="127170" y="111911"/>
                  </a:lnTo>
                  <a:lnTo>
                    <a:pt x="127170" y="104067"/>
                  </a:lnTo>
                  <a:cubicBezTo>
                    <a:pt x="109494" y="104067"/>
                    <a:pt x="107474" y="102295"/>
                    <a:pt x="107474" y="89896"/>
                  </a:cubicBezTo>
                  <a:lnTo>
                    <a:pt x="107474" y="63"/>
                  </a:lnTo>
                  <a:lnTo>
                    <a:pt x="70357" y="2846"/>
                  </a:lnTo>
                  <a:lnTo>
                    <a:pt x="70357" y="10691"/>
                  </a:lnTo>
                  <a:cubicBezTo>
                    <a:pt x="88032" y="10691"/>
                    <a:pt x="90052" y="12462"/>
                    <a:pt x="90052" y="24862"/>
                  </a:cubicBezTo>
                  <a:lnTo>
                    <a:pt x="90052" y="69905"/>
                  </a:lnTo>
                  <a:cubicBezTo>
                    <a:pt x="90052" y="91920"/>
                    <a:pt x="77932" y="109128"/>
                    <a:pt x="59499" y="109128"/>
                  </a:cubicBezTo>
                  <a:cubicBezTo>
                    <a:pt x="38289" y="109128"/>
                    <a:pt x="37279" y="97234"/>
                    <a:pt x="37279" y="84076"/>
                  </a:cubicBezTo>
                  <a:lnTo>
                    <a:pt x="37279" y="63"/>
                  </a:lnTo>
                  <a:lnTo>
                    <a:pt x="162" y="2846"/>
                  </a:lnTo>
                  <a:lnTo>
                    <a:pt x="162" y="10691"/>
                  </a:lnTo>
                  <a:cubicBezTo>
                    <a:pt x="19857" y="10691"/>
                    <a:pt x="19857" y="11450"/>
                    <a:pt x="19857" y="33972"/>
                  </a:cubicBezTo>
                  <a:lnTo>
                    <a:pt x="19857" y="71929"/>
                  </a:lnTo>
                  <a:cubicBezTo>
                    <a:pt x="19857" y="91667"/>
                    <a:pt x="19857" y="114695"/>
                    <a:pt x="58237" y="114695"/>
                  </a:cubicBezTo>
                  <a:cubicBezTo>
                    <a:pt x="72377" y="114695"/>
                    <a:pt x="83487" y="107609"/>
                    <a:pt x="90809" y="91920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6355EEB-2C00-71DE-B3F2-42BFCAF5EEE9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5732112" y="3601501"/>
              <a:ext cx="124482" cy="160940"/>
            </a:xfrm>
            <a:custGeom>
              <a:avLst/>
              <a:gdLst>
                <a:gd name="connsiteX0" fmla="*/ 36527 w 124482"/>
                <a:gd name="connsiteY0" fmla="*/ 16764 h 160940"/>
                <a:gd name="connsiteX1" fmla="*/ 36527 w 124482"/>
                <a:gd name="connsiteY1" fmla="*/ 63 h 160940"/>
                <a:gd name="connsiteX2" fmla="*/ 167 w 124482"/>
                <a:gd name="connsiteY2" fmla="*/ 2846 h 160940"/>
                <a:gd name="connsiteX3" fmla="*/ 167 w 124482"/>
                <a:gd name="connsiteY3" fmla="*/ 10691 h 160940"/>
                <a:gd name="connsiteX4" fmla="*/ 19862 w 124482"/>
                <a:gd name="connsiteY4" fmla="*/ 23343 h 160940"/>
                <a:gd name="connsiteX5" fmla="*/ 19862 w 124482"/>
                <a:gd name="connsiteY5" fmla="*/ 141771 h 160940"/>
                <a:gd name="connsiteX6" fmla="*/ 167 w 124482"/>
                <a:gd name="connsiteY6" fmla="*/ 153159 h 160940"/>
                <a:gd name="connsiteX7" fmla="*/ 167 w 124482"/>
                <a:gd name="connsiteY7" fmla="*/ 161003 h 160940"/>
                <a:gd name="connsiteX8" fmla="*/ 28447 w 124482"/>
                <a:gd name="connsiteY8" fmla="*/ 160244 h 160940"/>
                <a:gd name="connsiteX9" fmla="*/ 56980 w 124482"/>
                <a:gd name="connsiteY9" fmla="*/ 161003 h 160940"/>
                <a:gd name="connsiteX10" fmla="*/ 56980 w 124482"/>
                <a:gd name="connsiteY10" fmla="*/ 153159 h 160940"/>
                <a:gd name="connsiteX11" fmla="*/ 37285 w 124482"/>
                <a:gd name="connsiteY11" fmla="*/ 141771 h 160940"/>
                <a:gd name="connsiteX12" fmla="*/ 37285 w 124482"/>
                <a:gd name="connsiteY12" fmla="*/ 99259 h 160940"/>
                <a:gd name="connsiteX13" fmla="*/ 37285 w 124482"/>
                <a:gd name="connsiteY13" fmla="*/ 96981 h 160940"/>
                <a:gd name="connsiteX14" fmla="*/ 68342 w 124482"/>
                <a:gd name="connsiteY14" fmla="*/ 114695 h 160940"/>
                <a:gd name="connsiteX15" fmla="*/ 124650 w 124482"/>
                <a:gd name="connsiteY15" fmla="*/ 57252 h 160940"/>
                <a:gd name="connsiteX16" fmla="*/ 71877 w 124482"/>
                <a:gd name="connsiteY16" fmla="*/ 63 h 160940"/>
                <a:gd name="connsiteX17" fmla="*/ 36527 w 124482"/>
                <a:gd name="connsiteY17" fmla="*/ 16764 h 160940"/>
                <a:gd name="connsiteX18" fmla="*/ 37285 w 124482"/>
                <a:gd name="connsiteY18" fmla="*/ 83064 h 160940"/>
                <a:gd name="connsiteX19" fmla="*/ 37285 w 124482"/>
                <a:gd name="connsiteY19" fmla="*/ 26633 h 160940"/>
                <a:gd name="connsiteX20" fmla="*/ 69857 w 124482"/>
                <a:gd name="connsiteY20" fmla="*/ 6389 h 160940"/>
                <a:gd name="connsiteX21" fmla="*/ 103692 w 124482"/>
                <a:gd name="connsiteY21" fmla="*/ 57252 h 160940"/>
                <a:gd name="connsiteX22" fmla="*/ 67332 w 124482"/>
                <a:gd name="connsiteY22" fmla="*/ 109128 h 160940"/>
                <a:gd name="connsiteX23" fmla="*/ 40820 w 124482"/>
                <a:gd name="connsiteY23" fmla="*/ 93692 h 160940"/>
                <a:gd name="connsiteX24" fmla="*/ 37285 w 124482"/>
                <a:gd name="connsiteY24" fmla="*/ 83064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4482" h="160940">
                  <a:moveTo>
                    <a:pt x="36527" y="16764"/>
                  </a:moveTo>
                  <a:lnTo>
                    <a:pt x="36527" y="63"/>
                  </a:lnTo>
                  <a:lnTo>
                    <a:pt x="167" y="2846"/>
                  </a:lnTo>
                  <a:lnTo>
                    <a:pt x="167" y="10691"/>
                  </a:lnTo>
                  <a:cubicBezTo>
                    <a:pt x="18095" y="10691"/>
                    <a:pt x="19862" y="12209"/>
                    <a:pt x="19862" y="23343"/>
                  </a:cubicBezTo>
                  <a:lnTo>
                    <a:pt x="19862" y="141771"/>
                  </a:lnTo>
                  <a:cubicBezTo>
                    <a:pt x="19862" y="153159"/>
                    <a:pt x="17085" y="153159"/>
                    <a:pt x="167" y="153159"/>
                  </a:cubicBezTo>
                  <a:lnTo>
                    <a:pt x="167" y="161003"/>
                  </a:lnTo>
                  <a:cubicBezTo>
                    <a:pt x="8752" y="160750"/>
                    <a:pt x="21882" y="160244"/>
                    <a:pt x="28447" y="160244"/>
                  </a:cubicBezTo>
                  <a:cubicBezTo>
                    <a:pt x="35265" y="160244"/>
                    <a:pt x="48142" y="160750"/>
                    <a:pt x="56980" y="161003"/>
                  </a:cubicBezTo>
                  <a:lnTo>
                    <a:pt x="56980" y="153159"/>
                  </a:lnTo>
                  <a:cubicBezTo>
                    <a:pt x="40062" y="153159"/>
                    <a:pt x="37285" y="153159"/>
                    <a:pt x="37285" y="141771"/>
                  </a:cubicBezTo>
                  <a:lnTo>
                    <a:pt x="37285" y="99259"/>
                  </a:lnTo>
                  <a:lnTo>
                    <a:pt x="37285" y="96981"/>
                  </a:lnTo>
                  <a:cubicBezTo>
                    <a:pt x="38547" y="101030"/>
                    <a:pt x="49152" y="114695"/>
                    <a:pt x="68342" y="114695"/>
                  </a:cubicBezTo>
                  <a:cubicBezTo>
                    <a:pt x="98390" y="114695"/>
                    <a:pt x="124650" y="89896"/>
                    <a:pt x="124650" y="57252"/>
                  </a:cubicBezTo>
                  <a:cubicBezTo>
                    <a:pt x="124650" y="25115"/>
                    <a:pt x="100157" y="63"/>
                    <a:pt x="71877" y="63"/>
                  </a:cubicBezTo>
                  <a:cubicBezTo>
                    <a:pt x="52182" y="63"/>
                    <a:pt x="41577" y="11197"/>
                    <a:pt x="36527" y="16764"/>
                  </a:cubicBezTo>
                  <a:close/>
                  <a:moveTo>
                    <a:pt x="37285" y="83064"/>
                  </a:moveTo>
                  <a:lnTo>
                    <a:pt x="37285" y="26633"/>
                  </a:lnTo>
                  <a:cubicBezTo>
                    <a:pt x="44607" y="13728"/>
                    <a:pt x="56980" y="6389"/>
                    <a:pt x="69857" y="6389"/>
                  </a:cubicBezTo>
                  <a:cubicBezTo>
                    <a:pt x="88290" y="6389"/>
                    <a:pt x="103692" y="28658"/>
                    <a:pt x="103692" y="57252"/>
                  </a:cubicBezTo>
                  <a:cubicBezTo>
                    <a:pt x="103692" y="87871"/>
                    <a:pt x="86017" y="109128"/>
                    <a:pt x="67332" y="109128"/>
                  </a:cubicBezTo>
                  <a:cubicBezTo>
                    <a:pt x="57232" y="109128"/>
                    <a:pt x="47637" y="104067"/>
                    <a:pt x="40820" y="93692"/>
                  </a:cubicBezTo>
                  <a:cubicBezTo>
                    <a:pt x="37285" y="88378"/>
                    <a:pt x="37285" y="88125"/>
                    <a:pt x="37285" y="83064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C1BF05-8241-7DC5-E1A9-CE3A9EBEEF9B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5880920" y="3537732"/>
              <a:ext cx="124482" cy="178400"/>
            </a:xfrm>
            <a:custGeom>
              <a:avLst/>
              <a:gdLst>
                <a:gd name="connsiteX0" fmla="*/ 87538 w 124482"/>
                <a:gd name="connsiteY0" fmla="*/ 161762 h 178400"/>
                <a:gd name="connsiteX1" fmla="*/ 87538 w 124482"/>
                <a:gd name="connsiteY1" fmla="*/ 178464 h 178400"/>
                <a:gd name="connsiteX2" fmla="*/ 124656 w 124482"/>
                <a:gd name="connsiteY2" fmla="*/ 175680 h 178400"/>
                <a:gd name="connsiteX3" fmla="*/ 124656 w 124482"/>
                <a:gd name="connsiteY3" fmla="*/ 167836 h 178400"/>
                <a:gd name="connsiteX4" fmla="*/ 104961 w 124482"/>
                <a:gd name="connsiteY4" fmla="*/ 153665 h 178400"/>
                <a:gd name="connsiteX5" fmla="*/ 104961 w 124482"/>
                <a:gd name="connsiteY5" fmla="*/ 63 h 178400"/>
                <a:gd name="connsiteX6" fmla="*/ 68601 w 124482"/>
                <a:gd name="connsiteY6" fmla="*/ 2846 h 178400"/>
                <a:gd name="connsiteX7" fmla="*/ 68601 w 124482"/>
                <a:gd name="connsiteY7" fmla="*/ 10691 h 178400"/>
                <a:gd name="connsiteX8" fmla="*/ 88296 w 124482"/>
                <a:gd name="connsiteY8" fmla="*/ 24862 h 178400"/>
                <a:gd name="connsiteX9" fmla="*/ 88296 w 124482"/>
                <a:gd name="connsiteY9" fmla="*/ 79521 h 178400"/>
                <a:gd name="connsiteX10" fmla="*/ 56481 w 124482"/>
                <a:gd name="connsiteY10" fmla="*/ 63832 h 178400"/>
                <a:gd name="connsiteX11" fmla="*/ 173 w 124482"/>
                <a:gd name="connsiteY11" fmla="*/ 121274 h 178400"/>
                <a:gd name="connsiteX12" fmla="*/ 53703 w 124482"/>
                <a:gd name="connsiteY12" fmla="*/ 178464 h 178400"/>
                <a:gd name="connsiteX13" fmla="*/ 87538 w 124482"/>
                <a:gd name="connsiteY13" fmla="*/ 161762 h 178400"/>
                <a:gd name="connsiteX14" fmla="*/ 87538 w 124482"/>
                <a:gd name="connsiteY14" fmla="*/ 93945 h 178400"/>
                <a:gd name="connsiteX15" fmla="*/ 87538 w 124482"/>
                <a:gd name="connsiteY15" fmla="*/ 145820 h 178400"/>
                <a:gd name="connsiteX16" fmla="*/ 84761 w 124482"/>
                <a:gd name="connsiteY16" fmla="*/ 155183 h 178400"/>
                <a:gd name="connsiteX17" fmla="*/ 54966 w 124482"/>
                <a:gd name="connsiteY17" fmla="*/ 172897 h 178400"/>
                <a:gd name="connsiteX18" fmla="*/ 28453 w 124482"/>
                <a:gd name="connsiteY18" fmla="*/ 156701 h 178400"/>
                <a:gd name="connsiteX19" fmla="*/ 21130 w 124482"/>
                <a:gd name="connsiteY19" fmla="*/ 121527 h 178400"/>
                <a:gd name="connsiteX20" fmla="*/ 28958 w 124482"/>
                <a:gd name="connsiteY20" fmla="*/ 85594 h 178400"/>
                <a:gd name="connsiteX21" fmla="*/ 57491 w 124482"/>
                <a:gd name="connsiteY21" fmla="*/ 69399 h 178400"/>
                <a:gd name="connsiteX22" fmla="*/ 84761 w 124482"/>
                <a:gd name="connsiteY22" fmla="*/ 84582 h 178400"/>
                <a:gd name="connsiteX23" fmla="*/ 87538 w 124482"/>
                <a:gd name="connsiteY23" fmla="*/ 93945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4482" h="178400">
                  <a:moveTo>
                    <a:pt x="87538" y="161762"/>
                  </a:moveTo>
                  <a:lnTo>
                    <a:pt x="87538" y="178464"/>
                  </a:lnTo>
                  <a:lnTo>
                    <a:pt x="124656" y="175680"/>
                  </a:lnTo>
                  <a:lnTo>
                    <a:pt x="124656" y="167836"/>
                  </a:lnTo>
                  <a:cubicBezTo>
                    <a:pt x="106981" y="167836"/>
                    <a:pt x="104961" y="166064"/>
                    <a:pt x="104961" y="153665"/>
                  </a:cubicBezTo>
                  <a:lnTo>
                    <a:pt x="104961" y="63"/>
                  </a:lnTo>
                  <a:lnTo>
                    <a:pt x="68601" y="2846"/>
                  </a:lnTo>
                  <a:lnTo>
                    <a:pt x="68601" y="10691"/>
                  </a:lnTo>
                  <a:cubicBezTo>
                    <a:pt x="86276" y="10691"/>
                    <a:pt x="88296" y="12462"/>
                    <a:pt x="88296" y="24862"/>
                  </a:cubicBezTo>
                  <a:lnTo>
                    <a:pt x="88296" y="79521"/>
                  </a:lnTo>
                  <a:cubicBezTo>
                    <a:pt x="80973" y="70411"/>
                    <a:pt x="70116" y="63832"/>
                    <a:pt x="56481" y="63832"/>
                  </a:cubicBezTo>
                  <a:cubicBezTo>
                    <a:pt x="26686" y="63832"/>
                    <a:pt x="173" y="88631"/>
                    <a:pt x="173" y="121274"/>
                  </a:cubicBezTo>
                  <a:cubicBezTo>
                    <a:pt x="173" y="153412"/>
                    <a:pt x="24918" y="178464"/>
                    <a:pt x="53703" y="178464"/>
                  </a:cubicBezTo>
                  <a:cubicBezTo>
                    <a:pt x="69863" y="178464"/>
                    <a:pt x="81226" y="169860"/>
                    <a:pt x="87538" y="161762"/>
                  </a:cubicBezTo>
                  <a:close/>
                  <a:moveTo>
                    <a:pt x="87538" y="93945"/>
                  </a:moveTo>
                  <a:lnTo>
                    <a:pt x="87538" y="145820"/>
                  </a:lnTo>
                  <a:cubicBezTo>
                    <a:pt x="87538" y="150375"/>
                    <a:pt x="87538" y="150881"/>
                    <a:pt x="84761" y="155183"/>
                  </a:cubicBezTo>
                  <a:cubicBezTo>
                    <a:pt x="77186" y="167330"/>
                    <a:pt x="65823" y="172897"/>
                    <a:pt x="54966" y="172897"/>
                  </a:cubicBezTo>
                  <a:cubicBezTo>
                    <a:pt x="43603" y="172897"/>
                    <a:pt x="34513" y="166317"/>
                    <a:pt x="28453" y="156701"/>
                  </a:cubicBezTo>
                  <a:cubicBezTo>
                    <a:pt x="21888" y="146326"/>
                    <a:pt x="21130" y="131902"/>
                    <a:pt x="21130" y="121527"/>
                  </a:cubicBezTo>
                  <a:cubicBezTo>
                    <a:pt x="21130" y="112164"/>
                    <a:pt x="21635" y="96981"/>
                    <a:pt x="28958" y="85594"/>
                  </a:cubicBezTo>
                  <a:cubicBezTo>
                    <a:pt x="34261" y="77749"/>
                    <a:pt x="43856" y="69399"/>
                    <a:pt x="57491" y="69399"/>
                  </a:cubicBezTo>
                  <a:cubicBezTo>
                    <a:pt x="66328" y="69399"/>
                    <a:pt x="76933" y="73195"/>
                    <a:pt x="84761" y="84582"/>
                  </a:cubicBezTo>
                  <a:cubicBezTo>
                    <a:pt x="87538" y="88884"/>
                    <a:pt x="87538" y="89390"/>
                    <a:pt x="87538" y="9394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078E5C4-F50B-CBBD-FE24-87D2B715F715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6023219" y="3599982"/>
              <a:ext cx="113877" cy="116150"/>
            </a:xfrm>
            <a:custGeom>
              <a:avLst/>
              <a:gdLst>
                <a:gd name="connsiteX0" fmla="*/ 73656 w 113877"/>
                <a:gd name="connsiteY0" fmla="*/ 94198 h 116150"/>
                <a:gd name="connsiteX1" fmla="*/ 93351 w 113877"/>
                <a:gd name="connsiteY1" fmla="*/ 114948 h 116150"/>
                <a:gd name="connsiteX2" fmla="*/ 114056 w 113877"/>
                <a:gd name="connsiteY2" fmla="*/ 90908 h 116150"/>
                <a:gd name="connsiteX3" fmla="*/ 114056 w 113877"/>
                <a:gd name="connsiteY3" fmla="*/ 76737 h 116150"/>
                <a:gd name="connsiteX4" fmla="*/ 107744 w 113877"/>
                <a:gd name="connsiteY4" fmla="*/ 76737 h 116150"/>
                <a:gd name="connsiteX5" fmla="*/ 107744 w 113877"/>
                <a:gd name="connsiteY5" fmla="*/ 90908 h 116150"/>
                <a:gd name="connsiteX6" fmla="*/ 98654 w 113877"/>
                <a:gd name="connsiteY6" fmla="*/ 107103 h 116150"/>
                <a:gd name="connsiteX7" fmla="*/ 89311 w 113877"/>
                <a:gd name="connsiteY7" fmla="*/ 94451 h 116150"/>
                <a:gd name="connsiteX8" fmla="*/ 89311 w 113877"/>
                <a:gd name="connsiteY8" fmla="*/ 43841 h 116150"/>
                <a:gd name="connsiteX9" fmla="*/ 80221 w 113877"/>
                <a:gd name="connsiteY9" fmla="*/ 13981 h 116150"/>
                <a:gd name="connsiteX10" fmla="*/ 45629 w 113877"/>
                <a:gd name="connsiteY10" fmla="*/ 63 h 116150"/>
                <a:gd name="connsiteX11" fmla="*/ 7501 w 113877"/>
                <a:gd name="connsiteY11" fmla="*/ 28658 h 116150"/>
                <a:gd name="connsiteX12" fmla="*/ 19116 w 113877"/>
                <a:gd name="connsiteY12" fmla="*/ 40551 h 116150"/>
                <a:gd name="connsiteX13" fmla="*/ 30731 w 113877"/>
                <a:gd name="connsiteY13" fmla="*/ 28911 h 116150"/>
                <a:gd name="connsiteX14" fmla="*/ 17854 w 113877"/>
                <a:gd name="connsiteY14" fmla="*/ 17270 h 116150"/>
                <a:gd name="connsiteX15" fmla="*/ 45124 w 113877"/>
                <a:gd name="connsiteY15" fmla="*/ 5630 h 116150"/>
                <a:gd name="connsiteX16" fmla="*/ 71889 w 113877"/>
                <a:gd name="connsiteY16" fmla="*/ 38020 h 116150"/>
                <a:gd name="connsiteX17" fmla="*/ 71889 w 113877"/>
                <a:gd name="connsiteY17" fmla="*/ 47383 h 116150"/>
                <a:gd name="connsiteX18" fmla="*/ 25429 w 113877"/>
                <a:gd name="connsiteY18" fmla="*/ 56493 h 116150"/>
                <a:gd name="connsiteX19" fmla="*/ 178 w 113877"/>
                <a:gd name="connsiteY19" fmla="*/ 89390 h 116150"/>
                <a:gd name="connsiteX20" fmla="*/ 40579 w 113877"/>
                <a:gd name="connsiteY20" fmla="*/ 116213 h 116150"/>
                <a:gd name="connsiteX21" fmla="*/ 73656 w 113877"/>
                <a:gd name="connsiteY21" fmla="*/ 94198 h 116150"/>
                <a:gd name="connsiteX22" fmla="*/ 71889 w 113877"/>
                <a:gd name="connsiteY22" fmla="*/ 52697 h 116150"/>
                <a:gd name="connsiteX23" fmla="*/ 71889 w 113877"/>
                <a:gd name="connsiteY23" fmla="*/ 78002 h 116150"/>
                <a:gd name="connsiteX24" fmla="*/ 42346 w 113877"/>
                <a:gd name="connsiteY24" fmla="*/ 110646 h 116150"/>
                <a:gd name="connsiteX25" fmla="*/ 19621 w 113877"/>
                <a:gd name="connsiteY25" fmla="*/ 89137 h 116150"/>
                <a:gd name="connsiteX26" fmla="*/ 71889 w 113877"/>
                <a:gd name="connsiteY26" fmla="*/ 52697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877" h="116150">
                  <a:moveTo>
                    <a:pt x="73656" y="94198"/>
                  </a:moveTo>
                  <a:cubicBezTo>
                    <a:pt x="74666" y="104320"/>
                    <a:pt x="81484" y="114948"/>
                    <a:pt x="93351" y="114948"/>
                  </a:cubicBezTo>
                  <a:cubicBezTo>
                    <a:pt x="98654" y="114948"/>
                    <a:pt x="114056" y="111405"/>
                    <a:pt x="114056" y="90908"/>
                  </a:cubicBezTo>
                  <a:lnTo>
                    <a:pt x="114056" y="76737"/>
                  </a:lnTo>
                  <a:lnTo>
                    <a:pt x="107744" y="76737"/>
                  </a:lnTo>
                  <a:lnTo>
                    <a:pt x="107744" y="90908"/>
                  </a:lnTo>
                  <a:cubicBezTo>
                    <a:pt x="107744" y="105585"/>
                    <a:pt x="101431" y="107103"/>
                    <a:pt x="98654" y="107103"/>
                  </a:cubicBezTo>
                  <a:cubicBezTo>
                    <a:pt x="90321" y="107103"/>
                    <a:pt x="89311" y="95716"/>
                    <a:pt x="89311" y="94451"/>
                  </a:cubicBezTo>
                  <a:lnTo>
                    <a:pt x="89311" y="43841"/>
                  </a:lnTo>
                  <a:cubicBezTo>
                    <a:pt x="89311" y="33212"/>
                    <a:pt x="89311" y="23343"/>
                    <a:pt x="80221" y="13981"/>
                  </a:cubicBezTo>
                  <a:cubicBezTo>
                    <a:pt x="70374" y="4112"/>
                    <a:pt x="57749" y="63"/>
                    <a:pt x="45629" y="63"/>
                  </a:cubicBezTo>
                  <a:cubicBezTo>
                    <a:pt x="24924" y="63"/>
                    <a:pt x="7501" y="11956"/>
                    <a:pt x="7501" y="28658"/>
                  </a:cubicBezTo>
                  <a:cubicBezTo>
                    <a:pt x="7501" y="36249"/>
                    <a:pt x="12551" y="40551"/>
                    <a:pt x="19116" y="40551"/>
                  </a:cubicBezTo>
                  <a:cubicBezTo>
                    <a:pt x="26186" y="40551"/>
                    <a:pt x="30731" y="35490"/>
                    <a:pt x="30731" y="28911"/>
                  </a:cubicBezTo>
                  <a:cubicBezTo>
                    <a:pt x="30731" y="25874"/>
                    <a:pt x="29469" y="17523"/>
                    <a:pt x="17854" y="17270"/>
                  </a:cubicBezTo>
                  <a:cubicBezTo>
                    <a:pt x="24671" y="8413"/>
                    <a:pt x="37044" y="5630"/>
                    <a:pt x="45124" y="5630"/>
                  </a:cubicBezTo>
                  <a:cubicBezTo>
                    <a:pt x="57496" y="5630"/>
                    <a:pt x="71889" y="15499"/>
                    <a:pt x="71889" y="38020"/>
                  </a:cubicBezTo>
                  <a:lnTo>
                    <a:pt x="71889" y="47383"/>
                  </a:lnTo>
                  <a:cubicBezTo>
                    <a:pt x="59011" y="48142"/>
                    <a:pt x="41336" y="48902"/>
                    <a:pt x="25429" y="56493"/>
                  </a:cubicBezTo>
                  <a:cubicBezTo>
                    <a:pt x="6491" y="65097"/>
                    <a:pt x="178" y="78256"/>
                    <a:pt x="178" y="89390"/>
                  </a:cubicBezTo>
                  <a:cubicBezTo>
                    <a:pt x="178" y="109887"/>
                    <a:pt x="24671" y="116213"/>
                    <a:pt x="40579" y="116213"/>
                  </a:cubicBezTo>
                  <a:cubicBezTo>
                    <a:pt x="57244" y="116213"/>
                    <a:pt x="68859" y="106091"/>
                    <a:pt x="73656" y="94198"/>
                  </a:cubicBezTo>
                  <a:close/>
                  <a:moveTo>
                    <a:pt x="71889" y="52697"/>
                  </a:moveTo>
                  <a:lnTo>
                    <a:pt x="71889" y="78002"/>
                  </a:lnTo>
                  <a:cubicBezTo>
                    <a:pt x="71889" y="102042"/>
                    <a:pt x="53709" y="110646"/>
                    <a:pt x="42346" y="110646"/>
                  </a:cubicBezTo>
                  <a:cubicBezTo>
                    <a:pt x="29974" y="110646"/>
                    <a:pt x="19621" y="101789"/>
                    <a:pt x="19621" y="89137"/>
                  </a:cubicBezTo>
                  <a:cubicBezTo>
                    <a:pt x="19621" y="75219"/>
                    <a:pt x="30226" y="54216"/>
                    <a:pt x="71889" y="52697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924F8E3-8EA8-76B6-4C7B-C13F7A665EAC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>
              <a:off x="6143662" y="3557723"/>
              <a:ext cx="79032" cy="158409"/>
            </a:xfrm>
            <a:custGeom>
              <a:avLst/>
              <a:gdLst>
                <a:gd name="connsiteX0" fmla="*/ 39069 w 79032"/>
                <a:gd name="connsiteY0" fmla="*/ 54469 h 158409"/>
                <a:gd name="connsiteX1" fmla="*/ 75176 w 79032"/>
                <a:gd name="connsiteY1" fmla="*/ 54469 h 158409"/>
                <a:gd name="connsiteX2" fmla="*/ 75176 w 79032"/>
                <a:gd name="connsiteY2" fmla="*/ 46624 h 158409"/>
                <a:gd name="connsiteX3" fmla="*/ 39069 w 79032"/>
                <a:gd name="connsiteY3" fmla="*/ 46624 h 158409"/>
                <a:gd name="connsiteX4" fmla="*/ 39069 w 79032"/>
                <a:gd name="connsiteY4" fmla="*/ 63 h 158409"/>
                <a:gd name="connsiteX5" fmla="*/ 32756 w 79032"/>
                <a:gd name="connsiteY5" fmla="*/ 63 h 158409"/>
                <a:gd name="connsiteX6" fmla="*/ 183 w 79032"/>
                <a:gd name="connsiteY6" fmla="*/ 48902 h 158409"/>
                <a:gd name="connsiteX7" fmla="*/ 183 w 79032"/>
                <a:gd name="connsiteY7" fmla="*/ 54469 h 158409"/>
                <a:gd name="connsiteX8" fmla="*/ 21646 w 79032"/>
                <a:gd name="connsiteY8" fmla="*/ 54469 h 158409"/>
                <a:gd name="connsiteX9" fmla="*/ 21646 w 79032"/>
                <a:gd name="connsiteY9" fmla="*/ 124311 h 158409"/>
                <a:gd name="connsiteX10" fmla="*/ 54219 w 79032"/>
                <a:gd name="connsiteY10" fmla="*/ 158473 h 158409"/>
                <a:gd name="connsiteX11" fmla="*/ 79216 w 79032"/>
                <a:gd name="connsiteY11" fmla="*/ 124311 h 158409"/>
                <a:gd name="connsiteX12" fmla="*/ 79216 w 79032"/>
                <a:gd name="connsiteY12" fmla="*/ 109887 h 158409"/>
                <a:gd name="connsiteX13" fmla="*/ 72904 w 79032"/>
                <a:gd name="connsiteY13" fmla="*/ 109887 h 158409"/>
                <a:gd name="connsiteX14" fmla="*/ 72904 w 79032"/>
                <a:gd name="connsiteY14" fmla="*/ 123805 h 158409"/>
                <a:gd name="connsiteX15" fmla="*/ 55986 w 79032"/>
                <a:gd name="connsiteY15" fmla="*/ 152146 h 158409"/>
                <a:gd name="connsiteX16" fmla="*/ 39069 w 79032"/>
                <a:gd name="connsiteY16" fmla="*/ 124817 h 158409"/>
                <a:gd name="connsiteX17" fmla="*/ 39069 w 79032"/>
                <a:gd name="connsiteY17" fmla="*/ 54469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32" h="158409">
                  <a:moveTo>
                    <a:pt x="39069" y="54469"/>
                  </a:moveTo>
                  <a:lnTo>
                    <a:pt x="75176" y="54469"/>
                  </a:lnTo>
                  <a:lnTo>
                    <a:pt x="75176" y="46624"/>
                  </a:lnTo>
                  <a:lnTo>
                    <a:pt x="39069" y="46624"/>
                  </a:lnTo>
                  <a:lnTo>
                    <a:pt x="39069" y="63"/>
                  </a:lnTo>
                  <a:lnTo>
                    <a:pt x="32756" y="63"/>
                  </a:lnTo>
                  <a:cubicBezTo>
                    <a:pt x="32504" y="20813"/>
                    <a:pt x="24929" y="47889"/>
                    <a:pt x="183" y="48902"/>
                  </a:cubicBezTo>
                  <a:lnTo>
                    <a:pt x="183" y="54469"/>
                  </a:lnTo>
                  <a:lnTo>
                    <a:pt x="21646" y="54469"/>
                  </a:lnTo>
                  <a:lnTo>
                    <a:pt x="21646" y="124311"/>
                  </a:lnTo>
                  <a:cubicBezTo>
                    <a:pt x="21646" y="155436"/>
                    <a:pt x="45129" y="158473"/>
                    <a:pt x="54219" y="158473"/>
                  </a:cubicBezTo>
                  <a:cubicBezTo>
                    <a:pt x="72146" y="158473"/>
                    <a:pt x="79216" y="140506"/>
                    <a:pt x="79216" y="124311"/>
                  </a:cubicBezTo>
                  <a:lnTo>
                    <a:pt x="79216" y="109887"/>
                  </a:lnTo>
                  <a:lnTo>
                    <a:pt x="72904" y="109887"/>
                  </a:lnTo>
                  <a:lnTo>
                    <a:pt x="72904" y="123805"/>
                  </a:lnTo>
                  <a:cubicBezTo>
                    <a:pt x="72904" y="142531"/>
                    <a:pt x="65329" y="152146"/>
                    <a:pt x="55986" y="152146"/>
                  </a:cubicBezTo>
                  <a:cubicBezTo>
                    <a:pt x="39069" y="152146"/>
                    <a:pt x="39069" y="129119"/>
                    <a:pt x="39069" y="124817"/>
                  </a:cubicBezTo>
                  <a:lnTo>
                    <a:pt x="39069" y="54469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4CF00A4-BB30-A9F0-E620-AAA479DDBDBE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>
              <a:off x="6244130" y="3599982"/>
              <a:ext cx="97717" cy="116150"/>
            </a:xfrm>
            <a:custGeom>
              <a:avLst/>
              <a:gdLst>
                <a:gd name="connsiteX0" fmla="*/ 21397 w 97717"/>
                <a:gd name="connsiteY0" fmla="*/ 49661 h 116150"/>
                <a:gd name="connsiteX1" fmla="*/ 52707 w 97717"/>
                <a:gd name="connsiteY1" fmla="*/ 5630 h 116150"/>
                <a:gd name="connsiteX2" fmla="*/ 81240 w 97717"/>
                <a:gd name="connsiteY2" fmla="*/ 49661 h 116150"/>
                <a:gd name="connsiteX3" fmla="*/ 21397 w 97717"/>
                <a:gd name="connsiteY3" fmla="*/ 49661 h 116150"/>
                <a:gd name="connsiteX4" fmla="*/ 21145 w 97717"/>
                <a:gd name="connsiteY4" fmla="*/ 54975 h 116150"/>
                <a:gd name="connsiteX5" fmla="*/ 91593 w 97717"/>
                <a:gd name="connsiteY5" fmla="*/ 54975 h 116150"/>
                <a:gd name="connsiteX6" fmla="*/ 97905 w 97717"/>
                <a:gd name="connsiteY6" fmla="*/ 49661 h 116150"/>
                <a:gd name="connsiteX7" fmla="*/ 52707 w 97717"/>
                <a:gd name="connsiteY7" fmla="*/ 63 h 116150"/>
                <a:gd name="connsiteX8" fmla="*/ 187 w 97717"/>
                <a:gd name="connsiteY8" fmla="*/ 57758 h 116150"/>
                <a:gd name="connsiteX9" fmla="*/ 55738 w 97717"/>
                <a:gd name="connsiteY9" fmla="*/ 116213 h 116150"/>
                <a:gd name="connsiteX10" fmla="*/ 97905 w 97717"/>
                <a:gd name="connsiteY10" fmla="*/ 83317 h 116150"/>
                <a:gd name="connsiteX11" fmla="*/ 94623 w 97717"/>
                <a:gd name="connsiteY11" fmla="*/ 80280 h 116150"/>
                <a:gd name="connsiteX12" fmla="*/ 91340 w 97717"/>
                <a:gd name="connsiteY12" fmla="*/ 83823 h 116150"/>
                <a:gd name="connsiteX13" fmla="*/ 57253 w 97717"/>
                <a:gd name="connsiteY13" fmla="*/ 109887 h 116150"/>
                <a:gd name="connsiteX14" fmla="*/ 28720 w 97717"/>
                <a:gd name="connsiteY14" fmla="*/ 92933 h 116150"/>
                <a:gd name="connsiteX15" fmla="*/ 21145 w 97717"/>
                <a:gd name="connsiteY15" fmla="*/ 54975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17" h="116150">
                  <a:moveTo>
                    <a:pt x="21397" y="49661"/>
                  </a:moveTo>
                  <a:cubicBezTo>
                    <a:pt x="22912" y="11956"/>
                    <a:pt x="44122" y="5630"/>
                    <a:pt x="52707" y="5630"/>
                  </a:cubicBezTo>
                  <a:cubicBezTo>
                    <a:pt x="78715" y="5630"/>
                    <a:pt x="81240" y="39792"/>
                    <a:pt x="81240" y="49661"/>
                  </a:cubicBezTo>
                  <a:lnTo>
                    <a:pt x="21397" y="49661"/>
                  </a:lnTo>
                  <a:close/>
                  <a:moveTo>
                    <a:pt x="21145" y="54975"/>
                  </a:moveTo>
                  <a:lnTo>
                    <a:pt x="91593" y="54975"/>
                  </a:lnTo>
                  <a:cubicBezTo>
                    <a:pt x="97148" y="54975"/>
                    <a:pt x="97905" y="54975"/>
                    <a:pt x="97905" y="49661"/>
                  </a:cubicBezTo>
                  <a:cubicBezTo>
                    <a:pt x="97905" y="24609"/>
                    <a:pt x="84270" y="63"/>
                    <a:pt x="52707" y="63"/>
                  </a:cubicBezTo>
                  <a:cubicBezTo>
                    <a:pt x="23417" y="63"/>
                    <a:pt x="187" y="26127"/>
                    <a:pt x="187" y="57758"/>
                  </a:cubicBezTo>
                  <a:cubicBezTo>
                    <a:pt x="187" y="91667"/>
                    <a:pt x="26700" y="116213"/>
                    <a:pt x="55738" y="116213"/>
                  </a:cubicBezTo>
                  <a:cubicBezTo>
                    <a:pt x="86543" y="116213"/>
                    <a:pt x="97905" y="88125"/>
                    <a:pt x="97905" y="83317"/>
                  </a:cubicBezTo>
                  <a:cubicBezTo>
                    <a:pt x="97905" y="80786"/>
                    <a:pt x="95885" y="80280"/>
                    <a:pt x="94623" y="80280"/>
                  </a:cubicBezTo>
                  <a:cubicBezTo>
                    <a:pt x="92350" y="80280"/>
                    <a:pt x="91845" y="81798"/>
                    <a:pt x="91340" y="83823"/>
                  </a:cubicBezTo>
                  <a:cubicBezTo>
                    <a:pt x="82503" y="109887"/>
                    <a:pt x="59778" y="109887"/>
                    <a:pt x="57253" y="109887"/>
                  </a:cubicBezTo>
                  <a:cubicBezTo>
                    <a:pt x="44627" y="109887"/>
                    <a:pt x="34527" y="102295"/>
                    <a:pt x="28720" y="92933"/>
                  </a:cubicBezTo>
                  <a:cubicBezTo>
                    <a:pt x="21145" y="80786"/>
                    <a:pt x="21145" y="64085"/>
                    <a:pt x="21145" y="5497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227" name="Group 226" descr="\documentclass{article}&#10;\usepackage{amsmath}&#10;\pagestyle{empty}&#10;\begin{document}&#10;&#10;$$p\left(\mathbf{x}_{k \in [1:t]},\mathbf{y}_t|\mathbf{y}_{1:t-1}^{*}\right)\rightarrow p\left(\mathbf{x}_{k \in [1:t]}|\mathbf{y}_{1:t}^{*}\right)$$&#10;&#10;\end{document}" title="IguanaTex Vector Display">
            <a:extLst>
              <a:ext uri="{FF2B5EF4-FFF2-40B4-BE49-F238E27FC236}">
                <a16:creationId xmlns:a16="http://schemas.microsoft.com/office/drawing/2014/main" id="{D3DCF8DD-7D35-174A-3DAA-615721F6C5F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9823" y="392020"/>
            <a:ext cx="2841765" cy="204308"/>
            <a:chOff x="5304221" y="4514887"/>
            <a:chExt cx="4243264" cy="305069"/>
          </a:xfrm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5CC8C0F-776C-C399-253C-2FC6749F7A51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5304221" y="4618134"/>
              <a:ext cx="131897" cy="160940"/>
            </a:xfrm>
            <a:custGeom>
              <a:avLst/>
              <a:gdLst>
                <a:gd name="connsiteX0" fmla="*/ 19605 w 131897"/>
                <a:gd name="connsiteY0" fmla="*/ 142796 h 160940"/>
                <a:gd name="connsiteX1" fmla="*/ 5961 w 131897"/>
                <a:gd name="connsiteY1" fmla="*/ 153171 h 160940"/>
                <a:gd name="connsiteX2" fmla="*/ 149 w 131897"/>
                <a:gd name="connsiteY2" fmla="*/ 157979 h 160940"/>
                <a:gd name="connsiteX3" fmla="*/ 3434 w 131897"/>
                <a:gd name="connsiteY3" fmla="*/ 161015 h 160940"/>
                <a:gd name="connsiteX4" fmla="*/ 24659 w 131897"/>
                <a:gd name="connsiteY4" fmla="*/ 160256 h 160940"/>
                <a:gd name="connsiteX5" fmla="*/ 49674 w 131897"/>
                <a:gd name="connsiteY5" fmla="*/ 161015 h 160940"/>
                <a:gd name="connsiteX6" fmla="*/ 54222 w 131897"/>
                <a:gd name="connsiteY6" fmla="*/ 155954 h 160940"/>
                <a:gd name="connsiteX7" fmla="*/ 48158 w 131897"/>
                <a:gd name="connsiteY7" fmla="*/ 153171 h 160940"/>
                <a:gd name="connsiteX8" fmla="*/ 35524 w 131897"/>
                <a:gd name="connsiteY8" fmla="*/ 149122 h 160940"/>
                <a:gd name="connsiteX9" fmla="*/ 47905 w 131897"/>
                <a:gd name="connsiteY9" fmla="*/ 98512 h 160940"/>
                <a:gd name="connsiteX10" fmla="*/ 71152 w 131897"/>
                <a:gd name="connsiteY10" fmla="*/ 114707 h 160940"/>
                <a:gd name="connsiteX11" fmla="*/ 132047 w 131897"/>
                <a:gd name="connsiteY11" fmla="*/ 40563 h 160940"/>
                <a:gd name="connsiteX12" fmla="*/ 98441 w 131897"/>
                <a:gd name="connsiteY12" fmla="*/ 75 h 160940"/>
                <a:gd name="connsiteX13" fmla="*/ 65340 w 131897"/>
                <a:gd name="connsiteY13" fmla="*/ 19054 h 160940"/>
                <a:gd name="connsiteX14" fmla="*/ 42599 w 131897"/>
                <a:gd name="connsiteY14" fmla="*/ 75 h 160940"/>
                <a:gd name="connsiteX15" fmla="*/ 23901 w 131897"/>
                <a:gd name="connsiteY15" fmla="*/ 14499 h 160940"/>
                <a:gd name="connsiteX16" fmla="*/ 16068 w 131897"/>
                <a:gd name="connsiteY16" fmla="*/ 39045 h 160940"/>
                <a:gd name="connsiteX17" fmla="*/ 19100 w 131897"/>
                <a:gd name="connsiteY17" fmla="*/ 41575 h 160940"/>
                <a:gd name="connsiteX18" fmla="*/ 23396 w 131897"/>
                <a:gd name="connsiteY18" fmla="*/ 35755 h 160940"/>
                <a:gd name="connsiteX19" fmla="*/ 41841 w 131897"/>
                <a:gd name="connsiteY19" fmla="*/ 5642 h 160940"/>
                <a:gd name="connsiteX20" fmla="*/ 49674 w 131897"/>
                <a:gd name="connsiteY20" fmla="*/ 17282 h 160940"/>
                <a:gd name="connsiteX21" fmla="*/ 47905 w 131897"/>
                <a:gd name="connsiteY21" fmla="*/ 30188 h 160940"/>
                <a:gd name="connsiteX22" fmla="*/ 19605 w 131897"/>
                <a:gd name="connsiteY22" fmla="*/ 142796 h 160940"/>
                <a:gd name="connsiteX23" fmla="*/ 64077 w 131897"/>
                <a:gd name="connsiteY23" fmla="*/ 32971 h 160940"/>
                <a:gd name="connsiteX24" fmla="*/ 77216 w 131897"/>
                <a:gd name="connsiteY24" fmla="*/ 15258 h 160940"/>
                <a:gd name="connsiteX25" fmla="*/ 97683 w 131897"/>
                <a:gd name="connsiteY25" fmla="*/ 5642 h 160940"/>
                <a:gd name="connsiteX26" fmla="*/ 113854 w 131897"/>
                <a:gd name="connsiteY26" fmla="*/ 29429 h 160940"/>
                <a:gd name="connsiteX27" fmla="*/ 100967 w 131897"/>
                <a:gd name="connsiteY27" fmla="*/ 83075 h 160940"/>
                <a:gd name="connsiteX28" fmla="*/ 70899 w 131897"/>
                <a:gd name="connsiteY28" fmla="*/ 109140 h 160940"/>
                <a:gd name="connsiteX29" fmla="*/ 50937 w 131897"/>
                <a:gd name="connsiteY29" fmla="*/ 86618 h 160940"/>
                <a:gd name="connsiteX30" fmla="*/ 51695 w 131897"/>
                <a:gd name="connsiteY30" fmla="*/ 82569 h 160940"/>
                <a:gd name="connsiteX31" fmla="*/ 64077 w 131897"/>
                <a:gd name="connsiteY31" fmla="*/ 32971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1897" h="160940">
                  <a:moveTo>
                    <a:pt x="19605" y="142796"/>
                  </a:moveTo>
                  <a:cubicBezTo>
                    <a:pt x="17584" y="151399"/>
                    <a:pt x="17079" y="153171"/>
                    <a:pt x="5961" y="153171"/>
                  </a:cubicBezTo>
                  <a:cubicBezTo>
                    <a:pt x="2929" y="153171"/>
                    <a:pt x="149" y="153171"/>
                    <a:pt x="149" y="157979"/>
                  </a:cubicBezTo>
                  <a:cubicBezTo>
                    <a:pt x="149" y="160003"/>
                    <a:pt x="1413" y="161015"/>
                    <a:pt x="3434" y="161015"/>
                  </a:cubicBezTo>
                  <a:cubicBezTo>
                    <a:pt x="10256" y="161015"/>
                    <a:pt x="17584" y="160256"/>
                    <a:pt x="24659" y="160256"/>
                  </a:cubicBezTo>
                  <a:cubicBezTo>
                    <a:pt x="32997" y="160256"/>
                    <a:pt x="41588" y="161015"/>
                    <a:pt x="49674" y="161015"/>
                  </a:cubicBezTo>
                  <a:cubicBezTo>
                    <a:pt x="50937" y="161015"/>
                    <a:pt x="54222" y="161015"/>
                    <a:pt x="54222" y="155954"/>
                  </a:cubicBezTo>
                  <a:cubicBezTo>
                    <a:pt x="54222" y="153171"/>
                    <a:pt x="51695" y="153171"/>
                    <a:pt x="48158" y="153171"/>
                  </a:cubicBezTo>
                  <a:cubicBezTo>
                    <a:pt x="35524" y="153171"/>
                    <a:pt x="35524" y="151399"/>
                    <a:pt x="35524" y="149122"/>
                  </a:cubicBezTo>
                  <a:cubicBezTo>
                    <a:pt x="35524" y="146085"/>
                    <a:pt x="46137" y="104838"/>
                    <a:pt x="47905" y="98512"/>
                  </a:cubicBezTo>
                  <a:cubicBezTo>
                    <a:pt x="51190" y="105850"/>
                    <a:pt x="58265" y="114707"/>
                    <a:pt x="71152" y="114707"/>
                  </a:cubicBezTo>
                  <a:cubicBezTo>
                    <a:pt x="100462" y="114707"/>
                    <a:pt x="132047" y="77761"/>
                    <a:pt x="132047" y="40563"/>
                  </a:cubicBezTo>
                  <a:cubicBezTo>
                    <a:pt x="132047" y="16776"/>
                    <a:pt x="117644" y="75"/>
                    <a:pt x="98441" y="75"/>
                  </a:cubicBezTo>
                  <a:cubicBezTo>
                    <a:pt x="85807" y="75"/>
                    <a:pt x="73678" y="9185"/>
                    <a:pt x="65340" y="19054"/>
                  </a:cubicBezTo>
                  <a:cubicBezTo>
                    <a:pt x="62813" y="5389"/>
                    <a:pt x="51948" y="75"/>
                    <a:pt x="42599" y="75"/>
                  </a:cubicBezTo>
                  <a:cubicBezTo>
                    <a:pt x="30976" y="75"/>
                    <a:pt x="26175" y="9944"/>
                    <a:pt x="23901" y="14499"/>
                  </a:cubicBezTo>
                  <a:cubicBezTo>
                    <a:pt x="19353" y="23102"/>
                    <a:pt x="16068" y="38285"/>
                    <a:pt x="16068" y="39045"/>
                  </a:cubicBezTo>
                  <a:cubicBezTo>
                    <a:pt x="16068" y="41575"/>
                    <a:pt x="18595" y="41575"/>
                    <a:pt x="19100" y="41575"/>
                  </a:cubicBezTo>
                  <a:cubicBezTo>
                    <a:pt x="21627" y="41575"/>
                    <a:pt x="21880" y="41322"/>
                    <a:pt x="23396" y="35755"/>
                  </a:cubicBezTo>
                  <a:cubicBezTo>
                    <a:pt x="27691" y="17788"/>
                    <a:pt x="32745" y="5642"/>
                    <a:pt x="41841" y="5642"/>
                  </a:cubicBezTo>
                  <a:cubicBezTo>
                    <a:pt x="46137" y="5642"/>
                    <a:pt x="49674" y="7666"/>
                    <a:pt x="49674" y="17282"/>
                  </a:cubicBezTo>
                  <a:cubicBezTo>
                    <a:pt x="49674" y="23102"/>
                    <a:pt x="48916" y="25886"/>
                    <a:pt x="47905" y="30188"/>
                  </a:cubicBezTo>
                  <a:lnTo>
                    <a:pt x="19605" y="142796"/>
                  </a:lnTo>
                  <a:close/>
                  <a:moveTo>
                    <a:pt x="64077" y="32971"/>
                  </a:moveTo>
                  <a:cubicBezTo>
                    <a:pt x="65845" y="26139"/>
                    <a:pt x="72668" y="19054"/>
                    <a:pt x="77216" y="15258"/>
                  </a:cubicBezTo>
                  <a:cubicBezTo>
                    <a:pt x="86059" y="7413"/>
                    <a:pt x="93387" y="5642"/>
                    <a:pt x="97683" y="5642"/>
                  </a:cubicBezTo>
                  <a:cubicBezTo>
                    <a:pt x="107790" y="5642"/>
                    <a:pt x="113854" y="14499"/>
                    <a:pt x="113854" y="29429"/>
                  </a:cubicBezTo>
                  <a:cubicBezTo>
                    <a:pt x="113854" y="44359"/>
                    <a:pt x="105516" y="73460"/>
                    <a:pt x="100967" y="83075"/>
                  </a:cubicBezTo>
                  <a:cubicBezTo>
                    <a:pt x="92376" y="100789"/>
                    <a:pt x="80248" y="109140"/>
                    <a:pt x="70899" y="109140"/>
                  </a:cubicBezTo>
                  <a:cubicBezTo>
                    <a:pt x="54222" y="109140"/>
                    <a:pt x="50937" y="88137"/>
                    <a:pt x="50937" y="86618"/>
                  </a:cubicBezTo>
                  <a:cubicBezTo>
                    <a:pt x="50937" y="86112"/>
                    <a:pt x="50937" y="85606"/>
                    <a:pt x="51695" y="82569"/>
                  </a:cubicBezTo>
                  <a:lnTo>
                    <a:pt x="64077" y="32971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F6B3BAB-FDDF-4DB7-C4EF-11EF69CB8FC9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5519953" y="4514887"/>
              <a:ext cx="65948" cy="303408"/>
            </a:xfrm>
            <a:custGeom>
              <a:avLst/>
              <a:gdLst>
                <a:gd name="connsiteX0" fmla="*/ 66105 w 65948"/>
                <a:gd name="connsiteY0" fmla="*/ 300944 h 303408"/>
                <a:gd name="connsiteX1" fmla="*/ 65094 w 65948"/>
                <a:gd name="connsiteY1" fmla="*/ 298667 h 303408"/>
                <a:gd name="connsiteX2" fmla="*/ 25676 w 65948"/>
                <a:gd name="connsiteY2" fmla="*/ 224523 h 303408"/>
                <a:gd name="connsiteX3" fmla="*/ 17591 w 65948"/>
                <a:gd name="connsiteY3" fmla="*/ 151897 h 303408"/>
                <a:gd name="connsiteX4" fmla="*/ 63831 w 65948"/>
                <a:gd name="connsiteY4" fmla="*/ 5887 h 303408"/>
                <a:gd name="connsiteX5" fmla="*/ 66105 w 65948"/>
                <a:gd name="connsiteY5" fmla="*/ 2597 h 303408"/>
                <a:gd name="connsiteX6" fmla="*/ 63073 w 65948"/>
                <a:gd name="connsiteY6" fmla="*/ 67 h 303408"/>
                <a:gd name="connsiteX7" fmla="*/ 42353 w 65948"/>
                <a:gd name="connsiteY7" fmla="*/ 19045 h 303408"/>
                <a:gd name="connsiteX8" fmla="*/ 156 w 65948"/>
                <a:gd name="connsiteY8" fmla="*/ 151644 h 303408"/>
                <a:gd name="connsiteX9" fmla="*/ 39574 w 65948"/>
                <a:gd name="connsiteY9" fmla="*/ 281206 h 303408"/>
                <a:gd name="connsiteX10" fmla="*/ 63073 w 65948"/>
                <a:gd name="connsiteY10" fmla="*/ 303475 h 303408"/>
                <a:gd name="connsiteX11" fmla="*/ 66105 w 65948"/>
                <a:gd name="connsiteY11" fmla="*/ 300944 h 3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948" h="303408">
                  <a:moveTo>
                    <a:pt x="66105" y="300944"/>
                  </a:moveTo>
                  <a:cubicBezTo>
                    <a:pt x="66105" y="299932"/>
                    <a:pt x="65599" y="299426"/>
                    <a:pt x="65094" y="298667"/>
                  </a:cubicBezTo>
                  <a:cubicBezTo>
                    <a:pt x="53471" y="286267"/>
                    <a:pt x="36289" y="265770"/>
                    <a:pt x="25676" y="224523"/>
                  </a:cubicBezTo>
                  <a:cubicBezTo>
                    <a:pt x="19865" y="201495"/>
                    <a:pt x="17591" y="175431"/>
                    <a:pt x="17591" y="151897"/>
                  </a:cubicBezTo>
                  <a:cubicBezTo>
                    <a:pt x="17591" y="85345"/>
                    <a:pt x="33509" y="38783"/>
                    <a:pt x="63831" y="5887"/>
                  </a:cubicBezTo>
                  <a:cubicBezTo>
                    <a:pt x="66105" y="3609"/>
                    <a:pt x="66105" y="3103"/>
                    <a:pt x="66105" y="2597"/>
                  </a:cubicBezTo>
                  <a:cubicBezTo>
                    <a:pt x="66105" y="67"/>
                    <a:pt x="64083" y="67"/>
                    <a:pt x="63073" y="67"/>
                  </a:cubicBezTo>
                  <a:cubicBezTo>
                    <a:pt x="59282" y="67"/>
                    <a:pt x="45638" y="15250"/>
                    <a:pt x="42353" y="19045"/>
                  </a:cubicBezTo>
                  <a:cubicBezTo>
                    <a:pt x="16580" y="49665"/>
                    <a:pt x="156" y="95214"/>
                    <a:pt x="156" y="151644"/>
                  </a:cubicBezTo>
                  <a:cubicBezTo>
                    <a:pt x="156" y="187578"/>
                    <a:pt x="6473" y="238441"/>
                    <a:pt x="39574" y="281206"/>
                  </a:cubicBezTo>
                  <a:cubicBezTo>
                    <a:pt x="42100" y="284243"/>
                    <a:pt x="58524" y="303475"/>
                    <a:pt x="63073" y="303475"/>
                  </a:cubicBezTo>
                  <a:cubicBezTo>
                    <a:pt x="64083" y="303475"/>
                    <a:pt x="66105" y="303475"/>
                    <a:pt x="66105" y="300944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1A1EC01-9896-AAA4-F094-A07327A2C613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5602916" y="4617628"/>
              <a:ext cx="142256" cy="112354"/>
            </a:xfrm>
            <a:custGeom>
              <a:avLst/>
              <a:gdLst>
                <a:gd name="connsiteX0" fmla="*/ 82028 w 142256"/>
                <a:gd name="connsiteY0" fmla="*/ 50179 h 112354"/>
                <a:gd name="connsiteX1" fmla="*/ 111591 w 142256"/>
                <a:gd name="connsiteY1" fmla="*/ 17282 h 112354"/>
                <a:gd name="connsiteX2" fmla="*/ 137364 w 142256"/>
                <a:gd name="connsiteY2" fmla="*/ 11968 h 112354"/>
                <a:gd name="connsiteX3" fmla="*/ 137364 w 142256"/>
                <a:gd name="connsiteY3" fmla="*/ 75 h 112354"/>
                <a:gd name="connsiteX4" fmla="*/ 114118 w 142256"/>
                <a:gd name="connsiteY4" fmla="*/ 834 h 112354"/>
                <a:gd name="connsiteX5" fmla="*/ 88092 w 142256"/>
                <a:gd name="connsiteY5" fmla="*/ 75 h 112354"/>
                <a:gd name="connsiteX6" fmla="*/ 88092 w 142256"/>
                <a:gd name="connsiteY6" fmla="*/ 11968 h 112354"/>
                <a:gd name="connsiteX7" fmla="*/ 97694 w 142256"/>
                <a:gd name="connsiteY7" fmla="*/ 14246 h 112354"/>
                <a:gd name="connsiteX8" fmla="*/ 95672 w 142256"/>
                <a:gd name="connsiteY8" fmla="*/ 17282 h 112354"/>
                <a:gd name="connsiteX9" fmla="*/ 74448 w 142256"/>
                <a:gd name="connsiteY9" fmla="*/ 41069 h 112354"/>
                <a:gd name="connsiteX10" fmla="*/ 49685 w 142256"/>
                <a:gd name="connsiteY10" fmla="*/ 11968 h 112354"/>
                <a:gd name="connsiteX11" fmla="*/ 59792 w 142256"/>
                <a:gd name="connsiteY11" fmla="*/ 11968 h 112354"/>
                <a:gd name="connsiteX12" fmla="*/ 59792 w 142256"/>
                <a:gd name="connsiteY12" fmla="*/ 75 h 112354"/>
                <a:gd name="connsiteX13" fmla="*/ 29218 w 142256"/>
                <a:gd name="connsiteY13" fmla="*/ 834 h 112354"/>
                <a:gd name="connsiteX14" fmla="*/ 1424 w 142256"/>
                <a:gd name="connsiteY14" fmla="*/ 75 h 112354"/>
                <a:gd name="connsiteX15" fmla="*/ 1424 w 142256"/>
                <a:gd name="connsiteY15" fmla="*/ 11968 h 112354"/>
                <a:gd name="connsiteX16" fmla="*/ 19364 w 142256"/>
                <a:gd name="connsiteY16" fmla="*/ 11968 h 112354"/>
                <a:gd name="connsiteX17" fmla="*/ 58782 w 142256"/>
                <a:gd name="connsiteY17" fmla="*/ 58530 h 112354"/>
                <a:gd name="connsiteX18" fmla="*/ 25681 w 142256"/>
                <a:gd name="connsiteY18" fmla="*/ 95728 h 112354"/>
                <a:gd name="connsiteX19" fmla="*/ 161 w 142256"/>
                <a:gd name="connsiteY19" fmla="*/ 100536 h 112354"/>
                <a:gd name="connsiteX20" fmla="*/ 161 w 142256"/>
                <a:gd name="connsiteY20" fmla="*/ 112429 h 112354"/>
                <a:gd name="connsiteX21" fmla="*/ 23407 w 142256"/>
                <a:gd name="connsiteY21" fmla="*/ 111670 h 112354"/>
                <a:gd name="connsiteX22" fmla="*/ 49433 w 142256"/>
                <a:gd name="connsiteY22" fmla="*/ 112429 h 112354"/>
                <a:gd name="connsiteX23" fmla="*/ 49433 w 142256"/>
                <a:gd name="connsiteY23" fmla="*/ 100536 h 112354"/>
                <a:gd name="connsiteX24" fmla="*/ 40084 w 142256"/>
                <a:gd name="connsiteY24" fmla="*/ 97752 h 112354"/>
                <a:gd name="connsiteX25" fmla="*/ 41852 w 142256"/>
                <a:gd name="connsiteY25" fmla="*/ 95222 h 112354"/>
                <a:gd name="connsiteX26" fmla="*/ 66362 w 142256"/>
                <a:gd name="connsiteY26" fmla="*/ 67639 h 112354"/>
                <a:gd name="connsiteX27" fmla="*/ 94156 w 142256"/>
                <a:gd name="connsiteY27" fmla="*/ 100536 h 112354"/>
                <a:gd name="connsiteX28" fmla="*/ 84302 w 142256"/>
                <a:gd name="connsiteY28" fmla="*/ 100536 h 112354"/>
                <a:gd name="connsiteX29" fmla="*/ 84302 w 142256"/>
                <a:gd name="connsiteY29" fmla="*/ 112429 h 112354"/>
                <a:gd name="connsiteX30" fmla="*/ 114623 w 142256"/>
                <a:gd name="connsiteY30" fmla="*/ 111670 h 112354"/>
                <a:gd name="connsiteX31" fmla="*/ 142418 w 142256"/>
                <a:gd name="connsiteY31" fmla="*/ 112429 h 112354"/>
                <a:gd name="connsiteX32" fmla="*/ 142418 w 142256"/>
                <a:gd name="connsiteY32" fmla="*/ 100536 h 112354"/>
                <a:gd name="connsiteX33" fmla="*/ 124478 w 142256"/>
                <a:gd name="connsiteY33" fmla="*/ 100536 h 112354"/>
                <a:gd name="connsiteX34" fmla="*/ 82028 w 142256"/>
                <a:gd name="connsiteY34" fmla="*/ 50179 h 11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256" h="112354">
                  <a:moveTo>
                    <a:pt x="82028" y="50179"/>
                  </a:moveTo>
                  <a:lnTo>
                    <a:pt x="111591" y="17282"/>
                  </a:lnTo>
                  <a:cubicBezTo>
                    <a:pt x="114876" y="13739"/>
                    <a:pt x="116392" y="11968"/>
                    <a:pt x="137364" y="11968"/>
                  </a:cubicBezTo>
                  <a:lnTo>
                    <a:pt x="137364" y="75"/>
                  </a:lnTo>
                  <a:cubicBezTo>
                    <a:pt x="128520" y="581"/>
                    <a:pt x="115381" y="834"/>
                    <a:pt x="114118" y="834"/>
                  </a:cubicBezTo>
                  <a:cubicBezTo>
                    <a:pt x="107801" y="834"/>
                    <a:pt x="95167" y="328"/>
                    <a:pt x="88092" y="75"/>
                  </a:cubicBezTo>
                  <a:lnTo>
                    <a:pt x="88092" y="11968"/>
                  </a:lnTo>
                  <a:cubicBezTo>
                    <a:pt x="91630" y="11968"/>
                    <a:pt x="94662" y="12474"/>
                    <a:pt x="97694" y="14246"/>
                  </a:cubicBezTo>
                  <a:cubicBezTo>
                    <a:pt x="96683" y="15764"/>
                    <a:pt x="96683" y="16270"/>
                    <a:pt x="95672" y="17282"/>
                  </a:cubicBezTo>
                  <a:lnTo>
                    <a:pt x="74448" y="41069"/>
                  </a:lnTo>
                  <a:lnTo>
                    <a:pt x="49685" y="11968"/>
                  </a:lnTo>
                  <a:lnTo>
                    <a:pt x="59792" y="11968"/>
                  </a:lnTo>
                  <a:lnTo>
                    <a:pt x="59792" y="75"/>
                  </a:lnTo>
                  <a:cubicBezTo>
                    <a:pt x="53223" y="328"/>
                    <a:pt x="37304" y="834"/>
                    <a:pt x="29218" y="834"/>
                  </a:cubicBezTo>
                  <a:cubicBezTo>
                    <a:pt x="21133" y="834"/>
                    <a:pt x="9762" y="328"/>
                    <a:pt x="1424" y="75"/>
                  </a:cubicBezTo>
                  <a:lnTo>
                    <a:pt x="1424" y="11968"/>
                  </a:lnTo>
                  <a:lnTo>
                    <a:pt x="19364" y="11968"/>
                  </a:lnTo>
                  <a:lnTo>
                    <a:pt x="58782" y="58530"/>
                  </a:lnTo>
                  <a:lnTo>
                    <a:pt x="25681" y="95728"/>
                  </a:lnTo>
                  <a:cubicBezTo>
                    <a:pt x="21385" y="100536"/>
                    <a:pt x="12289" y="100536"/>
                    <a:pt x="161" y="100536"/>
                  </a:cubicBezTo>
                  <a:lnTo>
                    <a:pt x="161" y="112429"/>
                  </a:lnTo>
                  <a:cubicBezTo>
                    <a:pt x="9004" y="111923"/>
                    <a:pt x="22143" y="111670"/>
                    <a:pt x="23407" y="111670"/>
                  </a:cubicBezTo>
                  <a:cubicBezTo>
                    <a:pt x="29724" y="111670"/>
                    <a:pt x="44379" y="112176"/>
                    <a:pt x="49433" y="112429"/>
                  </a:cubicBezTo>
                  <a:lnTo>
                    <a:pt x="49433" y="100536"/>
                  </a:lnTo>
                  <a:cubicBezTo>
                    <a:pt x="44884" y="100536"/>
                    <a:pt x="40084" y="99271"/>
                    <a:pt x="40084" y="97752"/>
                  </a:cubicBezTo>
                  <a:cubicBezTo>
                    <a:pt x="40084" y="97499"/>
                    <a:pt x="40084" y="97246"/>
                    <a:pt x="41852" y="95222"/>
                  </a:cubicBezTo>
                  <a:lnTo>
                    <a:pt x="66362" y="67639"/>
                  </a:lnTo>
                  <a:lnTo>
                    <a:pt x="94156" y="100536"/>
                  </a:lnTo>
                  <a:lnTo>
                    <a:pt x="84302" y="100536"/>
                  </a:lnTo>
                  <a:lnTo>
                    <a:pt x="84302" y="112429"/>
                  </a:lnTo>
                  <a:cubicBezTo>
                    <a:pt x="90872" y="112176"/>
                    <a:pt x="106285" y="111670"/>
                    <a:pt x="114623" y="111670"/>
                  </a:cubicBezTo>
                  <a:cubicBezTo>
                    <a:pt x="122709" y="111670"/>
                    <a:pt x="134079" y="112176"/>
                    <a:pt x="142418" y="112429"/>
                  </a:cubicBezTo>
                  <a:lnTo>
                    <a:pt x="142418" y="100536"/>
                  </a:lnTo>
                  <a:lnTo>
                    <a:pt x="124478" y="100536"/>
                  </a:lnTo>
                  <a:lnTo>
                    <a:pt x="82028" y="50179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B7F36B2-B46C-370A-4CED-F6FAEA9B745B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5763983" y="4652740"/>
              <a:ext cx="87021" cy="124703"/>
            </a:xfrm>
            <a:custGeom>
              <a:avLst/>
              <a:gdLst>
                <a:gd name="connsiteX0" fmla="*/ 42263 w 87021"/>
                <a:gd name="connsiteY0" fmla="*/ 5391 h 124703"/>
                <a:gd name="connsiteX1" fmla="*/ 42970 w 87021"/>
                <a:gd name="connsiteY1" fmla="*/ 2556 h 124703"/>
                <a:gd name="connsiteX2" fmla="*/ 40140 w 87021"/>
                <a:gd name="connsiteY2" fmla="*/ 77 h 124703"/>
                <a:gd name="connsiteX3" fmla="*/ 17500 w 87021"/>
                <a:gd name="connsiteY3" fmla="*/ 1848 h 124703"/>
                <a:gd name="connsiteX4" fmla="*/ 13609 w 87021"/>
                <a:gd name="connsiteY4" fmla="*/ 5922 h 124703"/>
                <a:gd name="connsiteX5" fmla="*/ 18208 w 87021"/>
                <a:gd name="connsiteY5" fmla="*/ 8402 h 124703"/>
                <a:gd name="connsiteX6" fmla="*/ 26698 w 87021"/>
                <a:gd name="connsiteY6" fmla="*/ 11059 h 124703"/>
                <a:gd name="connsiteX7" fmla="*/ 25990 w 87021"/>
                <a:gd name="connsiteY7" fmla="*/ 14956 h 124703"/>
                <a:gd name="connsiteX8" fmla="*/ 1051 w 87021"/>
                <a:gd name="connsiteY8" fmla="*/ 115215 h 124703"/>
                <a:gd name="connsiteX9" fmla="*/ 167 w 87021"/>
                <a:gd name="connsiteY9" fmla="*/ 119112 h 124703"/>
                <a:gd name="connsiteX10" fmla="*/ 6180 w 87021"/>
                <a:gd name="connsiteY10" fmla="*/ 124780 h 124703"/>
                <a:gd name="connsiteX11" fmla="*/ 14317 w 87021"/>
                <a:gd name="connsiteY11" fmla="*/ 117340 h 124703"/>
                <a:gd name="connsiteX12" fmla="*/ 22983 w 87021"/>
                <a:gd name="connsiteY12" fmla="*/ 82976 h 124703"/>
                <a:gd name="connsiteX13" fmla="*/ 45623 w 87021"/>
                <a:gd name="connsiteY13" fmla="*/ 97501 h 124703"/>
                <a:gd name="connsiteX14" fmla="*/ 45269 w 87021"/>
                <a:gd name="connsiteY14" fmla="*/ 101044 h 124703"/>
                <a:gd name="connsiteX15" fmla="*/ 44562 w 87021"/>
                <a:gd name="connsiteY15" fmla="*/ 106535 h 124703"/>
                <a:gd name="connsiteX16" fmla="*/ 63311 w 87021"/>
                <a:gd name="connsiteY16" fmla="*/ 124780 h 124703"/>
                <a:gd name="connsiteX17" fmla="*/ 85774 w 87021"/>
                <a:gd name="connsiteY17" fmla="*/ 97678 h 124703"/>
                <a:gd name="connsiteX18" fmla="*/ 82944 w 87021"/>
                <a:gd name="connsiteY18" fmla="*/ 95376 h 124703"/>
                <a:gd name="connsiteX19" fmla="*/ 79406 w 87021"/>
                <a:gd name="connsiteY19" fmla="*/ 99627 h 124703"/>
                <a:gd name="connsiteX20" fmla="*/ 63841 w 87021"/>
                <a:gd name="connsiteY20" fmla="*/ 119820 h 124703"/>
                <a:gd name="connsiteX21" fmla="*/ 57651 w 87021"/>
                <a:gd name="connsiteY21" fmla="*/ 110609 h 124703"/>
                <a:gd name="connsiteX22" fmla="*/ 58712 w 87021"/>
                <a:gd name="connsiteY22" fmla="*/ 102638 h 124703"/>
                <a:gd name="connsiteX23" fmla="*/ 59596 w 87021"/>
                <a:gd name="connsiteY23" fmla="*/ 97147 h 124703"/>
                <a:gd name="connsiteX24" fmla="*/ 30943 w 87021"/>
                <a:gd name="connsiteY24" fmla="*/ 78371 h 124703"/>
                <a:gd name="connsiteX25" fmla="*/ 45623 w 87021"/>
                <a:gd name="connsiteY25" fmla="*/ 66680 h 124703"/>
                <a:gd name="connsiteX26" fmla="*/ 73392 w 87021"/>
                <a:gd name="connsiteY26" fmla="*/ 49852 h 124703"/>
                <a:gd name="connsiteX27" fmla="*/ 79229 w 87021"/>
                <a:gd name="connsiteY27" fmla="*/ 52154 h 124703"/>
                <a:gd name="connsiteX28" fmla="*/ 70032 w 87021"/>
                <a:gd name="connsiteY28" fmla="*/ 62074 h 124703"/>
                <a:gd name="connsiteX29" fmla="*/ 77107 w 87021"/>
                <a:gd name="connsiteY29" fmla="*/ 68628 h 124703"/>
                <a:gd name="connsiteX30" fmla="*/ 87189 w 87021"/>
                <a:gd name="connsiteY30" fmla="*/ 57291 h 124703"/>
                <a:gd name="connsiteX31" fmla="*/ 73569 w 87021"/>
                <a:gd name="connsiteY31" fmla="*/ 44892 h 124703"/>
                <a:gd name="connsiteX32" fmla="*/ 45269 w 87021"/>
                <a:gd name="connsiteY32" fmla="*/ 60480 h 124703"/>
                <a:gd name="connsiteX33" fmla="*/ 24752 w 87021"/>
                <a:gd name="connsiteY33" fmla="*/ 76068 h 124703"/>
                <a:gd name="connsiteX34" fmla="*/ 42263 w 87021"/>
                <a:gd name="connsiteY34" fmla="*/ 5391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021" h="124703">
                  <a:moveTo>
                    <a:pt x="42263" y="5391"/>
                  </a:moveTo>
                  <a:cubicBezTo>
                    <a:pt x="42439" y="5036"/>
                    <a:pt x="42970" y="2734"/>
                    <a:pt x="42970" y="2556"/>
                  </a:cubicBezTo>
                  <a:cubicBezTo>
                    <a:pt x="42970" y="1671"/>
                    <a:pt x="42263" y="77"/>
                    <a:pt x="40140" y="77"/>
                  </a:cubicBezTo>
                  <a:cubicBezTo>
                    <a:pt x="36603" y="77"/>
                    <a:pt x="21922" y="1494"/>
                    <a:pt x="17500" y="1848"/>
                  </a:cubicBezTo>
                  <a:cubicBezTo>
                    <a:pt x="16085" y="2025"/>
                    <a:pt x="13609" y="2202"/>
                    <a:pt x="13609" y="5922"/>
                  </a:cubicBezTo>
                  <a:cubicBezTo>
                    <a:pt x="13609" y="8402"/>
                    <a:pt x="16085" y="8402"/>
                    <a:pt x="18208" y="8402"/>
                  </a:cubicBezTo>
                  <a:cubicBezTo>
                    <a:pt x="26698" y="8402"/>
                    <a:pt x="26698" y="9642"/>
                    <a:pt x="26698" y="11059"/>
                  </a:cubicBezTo>
                  <a:cubicBezTo>
                    <a:pt x="26698" y="12299"/>
                    <a:pt x="26344" y="13362"/>
                    <a:pt x="25990" y="14956"/>
                  </a:cubicBezTo>
                  <a:lnTo>
                    <a:pt x="1051" y="115215"/>
                  </a:lnTo>
                  <a:cubicBezTo>
                    <a:pt x="167" y="118403"/>
                    <a:pt x="167" y="118757"/>
                    <a:pt x="167" y="119112"/>
                  </a:cubicBezTo>
                  <a:cubicBezTo>
                    <a:pt x="167" y="121769"/>
                    <a:pt x="2289" y="124780"/>
                    <a:pt x="6180" y="124780"/>
                  </a:cubicBezTo>
                  <a:cubicBezTo>
                    <a:pt x="10956" y="124780"/>
                    <a:pt x="13255" y="121237"/>
                    <a:pt x="14317" y="117340"/>
                  </a:cubicBezTo>
                  <a:cubicBezTo>
                    <a:pt x="14670" y="116632"/>
                    <a:pt x="22276" y="85456"/>
                    <a:pt x="22983" y="82976"/>
                  </a:cubicBezTo>
                  <a:cubicBezTo>
                    <a:pt x="35541" y="84216"/>
                    <a:pt x="45623" y="88290"/>
                    <a:pt x="45623" y="97501"/>
                  </a:cubicBezTo>
                  <a:cubicBezTo>
                    <a:pt x="45623" y="98387"/>
                    <a:pt x="45623" y="99273"/>
                    <a:pt x="45269" y="101044"/>
                  </a:cubicBezTo>
                  <a:cubicBezTo>
                    <a:pt x="44562" y="103701"/>
                    <a:pt x="44562" y="104587"/>
                    <a:pt x="44562" y="106535"/>
                  </a:cubicBezTo>
                  <a:cubicBezTo>
                    <a:pt x="44562" y="119112"/>
                    <a:pt x="54821" y="124780"/>
                    <a:pt x="63311" y="124780"/>
                  </a:cubicBezTo>
                  <a:cubicBezTo>
                    <a:pt x="80467" y="124780"/>
                    <a:pt x="85774" y="97855"/>
                    <a:pt x="85774" y="97678"/>
                  </a:cubicBezTo>
                  <a:cubicBezTo>
                    <a:pt x="85774" y="95376"/>
                    <a:pt x="83474" y="95376"/>
                    <a:pt x="82944" y="95376"/>
                  </a:cubicBezTo>
                  <a:cubicBezTo>
                    <a:pt x="80467" y="95376"/>
                    <a:pt x="80290" y="96261"/>
                    <a:pt x="79406" y="99627"/>
                  </a:cubicBezTo>
                  <a:cubicBezTo>
                    <a:pt x="77284" y="107244"/>
                    <a:pt x="72508" y="119820"/>
                    <a:pt x="63841" y="119820"/>
                  </a:cubicBezTo>
                  <a:cubicBezTo>
                    <a:pt x="59066" y="119820"/>
                    <a:pt x="57651" y="115392"/>
                    <a:pt x="57651" y="110609"/>
                  </a:cubicBezTo>
                  <a:cubicBezTo>
                    <a:pt x="57651" y="107598"/>
                    <a:pt x="57651" y="107244"/>
                    <a:pt x="58712" y="102638"/>
                  </a:cubicBezTo>
                  <a:cubicBezTo>
                    <a:pt x="58889" y="102107"/>
                    <a:pt x="59596" y="99095"/>
                    <a:pt x="59596" y="97147"/>
                  </a:cubicBezTo>
                  <a:cubicBezTo>
                    <a:pt x="59596" y="81382"/>
                    <a:pt x="38371" y="78902"/>
                    <a:pt x="30943" y="78371"/>
                  </a:cubicBezTo>
                  <a:cubicBezTo>
                    <a:pt x="36072" y="75182"/>
                    <a:pt x="42616" y="69337"/>
                    <a:pt x="45623" y="66680"/>
                  </a:cubicBezTo>
                  <a:cubicBezTo>
                    <a:pt x="54644" y="58177"/>
                    <a:pt x="63487" y="49852"/>
                    <a:pt x="73392" y="49852"/>
                  </a:cubicBezTo>
                  <a:cubicBezTo>
                    <a:pt x="75515" y="49852"/>
                    <a:pt x="77814" y="50383"/>
                    <a:pt x="79229" y="52154"/>
                  </a:cubicBezTo>
                  <a:cubicBezTo>
                    <a:pt x="71624" y="53394"/>
                    <a:pt x="70032" y="59417"/>
                    <a:pt x="70032" y="62074"/>
                  </a:cubicBezTo>
                  <a:cubicBezTo>
                    <a:pt x="70032" y="65971"/>
                    <a:pt x="73039" y="68628"/>
                    <a:pt x="77107" y="68628"/>
                  </a:cubicBezTo>
                  <a:cubicBezTo>
                    <a:pt x="81882" y="68628"/>
                    <a:pt x="87189" y="64731"/>
                    <a:pt x="87189" y="57291"/>
                  </a:cubicBezTo>
                  <a:cubicBezTo>
                    <a:pt x="87189" y="51446"/>
                    <a:pt x="82944" y="44892"/>
                    <a:pt x="73569" y="44892"/>
                  </a:cubicBezTo>
                  <a:cubicBezTo>
                    <a:pt x="63487" y="44892"/>
                    <a:pt x="54290" y="52154"/>
                    <a:pt x="45269" y="60480"/>
                  </a:cubicBezTo>
                  <a:cubicBezTo>
                    <a:pt x="37841" y="67565"/>
                    <a:pt x="32004" y="73056"/>
                    <a:pt x="24752" y="76068"/>
                  </a:cubicBezTo>
                  <a:lnTo>
                    <a:pt x="42263" y="5391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76E2BCA-509A-A645-880C-C6C9ABEE7F45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5881507" y="4673465"/>
              <a:ext cx="97811" cy="115669"/>
            </a:xfrm>
            <a:custGeom>
              <a:avLst/>
              <a:gdLst>
                <a:gd name="connsiteX0" fmla="*/ 90907 w 97811"/>
                <a:gd name="connsiteY0" fmla="*/ 62251 h 115669"/>
                <a:gd name="connsiteX1" fmla="*/ 97982 w 97811"/>
                <a:gd name="connsiteY1" fmla="*/ 58000 h 115669"/>
                <a:gd name="connsiteX2" fmla="*/ 90907 w 97811"/>
                <a:gd name="connsiteY2" fmla="*/ 53572 h 115669"/>
                <a:gd name="connsiteX3" fmla="*/ 9015 w 97811"/>
                <a:gd name="connsiteY3" fmla="*/ 53572 h 115669"/>
                <a:gd name="connsiteX4" fmla="*/ 60662 w 97811"/>
                <a:gd name="connsiteY4" fmla="*/ 8756 h 115669"/>
                <a:gd name="connsiteX5" fmla="*/ 90907 w 97811"/>
                <a:gd name="connsiteY5" fmla="*/ 8756 h 115669"/>
                <a:gd name="connsiteX6" fmla="*/ 97982 w 97811"/>
                <a:gd name="connsiteY6" fmla="*/ 4505 h 115669"/>
                <a:gd name="connsiteX7" fmla="*/ 90907 w 97811"/>
                <a:gd name="connsiteY7" fmla="*/ 77 h 115669"/>
                <a:gd name="connsiteX8" fmla="*/ 59954 w 97811"/>
                <a:gd name="connsiteY8" fmla="*/ 77 h 115669"/>
                <a:gd name="connsiteX9" fmla="*/ 171 w 97811"/>
                <a:gd name="connsiteY9" fmla="*/ 57823 h 115669"/>
                <a:gd name="connsiteX10" fmla="*/ 59954 w 97811"/>
                <a:gd name="connsiteY10" fmla="*/ 115746 h 115669"/>
                <a:gd name="connsiteX11" fmla="*/ 90907 w 97811"/>
                <a:gd name="connsiteY11" fmla="*/ 115746 h 115669"/>
                <a:gd name="connsiteX12" fmla="*/ 97982 w 97811"/>
                <a:gd name="connsiteY12" fmla="*/ 111495 h 115669"/>
                <a:gd name="connsiteX13" fmla="*/ 90907 w 97811"/>
                <a:gd name="connsiteY13" fmla="*/ 107067 h 115669"/>
                <a:gd name="connsiteX14" fmla="*/ 60662 w 97811"/>
                <a:gd name="connsiteY14" fmla="*/ 107067 h 115669"/>
                <a:gd name="connsiteX15" fmla="*/ 9015 w 97811"/>
                <a:gd name="connsiteY15" fmla="*/ 62251 h 115669"/>
                <a:gd name="connsiteX16" fmla="*/ 90907 w 97811"/>
                <a:gd name="connsiteY16" fmla="*/ 62251 h 11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811" h="115669">
                  <a:moveTo>
                    <a:pt x="90907" y="62251"/>
                  </a:moveTo>
                  <a:cubicBezTo>
                    <a:pt x="93737" y="62251"/>
                    <a:pt x="97982" y="62251"/>
                    <a:pt x="97982" y="58000"/>
                  </a:cubicBezTo>
                  <a:cubicBezTo>
                    <a:pt x="97982" y="53572"/>
                    <a:pt x="93914" y="53572"/>
                    <a:pt x="90907" y="53572"/>
                  </a:cubicBezTo>
                  <a:lnTo>
                    <a:pt x="9015" y="53572"/>
                  </a:lnTo>
                  <a:cubicBezTo>
                    <a:pt x="11668" y="27887"/>
                    <a:pt x="33070" y="8756"/>
                    <a:pt x="60662" y="8756"/>
                  </a:cubicBezTo>
                  <a:lnTo>
                    <a:pt x="90907" y="8756"/>
                  </a:lnTo>
                  <a:cubicBezTo>
                    <a:pt x="93737" y="8756"/>
                    <a:pt x="97982" y="8756"/>
                    <a:pt x="97982" y="4505"/>
                  </a:cubicBezTo>
                  <a:cubicBezTo>
                    <a:pt x="97982" y="77"/>
                    <a:pt x="93914" y="77"/>
                    <a:pt x="90907" y="77"/>
                  </a:cubicBezTo>
                  <a:lnTo>
                    <a:pt x="59954" y="77"/>
                  </a:lnTo>
                  <a:cubicBezTo>
                    <a:pt x="27056" y="77"/>
                    <a:pt x="171" y="25938"/>
                    <a:pt x="171" y="57823"/>
                  </a:cubicBezTo>
                  <a:cubicBezTo>
                    <a:pt x="171" y="90416"/>
                    <a:pt x="27410" y="115746"/>
                    <a:pt x="59954" y="115746"/>
                  </a:cubicBezTo>
                  <a:lnTo>
                    <a:pt x="90907" y="115746"/>
                  </a:lnTo>
                  <a:cubicBezTo>
                    <a:pt x="93737" y="115746"/>
                    <a:pt x="97982" y="115746"/>
                    <a:pt x="97982" y="111495"/>
                  </a:cubicBezTo>
                  <a:cubicBezTo>
                    <a:pt x="97982" y="107067"/>
                    <a:pt x="93914" y="107067"/>
                    <a:pt x="90907" y="107067"/>
                  </a:cubicBezTo>
                  <a:lnTo>
                    <a:pt x="60662" y="107067"/>
                  </a:lnTo>
                  <a:cubicBezTo>
                    <a:pt x="33070" y="107067"/>
                    <a:pt x="11668" y="87936"/>
                    <a:pt x="9015" y="62251"/>
                  </a:cubicBezTo>
                  <a:lnTo>
                    <a:pt x="90907" y="62251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43573C1-B33A-C850-B416-48BD3E3BF674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6022625" y="4642821"/>
              <a:ext cx="27238" cy="177135"/>
            </a:xfrm>
            <a:custGeom>
              <a:avLst/>
              <a:gdLst>
                <a:gd name="connsiteX0" fmla="*/ 27415 w 27238"/>
                <a:gd name="connsiteY0" fmla="*/ 177212 h 177135"/>
                <a:gd name="connsiteX1" fmla="*/ 27415 w 27238"/>
                <a:gd name="connsiteY1" fmla="*/ 168533 h 177135"/>
                <a:gd name="connsiteX2" fmla="*/ 8843 w 27238"/>
                <a:gd name="connsiteY2" fmla="*/ 168533 h 177135"/>
                <a:gd name="connsiteX3" fmla="*/ 8843 w 27238"/>
                <a:gd name="connsiteY3" fmla="*/ 8756 h 177135"/>
                <a:gd name="connsiteX4" fmla="*/ 27415 w 27238"/>
                <a:gd name="connsiteY4" fmla="*/ 8756 h 177135"/>
                <a:gd name="connsiteX5" fmla="*/ 27415 w 27238"/>
                <a:gd name="connsiteY5" fmla="*/ 77 h 177135"/>
                <a:gd name="connsiteX6" fmla="*/ 176 w 27238"/>
                <a:gd name="connsiteY6" fmla="*/ 77 h 177135"/>
                <a:gd name="connsiteX7" fmla="*/ 176 w 27238"/>
                <a:gd name="connsiteY7" fmla="*/ 177212 h 177135"/>
                <a:gd name="connsiteX8" fmla="*/ 27415 w 27238"/>
                <a:gd name="connsiteY8" fmla="*/ 177212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8" h="177135">
                  <a:moveTo>
                    <a:pt x="27415" y="177212"/>
                  </a:moveTo>
                  <a:lnTo>
                    <a:pt x="27415" y="168533"/>
                  </a:lnTo>
                  <a:lnTo>
                    <a:pt x="8843" y="168533"/>
                  </a:lnTo>
                  <a:lnTo>
                    <a:pt x="8843" y="8756"/>
                  </a:lnTo>
                  <a:lnTo>
                    <a:pt x="27415" y="8756"/>
                  </a:lnTo>
                  <a:lnTo>
                    <a:pt x="27415" y="77"/>
                  </a:lnTo>
                  <a:lnTo>
                    <a:pt x="176" y="77"/>
                  </a:lnTo>
                  <a:lnTo>
                    <a:pt x="176" y="177212"/>
                  </a:lnTo>
                  <a:lnTo>
                    <a:pt x="27415" y="17721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FE9B638-D1A2-493A-5609-D248C7E357BA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6075053" y="4658055"/>
              <a:ext cx="64382" cy="117618"/>
            </a:xfrm>
            <a:custGeom>
              <a:avLst/>
              <a:gdLst>
                <a:gd name="connsiteX0" fmla="*/ 40152 w 64382"/>
                <a:gd name="connsiteY0" fmla="*/ 5036 h 117618"/>
                <a:gd name="connsiteX1" fmla="*/ 34846 w 64382"/>
                <a:gd name="connsiteY1" fmla="*/ 77 h 117618"/>
                <a:gd name="connsiteX2" fmla="*/ 179 w 64382"/>
                <a:gd name="connsiteY2" fmla="*/ 11413 h 117618"/>
                <a:gd name="connsiteX3" fmla="*/ 179 w 64382"/>
                <a:gd name="connsiteY3" fmla="*/ 17790 h 117618"/>
                <a:gd name="connsiteX4" fmla="*/ 25825 w 64382"/>
                <a:gd name="connsiteY4" fmla="*/ 12830 h 117618"/>
                <a:gd name="connsiteX5" fmla="*/ 25825 w 64382"/>
                <a:gd name="connsiteY5" fmla="*/ 103170 h 117618"/>
                <a:gd name="connsiteX6" fmla="*/ 8138 w 64382"/>
                <a:gd name="connsiteY6" fmla="*/ 111318 h 117618"/>
                <a:gd name="connsiteX7" fmla="*/ 1417 w 64382"/>
                <a:gd name="connsiteY7" fmla="*/ 111318 h 117618"/>
                <a:gd name="connsiteX8" fmla="*/ 1417 w 64382"/>
                <a:gd name="connsiteY8" fmla="*/ 117695 h 117618"/>
                <a:gd name="connsiteX9" fmla="*/ 32900 w 64382"/>
                <a:gd name="connsiteY9" fmla="*/ 116986 h 117618"/>
                <a:gd name="connsiteX10" fmla="*/ 64561 w 64382"/>
                <a:gd name="connsiteY10" fmla="*/ 117695 h 117618"/>
                <a:gd name="connsiteX11" fmla="*/ 64561 w 64382"/>
                <a:gd name="connsiteY11" fmla="*/ 111318 h 117618"/>
                <a:gd name="connsiteX12" fmla="*/ 57840 w 64382"/>
                <a:gd name="connsiteY12" fmla="*/ 111318 h 117618"/>
                <a:gd name="connsiteX13" fmla="*/ 40152 w 64382"/>
                <a:gd name="connsiteY13" fmla="*/ 103170 h 117618"/>
                <a:gd name="connsiteX14" fmla="*/ 40152 w 64382"/>
                <a:gd name="connsiteY14" fmla="*/ 503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82" h="117618">
                  <a:moveTo>
                    <a:pt x="40152" y="5036"/>
                  </a:moveTo>
                  <a:cubicBezTo>
                    <a:pt x="40152" y="254"/>
                    <a:pt x="39798" y="77"/>
                    <a:pt x="34846" y="77"/>
                  </a:cubicBezTo>
                  <a:cubicBezTo>
                    <a:pt x="23526" y="11236"/>
                    <a:pt x="7431" y="11413"/>
                    <a:pt x="179" y="11413"/>
                  </a:cubicBezTo>
                  <a:lnTo>
                    <a:pt x="179" y="17790"/>
                  </a:lnTo>
                  <a:cubicBezTo>
                    <a:pt x="4424" y="17790"/>
                    <a:pt x="16097" y="17790"/>
                    <a:pt x="25825" y="12830"/>
                  </a:cubicBezTo>
                  <a:lnTo>
                    <a:pt x="25825" y="103170"/>
                  </a:lnTo>
                  <a:cubicBezTo>
                    <a:pt x="25825" y="109015"/>
                    <a:pt x="25825" y="111318"/>
                    <a:pt x="8138" y="111318"/>
                  </a:cubicBezTo>
                  <a:lnTo>
                    <a:pt x="1417" y="111318"/>
                  </a:lnTo>
                  <a:lnTo>
                    <a:pt x="1417" y="117695"/>
                  </a:lnTo>
                  <a:cubicBezTo>
                    <a:pt x="4601" y="117518"/>
                    <a:pt x="26356" y="116986"/>
                    <a:pt x="32900" y="116986"/>
                  </a:cubicBezTo>
                  <a:cubicBezTo>
                    <a:pt x="38383" y="116986"/>
                    <a:pt x="60669" y="117518"/>
                    <a:pt x="64561" y="117695"/>
                  </a:cubicBezTo>
                  <a:lnTo>
                    <a:pt x="64561" y="111318"/>
                  </a:lnTo>
                  <a:lnTo>
                    <a:pt x="57840" y="111318"/>
                  </a:lnTo>
                  <a:cubicBezTo>
                    <a:pt x="40152" y="111318"/>
                    <a:pt x="40152" y="109015"/>
                    <a:pt x="40152" y="103170"/>
                  </a:cubicBezTo>
                  <a:lnTo>
                    <a:pt x="40152" y="5036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55AC688-C125-B21F-A5F9-E668064468A7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6174889" y="4699327"/>
              <a:ext cx="20340" cy="76345"/>
            </a:xfrm>
            <a:custGeom>
              <a:avLst/>
              <a:gdLst>
                <a:gd name="connsiteX0" fmla="*/ 20523 w 20340"/>
                <a:gd name="connsiteY0" fmla="*/ 10350 h 76345"/>
                <a:gd name="connsiteX1" fmla="*/ 10441 w 20340"/>
                <a:gd name="connsiteY1" fmla="*/ 77 h 76345"/>
                <a:gd name="connsiteX2" fmla="*/ 183 w 20340"/>
                <a:gd name="connsiteY2" fmla="*/ 10173 h 76345"/>
                <a:gd name="connsiteX3" fmla="*/ 10264 w 20340"/>
                <a:gd name="connsiteY3" fmla="*/ 20447 h 76345"/>
                <a:gd name="connsiteX4" fmla="*/ 20523 w 20340"/>
                <a:gd name="connsiteY4" fmla="*/ 10350 h 76345"/>
                <a:gd name="connsiteX5" fmla="*/ 20523 w 20340"/>
                <a:gd name="connsiteY5" fmla="*/ 66325 h 76345"/>
                <a:gd name="connsiteX6" fmla="*/ 10441 w 20340"/>
                <a:gd name="connsiteY6" fmla="*/ 56051 h 76345"/>
                <a:gd name="connsiteX7" fmla="*/ 183 w 20340"/>
                <a:gd name="connsiteY7" fmla="*/ 66148 h 76345"/>
                <a:gd name="connsiteX8" fmla="*/ 10264 w 20340"/>
                <a:gd name="connsiteY8" fmla="*/ 76422 h 76345"/>
                <a:gd name="connsiteX9" fmla="*/ 20523 w 20340"/>
                <a:gd name="connsiteY9" fmla="*/ 66325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40" h="76345">
                  <a:moveTo>
                    <a:pt x="20523" y="10350"/>
                  </a:moveTo>
                  <a:cubicBezTo>
                    <a:pt x="20523" y="4151"/>
                    <a:pt x="15571" y="77"/>
                    <a:pt x="10441" y="77"/>
                  </a:cubicBezTo>
                  <a:cubicBezTo>
                    <a:pt x="4251" y="77"/>
                    <a:pt x="183" y="5036"/>
                    <a:pt x="183" y="10173"/>
                  </a:cubicBezTo>
                  <a:cubicBezTo>
                    <a:pt x="183" y="16373"/>
                    <a:pt x="5135" y="20447"/>
                    <a:pt x="10264" y="20447"/>
                  </a:cubicBezTo>
                  <a:cubicBezTo>
                    <a:pt x="16455" y="20447"/>
                    <a:pt x="20523" y="15487"/>
                    <a:pt x="20523" y="10350"/>
                  </a:cubicBezTo>
                  <a:close/>
                  <a:moveTo>
                    <a:pt x="20523" y="66325"/>
                  </a:moveTo>
                  <a:cubicBezTo>
                    <a:pt x="20523" y="60126"/>
                    <a:pt x="15571" y="56051"/>
                    <a:pt x="10441" y="56051"/>
                  </a:cubicBezTo>
                  <a:cubicBezTo>
                    <a:pt x="4251" y="56051"/>
                    <a:pt x="183" y="61011"/>
                    <a:pt x="183" y="66148"/>
                  </a:cubicBezTo>
                  <a:cubicBezTo>
                    <a:pt x="183" y="72348"/>
                    <a:pt x="5135" y="76422"/>
                    <a:pt x="10264" y="76422"/>
                  </a:cubicBezTo>
                  <a:cubicBezTo>
                    <a:pt x="16455" y="76422"/>
                    <a:pt x="20523" y="71462"/>
                    <a:pt x="20523" y="6632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B9269D-9EDC-52D2-904A-5265CD2A0C38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6221126" y="4664963"/>
              <a:ext cx="59783" cy="112481"/>
            </a:xfrm>
            <a:custGeom>
              <a:avLst/>
              <a:gdLst>
                <a:gd name="connsiteX0" fmla="*/ 36267 w 59783"/>
                <a:gd name="connsiteY0" fmla="*/ 40818 h 112481"/>
                <a:gd name="connsiteX1" fmla="*/ 54308 w 59783"/>
                <a:gd name="connsiteY1" fmla="*/ 40818 h 112481"/>
                <a:gd name="connsiteX2" fmla="*/ 59968 w 59783"/>
                <a:gd name="connsiteY2" fmla="*/ 36921 h 112481"/>
                <a:gd name="connsiteX3" fmla="*/ 54662 w 59783"/>
                <a:gd name="connsiteY3" fmla="*/ 34441 h 112481"/>
                <a:gd name="connsiteX4" fmla="*/ 37859 w 59783"/>
                <a:gd name="connsiteY4" fmla="*/ 34441 h 112481"/>
                <a:gd name="connsiteX5" fmla="*/ 44403 w 59783"/>
                <a:gd name="connsiteY5" fmla="*/ 8225 h 112481"/>
                <a:gd name="connsiteX6" fmla="*/ 44934 w 59783"/>
                <a:gd name="connsiteY6" fmla="*/ 5745 h 112481"/>
                <a:gd name="connsiteX7" fmla="*/ 38920 w 59783"/>
                <a:gd name="connsiteY7" fmla="*/ 77 h 112481"/>
                <a:gd name="connsiteX8" fmla="*/ 30607 w 59783"/>
                <a:gd name="connsiteY8" fmla="*/ 7693 h 112481"/>
                <a:gd name="connsiteX9" fmla="*/ 23886 w 59783"/>
                <a:gd name="connsiteY9" fmla="*/ 34441 h 112481"/>
                <a:gd name="connsiteX10" fmla="*/ 5845 w 59783"/>
                <a:gd name="connsiteY10" fmla="*/ 34441 h 112481"/>
                <a:gd name="connsiteX11" fmla="*/ 185 w 59783"/>
                <a:gd name="connsiteY11" fmla="*/ 38338 h 112481"/>
                <a:gd name="connsiteX12" fmla="*/ 5491 w 59783"/>
                <a:gd name="connsiteY12" fmla="*/ 40818 h 112481"/>
                <a:gd name="connsiteX13" fmla="*/ 22294 w 59783"/>
                <a:gd name="connsiteY13" fmla="*/ 40818 h 112481"/>
                <a:gd name="connsiteX14" fmla="*/ 11859 w 59783"/>
                <a:gd name="connsiteY14" fmla="*/ 82622 h 112481"/>
                <a:gd name="connsiteX15" fmla="*/ 9205 w 59783"/>
                <a:gd name="connsiteY15" fmla="*/ 95730 h 112481"/>
                <a:gd name="connsiteX16" fmla="*/ 28131 w 59783"/>
                <a:gd name="connsiteY16" fmla="*/ 112558 h 112481"/>
                <a:gd name="connsiteX17" fmla="*/ 58907 w 59783"/>
                <a:gd name="connsiteY17" fmla="*/ 85456 h 112481"/>
                <a:gd name="connsiteX18" fmla="*/ 56077 w 59783"/>
                <a:gd name="connsiteY18" fmla="*/ 83153 h 112481"/>
                <a:gd name="connsiteX19" fmla="*/ 52363 w 59783"/>
                <a:gd name="connsiteY19" fmla="*/ 86519 h 112481"/>
                <a:gd name="connsiteX20" fmla="*/ 28662 w 59783"/>
                <a:gd name="connsiteY20" fmla="*/ 107598 h 112481"/>
                <a:gd name="connsiteX21" fmla="*/ 22471 w 59783"/>
                <a:gd name="connsiteY21" fmla="*/ 98918 h 112481"/>
                <a:gd name="connsiteX22" fmla="*/ 23532 w 59783"/>
                <a:gd name="connsiteY22" fmla="*/ 91656 h 112481"/>
                <a:gd name="connsiteX23" fmla="*/ 36267 w 59783"/>
                <a:gd name="connsiteY23" fmla="*/ 40818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783" h="112481">
                  <a:moveTo>
                    <a:pt x="36267" y="40818"/>
                  </a:moveTo>
                  <a:lnTo>
                    <a:pt x="54308" y="40818"/>
                  </a:lnTo>
                  <a:cubicBezTo>
                    <a:pt x="57669" y="40818"/>
                    <a:pt x="59968" y="40818"/>
                    <a:pt x="59968" y="36921"/>
                  </a:cubicBezTo>
                  <a:cubicBezTo>
                    <a:pt x="59968" y="34441"/>
                    <a:pt x="57669" y="34441"/>
                    <a:pt x="54662" y="34441"/>
                  </a:cubicBezTo>
                  <a:lnTo>
                    <a:pt x="37859" y="34441"/>
                  </a:lnTo>
                  <a:lnTo>
                    <a:pt x="44403" y="8225"/>
                  </a:lnTo>
                  <a:cubicBezTo>
                    <a:pt x="44580" y="7339"/>
                    <a:pt x="44934" y="6453"/>
                    <a:pt x="44934" y="5745"/>
                  </a:cubicBezTo>
                  <a:cubicBezTo>
                    <a:pt x="44934" y="2556"/>
                    <a:pt x="42458" y="77"/>
                    <a:pt x="38920" y="77"/>
                  </a:cubicBezTo>
                  <a:cubicBezTo>
                    <a:pt x="34498" y="77"/>
                    <a:pt x="31845" y="3088"/>
                    <a:pt x="30607" y="7693"/>
                  </a:cubicBezTo>
                  <a:cubicBezTo>
                    <a:pt x="29369" y="12122"/>
                    <a:pt x="31668" y="3619"/>
                    <a:pt x="23886" y="34441"/>
                  </a:cubicBezTo>
                  <a:lnTo>
                    <a:pt x="5845" y="34441"/>
                  </a:lnTo>
                  <a:cubicBezTo>
                    <a:pt x="2484" y="34441"/>
                    <a:pt x="185" y="34441"/>
                    <a:pt x="185" y="38338"/>
                  </a:cubicBezTo>
                  <a:cubicBezTo>
                    <a:pt x="185" y="40818"/>
                    <a:pt x="2307" y="40818"/>
                    <a:pt x="5491" y="40818"/>
                  </a:cubicBezTo>
                  <a:lnTo>
                    <a:pt x="22294" y="40818"/>
                  </a:lnTo>
                  <a:lnTo>
                    <a:pt x="11859" y="82622"/>
                  </a:lnTo>
                  <a:cubicBezTo>
                    <a:pt x="10797" y="87050"/>
                    <a:pt x="9205" y="93427"/>
                    <a:pt x="9205" y="95730"/>
                  </a:cubicBezTo>
                  <a:cubicBezTo>
                    <a:pt x="9205" y="106181"/>
                    <a:pt x="18049" y="112558"/>
                    <a:pt x="28131" y="112558"/>
                  </a:cubicBezTo>
                  <a:cubicBezTo>
                    <a:pt x="47764" y="112558"/>
                    <a:pt x="58907" y="87759"/>
                    <a:pt x="58907" y="85456"/>
                  </a:cubicBezTo>
                  <a:cubicBezTo>
                    <a:pt x="58907" y="83153"/>
                    <a:pt x="56608" y="83153"/>
                    <a:pt x="56077" y="83153"/>
                  </a:cubicBezTo>
                  <a:cubicBezTo>
                    <a:pt x="53954" y="83153"/>
                    <a:pt x="53778" y="83507"/>
                    <a:pt x="52363" y="86519"/>
                  </a:cubicBezTo>
                  <a:cubicBezTo>
                    <a:pt x="47410" y="97678"/>
                    <a:pt x="38390" y="107598"/>
                    <a:pt x="28662" y="107598"/>
                  </a:cubicBezTo>
                  <a:cubicBezTo>
                    <a:pt x="24947" y="107598"/>
                    <a:pt x="22471" y="105295"/>
                    <a:pt x="22471" y="98918"/>
                  </a:cubicBezTo>
                  <a:cubicBezTo>
                    <a:pt x="22471" y="97147"/>
                    <a:pt x="23178" y="93427"/>
                    <a:pt x="23532" y="91656"/>
                  </a:cubicBezTo>
                  <a:lnTo>
                    <a:pt x="36267" y="40818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DB92D7F-EE5F-B357-76D8-8CBECCCA142B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6295687" y="4642821"/>
              <a:ext cx="27238" cy="177135"/>
            </a:xfrm>
            <a:custGeom>
              <a:avLst/>
              <a:gdLst>
                <a:gd name="connsiteX0" fmla="*/ 27426 w 27238"/>
                <a:gd name="connsiteY0" fmla="*/ 77 h 177135"/>
                <a:gd name="connsiteX1" fmla="*/ 188 w 27238"/>
                <a:gd name="connsiteY1" fmla="*/ 77 h 177135"/>
                <a:gd name="connsiteX2" fmla="*/ 188 w 27238"/>
                <a:gd name="connsiteY2" fmla="*/ 8756 h 177135"/>
                <a:gd name="connsiteX3" fmla="*/ 18760 w 27238"/>
                <a:gd name="connsiteY3" fmla="*/ 8756 h 177135"/>
                <a:gd name="connsiteX4" fmla="*/ 18760 w 27238"/>
                <a:gd name="connsiteY4" fmla="*/ 168533 h 177135"/>
                <a:gd name="connsiteX5" fmla="*/ 188 w 27238"/>
                <a:gd name="connsiteY5" fmla="*/ 168533 h 177135"/>
                <a:gd name="connsiteX6" fmla="*/ 188 w 27238"/>
                <a:gd name="connsiteY6" fmla="*/ 177212 h 177135"/>
                <a:gd name="connsiteX7" fmla="*/ 27426 w 27238"/>
                <a:gd name="connsiteY7" fmla="*/ 177212 h 177135"/>
                <a:gd name="connsiteX8" fmla="*/ 27426 w 27238"/>
                <a:gd name="connsiteY8" fmla="*/ 77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8" h="177135">
                  <a:moveTo>
                    <a:pt x="27426" y="77"/>
                  </a:moveTo>
                  <a:lnTo>
                    <a:pt x="188" y="77"/>
                  </a:lnTo>
                  <a:lnTo>
                    <a:pt x="188" y="8756"/>
                  </a:lnTo>
                  <a:lnTo>
                    <a:pt x="18760" y="8756"/>
                  </a:lnTo>
                  <a:lnTo>
                    <a:pt x="18760" y="168533"/>
                  </a:lnTo>
                  <a:lnTo>
                    <a:pt x="188" y="168533"/>
                  </a:lnTo>
                  <a:lnTo>
                    <a:pt x="188" y="177212"/>
                  </a:lnTo>
                  <a:lnTo>
                    <a:pt x="27426" y="177212"/>
                  </a:lnTo>
                  <a:lnTo>
                    <a:pt x="27426" y="7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DAEE737-FB22-44C8-9529-B32B327E7FA4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6381594" y="4703159"/>
              <a:ext cx="29563" cy="75662"/>
            </a:xfrm>
            <a:custGeom>
              <a:avLst/>
              <a:gdLst>
                <a:gd name="connsiteX0" fmla="*/ 29754 w 29563"/>
                <a:gd name="connsiteY0" fmla="*/ 26645 h 75662"/>
                <a:gd name="connsiteX1" fmla="*/ 13583 w 29563"/>
                <a:gd name="connsiteY1" fmla="*/ 75 h 75662"/>
                <a:gd name="connsiteX2" fmla="*/ 191 w 29563"/>
                <a:gd name="connsiteY2" fmla="*/ 13486 h 75662"/>
                <a:gd name="connsiteX3" fmla="*/ 13583 w 29563"/>
                <a:gd name="connsiteY3" fmla="*/ 26898 h 75662"/>
                <a:gd name="connsiteX4" fmla="*/ 22426 w 29563"/>
                <a:gd name="connsiteY4" fmla="*/ 23608 h 75662"/>
                <a:gd name="connsiteX5" fmla="*/ 23690 w 29563"/>
                <a:gd name="connsiteY5" fmla="*/ 22849 h 75662"/>
                <a:gd name="connsiteX6" fmla="*/ 24195 w 29563"/>
                <a:gd name="connsiteY6" fmla="*/ 26645 h 75662"/>
                <a:gd name="connsiteX7" fmla="*/ 7013 w 29563"/>
                <a:gd name="connsiteY7" fmla="*/ 68905 h 75662"/>
                <a:gd name="connsiteX8" fmla="*/ 4233 w 29563"/>
                <a:gd name="connsiteY8" fmla="*/ 72953 h 75662"/>
                <a:gd name="connsiteX9" fmla="*/ 6760 w 29563"/>
                <a:gd name="connsiteY9" fmla="*/ 75737 h 75662"/>
                <a:gd name="connsiteX10" fmla="*/ 29754 w 29563"/>
                <a:gd name="connsiteY10" fmla="*/ 2664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3" h="75662">
                  <a:moveTo>
                    <a:pt x="29754" y="26645"/>
                  </a:moveTo>
                  <a:cubicBezTo>
                    <a:pt x="29754" y="9944"/>
                    <a:pt x="23437" y="75"/>
                    <a:pt x="13583" y="75"/>
                  </a:cubicBezTo>
                  <a:cubicBezTo>
                    <a:pt x="5244" y="75"/>
                    <a:pt x="191" y="6401"/>
                    <a:pt x="191" y="13486"/>
                  </a:cubicBezTo>
                  <a:cubicBezTo>
                    <a:pt x="191" y="20319"/>
                    <a:pt x="5244" y="26898"/>
                    <a:pt x="13583" y="26898"/>
                  </a:cubicBezTo>
                  <a:cubicBezTo>
                    <a:pt x="16615" y="26898"/>
                    <a:pt x="19899" y="25886"/>
                    <a:pt x="22426" y="23608"/>
                  </a:cubicBezTo>
                  <a:cubicBezTo>
                    <a:pt x="23184" y="23102"/>
                    <a:pt x="23437" y="22849"/>
                    <a:pt x="23690" y="22849"/>
                  </a:cubicBezTo>
                  <a:cubicBezTo>
                    <a:pt x="23942" y="22849"/>
                    <a:pt x="24195" y="23102"/>
                    <a:pt x="24195" y="26645"/>
                  </a:cubicBezTo>
                  <a:cubicBezTo>
                    <a:pt x="24195" y="45371"/>
                    <a:pt x="15351" y="60554"/>
                    <a:pt x="7013" y="68905"/>
                  </a:cubicBezTo>
                  <a:cubicBezTo>
                    <a:pt x="4233" y="71688"/>
                    <a:pt x="4233" y="72194"/>
                    <a:pt x="4233" y="72953"/>
                  </a:cubicBezTo>
                  <a:cubicBezTo>
                    <a:pt x="4233" y="74725"/>
                    <a:pt x="5497" y="75737"/>
                    <a:pt x="6760" y="75737"/>
                  </a:cubicBezTo>
                  <a:cubicBezTo>
                    <a:pt x="9540" y="75737"/>
                    <a:pt x="29754" y="56252"/>
                    <a:pt x="29754" y="2664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BFA6385-E12E-F7C5-1A11-6E21D4C3A172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6477722" y="4617628"/>
              <a:ext cx="140993" cy="162964"/>
            </a:xfrm>
            <a:custGeom>
              <a:avLst/>
              <a:gdLst>
                <a:gd name="connsiteX0" fmla="*/ 122491 w 140993"/>
                <a:gd name="connsiteY0" fmla="*/ 17282 h 162964"/>
                <a:gd name="connsiteX1" fmla="*/ 141189 w 140993"/>
                <a:gd name="connsiteY1" fmla="*/ 11968 h 162964"/>
                <a:gd name="connsiteX2" fmla="*/ 141189 w 140993"/>
                <a:gd name="connsiteY2" fmla="*/ 75 h 162964"/>
                <a:gd name="connsiteX3" fmla="*/ 121227 w 140993"/>
                <a:gd name="connsiteY3" fmla="*/ 834 h 162964"/>
                <a:gd name="connsiteX4" fmla="*/ 98234 w 140993"/>
                <a:gd name="connsiteY4" fmla="*/ 75 h 162964"/>
                <a:gd name="connsiteX5" fmla="*/ 98234 w 140993"/>
                <a:gd name="connsiteY5" fmla="*/ 11968 h 162964"/>
                <a:gd name="connsiteX6" fmla="*/ 110109 w 140993"/>
                <a:gd name="connsiteY6" fmla="*/ 15005 h 162964"/>
                <a:gd name="connsiteX7" fmla="*/ 108846 w 140993"/>
                <a:gd name="connsiteY7" fmla="*/ 18041 h 162964"/>
                <a:gd name="connsiteX8" fmla="*/ 79788 w 140993"/>
                <a:gd name="connsiteY8" fmla="*/ 80292 h 162964"/>
                <a:gd name="connsiteX9" fmla="*/ 47698 w 140993"/>
                <a:gd name="connsiteY9" fmla="*/ 11968 h 162964"/>
                <a:gd name="connsiteX10" fmla="*/ 61343 w 140993"/>
                <a:gd name="connsiteY10" fmla="*/ 11968 h 162964"/>
                <a:gd name="connsiteX11" fmla="*/ 61343 w 140993"/>
                <a:gd name="connsiteY11" fmla="*/ 75 h 162964"/>
                <a:gd name="connsiteX12" fmla="*/ 30011 w 140993"/>
                <a:gd name="connsiteY12" fmla="*/ 834 h 162964"/>
                <a:gd name="connsiteX13" fmla="*/ 1206 w 140993"/>
                <a:gd name="connsiteY13" fmla="*/ 75 h 162964"/>
                <a:gd name="connsiteX14" fmla="*/ 1206 w 140993"/>
                <a:gd name="connsiteY14" fmla="*/ 11968 h 162964"/>
                <a:gd name="connsiteX15" fmla="*/ 17377 w 140993"/>
                <a:gd name="connsiteY15" fmla="*/ 11968 h 162964"/>
                <a:gd name="connsiteX16" fmla="*/ 64628 w 140993"/>
                <a:gd name="connsiteY16" fmla="*/ 112429 h 162964"/>
                <a:gd name="connsiteX17" fmla="*/ 58816 w 140993"/>
                <a:gd name="connsiteY17" fmla="*/ 124576 h 162964"/>
                <a:gd name="connsiteX18" fmla="*/ 27232 w 140993"/>
                <a:gd name="connsiteY18" fmla="*/ 153930 h 162964"/>
                <a:gd name="connsiteX19" fmla="*/ 21167 w 140993"/>
                <a:gd name="connsiteY19" fmla="*/ 152918 h 162964"/>
                <a:gd name="connsiteX20" fmla="*/ 29253 w 140993"/>
                <a:gd name="connsiteY20" fmla="*/ 139506 h 162964"/>
                <a:gd name="connsiteX21" fmla="*/ 14598 w 140993"/>
                <a:gd name="connsiteY21" fmla="*/ 125082 h 162964"/>
                <a:gd name="connsiteX22" fmla="*/ 195 w 140993"/>
                <a:gd name="connsiteY22" fmla="*/ 139759 h 162964"/>
                <a:gd name="connsiteX23" fmla="*/ 27232 w 140993"/>
                <a:gd name="connsiteY23" fmla="*/ 163040 h 162964"/>
                <a:gd name="connsiteX24" fmla="*/ 68165 w 140993"/>
                <a:gd name="connsiteY24" fmla="*/ 132927 h 162964"/>
                <a:gd name="connsiteX25" fmla="*/ 122491 w 140993"/>
                <a:gd name="connsiteY25" fmla="*/ 17282 h 16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0993" h="162964">
                  <a:moveTo>
                    <a:pt x="122491" y="17282"/>
                  </a:moveTo>
                  <a:cubicBezTo>
                    <a:pt x="124259" y="13739"/>
                    <a:pt x="125017" y="11968"/>
                    <a:pt x="141189" y="11968"/>
                  </a:cubicBezTo>
                  <a:lnTo>
                    <a:pt x="141189" y="75"/>
                  </a:lnTo>
                  <a:cubicBezTo>
                    <a:pt x="135124" y="581"/>
                    <a:pt x="127544" y="834"/>
                    <a:pt x="121227" y="834"/>
                  </a:cubicBezTo>
                  <a:cubicBezTo>
                    <a:pt x="114910" y="834"/>
                    <a:pt x="103540" y="328"/>
                    <a:pt x="98234" y="75"/>
                  </a:cubicBezTo>
                  <a:lnTo>
                    <a:pt x="98234" y="11968"/>
                  </a:lnTo>
                  <a:cubicBezTo>
                    <a:pt x="98739" y="11968"/>
                    <a:pt x="110109" y="11968"/>
                    <a:pt x="110109" y="15005"/>
                  </a:cubicBezTo>
                  <a:cubicBezTo>
                    <a:pt x="110109" y="15258"/>
                    <a:pt x="109099" y="17788"/>
                    <a:pt x="108846" y="18041"/>
                  </a:cubicBezTo>
                  <a:lnTo>
                    <a:pt x="79788" y="80292"/>
                  </a:lnTo>
                  <a:lnTo>
                    <a:pt x="47698" y="11968"/>
                  </a:lnTo>
                  <a:lnTo>
                    <a:pt x="61343" y="11968"/>
                  </a:lnTo>
                  <a:lnTo>
                    <a:pt x="61343" y="75"/>
                  </a:lnTo>
                  <a:cubicBezTo>
                    <a:pt x="53005" y="581"/>
                    <a:pt x="30264" y="834"/>
                    <a:pt x="30011" y="834"/>
                  </a:cubicBezTo>
                  <a:cubicBezTo>
                    <a:pt x="22936" y="834"/>
                    <a:pt x="11566" y="328"/>
                    <a:pt x="1206" y="75"/>
                  </a:cubicBezTo>
                  <a:lnTo>
                    <a:pt x="1206" y="11968"/>
                  </a:lnTo>
                  <a:lnTo>
                    <a:pt x="17377" y="11968"/>
                  </a:lnTo>
                  <a:lnTo>
                    <a:pt x="64628" y="112429"/>
                  </a:lnTo>
                  <a:lnTo>
                    <a:pt x="58816" y="124576"/>
                  </a:lnTo>
                  <a:cubicBezTo>
                    <a:pt x="53257" y="136722"/>
                    <a:pt x="45172" y="153930"/>
                    <a:pt x="27232" y="153930"/>
                  </a:cubicBezTo>
                  <a:cubicBezTo>
                    <a:pt x="23694" y="153930"/>
                    <a:pt x="23189" y="153677"/>
                    <a:pt x="21167" y="152918"/>
                  </a:cubicBezTo>
                  <a:cubicBezTo>
                    <a:pt x="23441" y="151905"/>
                    <a:pt x="29253" y="148363"/>
                    <a:pt x="29253" y="139506"/>
                  </a:cubicBezTo>
                  <a:cubicBezTo>
                    <a:pt x="29253" y="131155"/>
                    <a:pt x="23189" y="125082"/>
                    <a:pt x="14598" y="125082"/>
                  </a:cubicBezTo>
                  <a:cubicBezTo>
                    <a:pt x="7523" y="125082"/>
                    <a:pt x="195" y="129890"/>
                    <a:pt x="195" y="139759"/>
                  </a:cubicBezTo>
                  <a:cubicBezTo>
                    <a:pt x="195" y="152665"/>
                    <a:pt x="12071" y="163040"/>
                    <a:pt x="27232" y="163040"/>
                  </a:cubicBezTo>
                  <a:cubicBezTo>
                    <a:pt x="46688" y="163040"/>
                    <a:pt x="61343" y="147350"/>
                    <a:pt x="68165" y="132927"/>
                  </a:cubicBezTo>
                  <a:lnTo>
                    <a:pt x="122491" y="1728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707B00-BC87-35CC-2931-2F18AC38AABC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6632952" y="4657230"/>
              <a:ext cx="59783" cy="112481"/>
            </a:xfrm>
            <a:custGeom>
              <a:avLst/>
              <a:gdLst>
                <a:gd name="connsiteX0" fmla="*/ 36283 w 59783"/>
                <a:gd name="connsiteY0" fmla="*/ 40817 h 112481"/>
                <a:gd name="connsiteX1" fmla="*/ 54324 w 59783"/>
                <a:gd name="connsiteY1" fmla="*/ 40817 h 112481"/>
                <a:gd name="connsiteX2" fmla="*/ 59984 w 59783"/>
                <a:gd name="connsiteY2" fmla="*/ 36920 h 112481"/>
                <a:gd name="connsiteX3" fmla="*/ 54678 w 59783"/>
                <a:gd name="connsiteY3" fmla="*/ 34441 h 112481"/>
                <a:gd name="connsiteX4" fmla="*/ 37875 w 59783"/>
                <a:gd name="connsiteY4" fmla="*/ 34441 h 112481"/>
                <a:gd name="connsiteX5" fmla="*/ 44420 w 59783"/>
                <a:gd name="connsiteY5" fmla="*/ 8224 h 112481"/>
                <a:gd name="connsiteX6" fmla="*/ 44950 w 59783"/>
                <a:gd name="connsiteY6" fmla="*/ 5745 h 112481"/>
                <a:gd name="connsiteX7" fmla="*/ 38936 w 59783"/>
                <a:gd name="connsiteY7" fmla="*/ 76 h 112481"/>
                <a:gd name="connsiteX8" fmla="*/ 30623 w 59783"/>
                <a:gd name="connsiteY8" fmla="*/ 7693 h 112481"/>
                <a:gd name="connsiteX9" fmla="*/ 23902 w 59783"/>
                <a:gd name="connsiteY9" fmla="*/ 34441 h 112481"/>
                <a:gd name="connsiteX10" fmla="*/ 5861 w 59783"/>
                <a:gd name="connsiteY10" fmla="*/ 34441 h 112481"/>
                <a:gd name="connsiteX11" fmla="*/ 201 w 59783"/>
                <a:gd name="connsiteY11" fmla="*/ 38338 h 112481"/>
                <a:gd name="connsiteX12" fmla="*/ 5507 w 59783"/>
                <a:gd name="connsiteY12" fmla="*/ 40817 h 112481"/>
                <a:gd name="connsiteX13" fmla="*/ 22310 w 59783"/>
                <a:gd name="connsiteY13" fmla="*/ 40817 h 112481"/>
                <a:gd name="connsiteX14" fmla="*/ 11875 w 59783"/>
                <a:gd name="connsiteY14" fmla="*/ 82621 h 112481"/>
                <a:gd name="connsiteX15" fmla="*/ 9222 w 59783"/>
                <a:gd name="connsiteY15" fmla="*/ 95730 h 112481"/>
                <a:gd name="connsiteX16" fmla="*/ 28147 w 59783"/>
                <a:gd name="connsiteY16" fmla="*/ 112557 h 112481"/>
                <a:gd name="connsiteX17" fmla="*/ 58923 w 59783"/>
                <a:gd name="connsiteY17" fmla="*/ 85456 h 112481"/>
                <a:gd name="connsiteX18" fmla="*/ 56093 w 59783"/>
                <a:gd name="connsiteY18" fmla="*/ 83153 h 112481"/>
                <a:gd name="connsiteX19" fmla="*/ 52379 w 59783"/>
                <a:gd name="connsiteY19" fmla="*/ 86518 h 112481"/>
                <a:gd name="connsiteX20" fmla="*/ 28678 w 59783"/>
                <a:gd name="connsiteY20" fmla="*/ 107598 h 112481"/>
                <a:gd name="connsiteX21" fmla="*/ 22487 w 59783"/>
                <a:gd name="connsiteY21" fmla="*/ 98918 h 112481"/>
                <a:gd name="connsiteX22" fmla="*/ 23548 w 59783"/>
                <a:gd name="connsiteY22" fmla="*/ 91655 h 112481"/>
                <a:gd name="connsiteX23" fmla="*/ 36283 w 59783"/>
                <a:gd name="connsiteY23" fmla="*/ 40817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783" h="112481">
                  <a:moveTo>
                    <a:pt x="36283" y="40817"/>
                  </a:moveTo>
                  <a:lnTo>
                    <a:pt x="54324" y="40817"/>
                  </a:lnTo>
                  <a:cubicBezTo>
                    <a:pt x="57685" y="40817"/>
                    <a:pt x="59984" y="40817"/>
                    <a:pt x="59984" y="36920"/>
                  </a:cubicBezTo>
                  <a:cubicBezTo>
                    <a:pt x="59984" y="34441"/>
                    <a:pt x="57685" y="34441"/>
                    <a:pt x="54678" y="34441"/>
                  </a:cubicBezTo>
                  <a:lnTo>
                    <a:pt x="37875" y="34441"/>
                  </a:lnTo>
                  <a:lnTo>
                    <a:pt x="44420" y="8224"/>
                  </a:lnTo>
                  <a:cubicBezTo>
                    <a:pt x="44596" y="7339"/>
                    <a:pt x="44950" y="6453"/>
                    <a:pt x="44950" y="5745"/>
                  </a:cubicBezTo>
                  <a:cubicBezTo>
                    <a:pt x="44950" y="2556"/>
                    <a:pt x="42474" y="76"/>
                    <a:pt x="38936" y="76"/>
                  </a:cubicBezTo>
                  <a:cubicBezTo>
                    <a:pt x="34515" y="76"/>
                    <a:pt x="31862" y="3088"/>
                    <a:pt x="30623" y="7693"/>
                  </a:cubicBezTo>
                  <a:cubicBezTo>
                    <a:pt x="29385" y="12121"/>
                    <a:pt x="31685" y="3619"/>
                    <a:pt x="23902" y="34441"/>
                  </a:cubicBezTo>
                  <a:lnTo>
                    <a:pt x="5861" y="34441"/>
                  </a:lnTo>
                  <a:cubicBezTo>
                    <a:pt x="2501" y="34441"/>
                    <a:pt x="201" y="34441"/>
                    <a:pt x="201" y="38338"/>
                  </a:cubicBezTo>
                  <a:cubicBezTo>
                    <a:pt x="201" y="40817"/>
                    <a:pt x="2324" y="40817"/>
                    <a:pt x="5507" y="40817"/>
                  </a:cubicBezTo>
                  <a:lnTo>
                    <a:pt x="22310" y="40817"/>
                  </a:lnTo>
                  <a:lnTo>
                    <a:pt x="11875" y="82621"/>
                  </a:lnTo>
                  <a:cubicBezTo>
                    <a:pt x="10814" y="87050"/>
                    <a:pt x="9222" y="93427"/>
                    <a:pt x="9222" y="95730"/>
                  </a:cubicBezTo>
                  <a:cubicBezTo>
                    <a:pt x="9222" y="106181"/>
                    <a:pt x="18065" y="112557"/>
                    <a:pt x="28147" y="112557"/>
                  </a:cubicBezTo>
                  <a:cubicBezTo>
                    <a:pt x="47780" y="112557"/>
                    <a:pt x="58923" y="87758"/>
                    <a:pt x="58923" y="85456"/>
                  </a:cubicBezTo>
                  <a:cubicBezTo>
                    <a:pt x="58923" y="83153"/>
                    <a:pt x="56624" y="83153"/>
                    <a:pt x="56093" y="83153"/>
                  </a:cubicBezTo>
                  <a:cubicBezTo>
                    <a:pt x="53971" y="83153"/>
                    <a:pt x="53794" y="83507"/>
                    <a:pt x="52379" y="86518"/>
                  </a:cubicBezTo>
                  <a:cubicBezTo>
                    <a:pt x="47426" y="97678"/>
                    <a:pt x="38406" y="107598"/>
                    <a:pt x="28678" y="107598"/>
                  </a:cubicBezTo>
                  <a:cubicBezTo>
                    <a:pt x="24963" y="107598"/>
                    <a:pt x="22487" y="105295"/>
                    <a:pt x="22487" y="98918"/>
                  </a:cubicBezTo>
                  <a:cubicBezTo>
                    <a:pt x="22487" y="97147"/>
                    <a:pt x="23195" y="93427"/>
                    <a:pt x="23548" y="91655"/>
                  </a:cubicBezTo>
                  <a:lnTo>
                    <a:pt x="36283" y="4081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C322BFD-8E29-308E-4DAB-44818118CEAC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6744556" y="4540194"/>
              <a:ext cx="10107" cy="253051"/>
            </a:xfrm>
            <a:custGeom>
              <a:avLst/>
              <a:gdLst>
                <a:gd name="connsiteX0" fmla="*/ 10312 w 10107"/>
                <a:gd name="connsiteY0" fmla="*/ 9185 h 253051"/>
                <a:gd name="connsiteX1" fmla="*/ 5258 w 10107"/>
                <a:gd name="connsiteY1" fmla="*/ 75 h 253051"/>
                <a:gd name="connsiteX2" fmla="*/ 205 w 10107"/>
                <a:gd name="connsiteY2" fmla="*/ 9185 h 253051"/>
                <a:gd name="connsiteX3" fmla="*/ 205 w 10107"/>
                <a:gd name="connsiteY3" fmla="*/ 244016 h 253051"/>
                <a:gd name="connsiteX4" fmla="*/ 5258 w 10107"/>
                <a:gd name="connsiteY4" fmla="*/ 253126 h 253051"/>
                <a:gd name="connsiteX5" fmla="*/ 10312 w 10107"/>
                <a:gd name="connsiteY5" fmla="*/ 244016 h 253051"/>
                <a:gd name="connsiteX6" fmla="*/ 10312 w 10107"/>
                <a:gd name="connsiteY6" fmla="*/ 918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7" h="253051">
                  <a:moveTo>
                    <a:pt x="10312" y="9185"/>
                  </a:moveTo>
                  <a:cubicBezTo>
                    <a:pt x="10312" y="4630"/>
                    <a:pt x="10312" y="75"/>
                    <a:pt x="5258" y="75"/>
                  </a:cubicBezTo>
                  <a:cubicBezTo>
                    <a:pt x="205" y="75"/>
                    <a:pt x="205" y="4630"/>
                    <a:pt x="205" y="9185"/>
                  </a:cubicBezTo>
                  <a:lnTo>
                    <a:pt x="205" y="244016"/>
                  </a:lnTo>
                  <a:cubicBezTo>
                    <a:pt x="205" y="248571"/>
                    <a:pt x="205" y="253126"/>
                    <a:pt x="5258" y="253126"/>
                  </a:cubicBezTo>
                  <a:cubicBezTo>
                    <a:pt x="10312" y="253126"/>
                    <a:pt x="10312" y="248571"/>
                    <a:pt x="10312" y="244016"/>
                  </a:cubicBezTo>
                  <a:lnTo>
                    <a:pt x="10312" y="9185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B1ED1B6-E138-A9D4-AAF5-C1E05BAC8EE8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6790234" y="4617628"/>
              <a:ext cx="140993" cy="162964"/>
            </a:xfrm>
            <a:custGeom>
              <a:avLst/>
              <a:gdLst>
                <a:gd name="connsiteX0" fmla="*/ 122503 w 140993"/>
                <a:gd name="connsiteY0" fmla="*/ 17282 h 162964"/>
                <a:gd name="connsiteX1" fmla="*/ 141201 w 140993"/>
                <a:gd name="connsiteY1" fmla="*/ 11968 h 162964"/>
                <a:gd name="connsiteX2" fmla="*/ 141201 w 140993"/>
                <a:gd name="connsiteY2" fmla="*/ 75 h 162964"/>
                <a:gd name="connsiteX3" fmla="*/ 121240 w 140993"/>
                <a:gd name="connsiteY3" fmla="*/ 834 h 162964"/>
                <a:gd name="connsiteX4" fmla="*/ 98246 w 140993"/>
                <a:gd name="connsiteY4" fmla="*/ 75 h 162964"/>
                <a:gd name="connsiteX5" fmla="*/ 98246 w 140993"/>
                <a:gd name="connsiteY5" fmla="*/ 11968 h 162964"/>
                <a:gd name="connsiteX6" fmla="*/ 110122 w 140993"/>
                <a:gd name="connsiteY6" fmla="*/ 15005 h 162964"/>
                <a:gd name="connsiteX7" fmla="*/ 108858 w 140993"/>
                <a:gd name="connsiteY7" fmla="*/ 18041 h 162964"/>
                <a:gd name="connsiteX8" fmla="*/ 79801 w 140993"/>
                <a:gd name="connsiteY8" fmla="*/ 80292 h 162964"/>
                <a:gd name="connsiteX9" fmla="*/ 47711 w 140993"/>
                <a:gd name="connsiteY9" fmla="*/ 11968 h 162964"/>
                <a:gd name="connsiteX10" fmla="*/ 61355 w 140993"/>
                <a:gd name="connsiteY10" fmla="*/ 11968 h 162964"/>
                <a:gd name="connsiteX11" fmla="*/ 61355 w 140993"/>
                <a:gd name="connsiteY11" fmla="*/ 75 h 162964"/>
                <a:gd name="connsiteX12" fmla="*/ 30023 w 140993"/>
                <a:gd name="connsiteY12" fmla="*/ 834 h 162964"/>
                <a:gd name="connsiteX13" fmla="*/ 1218 w 140993"/>
                <a:gd name="connsiteY13" fmla="*/ 75 h 162964"/>
                <a:gd name="connsiteX14" fmla="*/ 1218 w 140993"/>
                <a:gd name="connsiteY14" fmla="*/ 11968 h 162964"/>
                <a:gd name="connsiteX15" fmla="*/ 17389 w 140993"/>
                <a:gd name="connsiteY15" fmla="*/ 11968 h 162964"/>
                <a:gd name="connsiteX16" fmla="*/ 64640 w 140993"/>
                <a:gd name="connsiteY16" fmla="*/ 112429 h 162964"/>
                <a:gd name="connsiteX17" fmla="*/ 58828 w 140993"/>
                <a:gd name="connsiteY17" fmla="*/ 124576 h 162964"/>
                <a:gd name="connsiteX18" fmla="*/ 27244 w 140993"/>
                <a:gd name="connsiteY18" fmla="*/ 153930 h 162964"/>
                <a:gd name="connsiteX19" fmla="*/ 21180 w 140993"/>
                <a:gd name="connsiteY19" fmla="*/ 152918 h 162964"/>
                <a:gd name="connsiteX20" fmla="*/ 29265 w 140993"/>
                <a:gd name="connsiteY20" fmla="*/ 139506 h 162964"/>
                <a:gd name="connsiteX21" fmla="*/ 14610 w 140993"/>
                <a:gd name="connsiteY21" fmla="*/ 125082 h 162964"/>
                <a:gd name="connsiteX22" fmla="*/ 207 w 140993"/>
                <a:gd name="connsiteY22" fmla="*/ 139759 h 162964"/>
                <a:gd name="connsiteX23" fmla="*/ 27244 w 140993"/>
                <a:gd name="connsiteY23" fmla="*/ 163040 h 162964"/>
                <a:gd name="connsiteX24" fmla="*/ 68177 w 140993"/>
                <a:gd name="connsiteY24" fmla="*/ 132927 h 162964"/>
                <a:gd name="connsiteX25" fmla="*/ 122503 w 140993"/>
                <a:gd name="connsiteY25" fmla="*/ 17282 h 16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0993" h="162964">
                  <a:moveTo>
                    <a:pt x="122503" y="17282"/>
                  </a:moveTo>
                  <a:cubicBezTo>
                    <a:pt x="124272" y="13739"/>
                    <a:pt x="125030" y="11968"/>
                    <a:pt x="141201" y="11968"/>
                  </a:cubicBezTo>
                  <a:lnTo>
                    <a:pt x="141201" y="75"/>
                  </a:lnTo>
                  <a:cubicBezTo>
                    <a:pt x="135137" y="581"/>
                    <a:pt x="127556" y="834"/>
                    <a:pt x="121240" y="834"/>
                  </a:cubicBezTo>
                  <a:cubicBezTo>
                    <a:pt x="114923" y="834"/>
                    <a:pt x="103552" y="328"/>
                    <a:pt x="98246" y="75"/>
                  </a:cubicBezTo>
                  <a:lnTo>
                    <a:pt x="98246" y="11968"/>
                  </a:lnTo>
                  <a:cubicBezTo>
                    <a:pt x="98751" y="11968"/>
                    <a:pt x="110122" y="11968"/>
                    <a:pt x="110122" y="15005"/>
                  </a:cubicBezTo>
                  <a:cubicBezTo>
                    <a:pt x="110122" y="15258"/>
                    <a:pt x="109111" y="17788"/>
                    <a:pt x="108858" y="18041"/>
                  </a:cubicBezTo>
                  <a:lnTo>
                    <a:pt x="79801" y="80292"/>
                  </a:lnTo>
                  <a:lnTo>
                    <a:pt x="47711" y="11968"/>
                  </a:lnTo>
                  <a:lnTo>
                    <a:pt x="61355" y="11968"/>
                  </a:lnTo>
                  <a:lnTo>
                    <a:pt x="61355" y="75"/>
                  </a:lnTo>
                  <a:cubicBezTo>
                    <a:pt x="53017" y="581"/>
                    <a:pt x="30276" y="834"/>
                    <a:pt x="30023" y="834"/>
                  </a:cubicBezTo>
                  <a:cubicBezTo>
                    <a:pt x="22948" y="834"/>
                    <a:pt x="11578" y="328"/>
                    <a:pt x="1218" y="75"/>
                  </a:cubicBezTo>
                  <a:lnTo>
                    <a:pt x="1218" y="11968"/>
                  </a:lnTo>
                  <a:lnTo>
                    <a:pt x="17389" y="11968"/>
                  </a:lnTo>
                  <a:lnTo>
                    <a:pt x="64640" y="112429"/>
                  </a:lnTo>
                  <a:lnTo>
                    <a:pt x="58828" y="124576"/>
                  </a:lnTo>
                  <a:cubicBezTo>
                    <a:pt x="53270" y="136722"/>
                    <a:pt x="45184" y="153930"/>
                    <a:pt x="27244" y="153930"/>
                  </a:cubicBezTo>
                  <a:cubicBezTo>
                    <a:pt x="23706" y="153930"/>
                    <a:pt x="23201" y="153677"/>
                    <a:pt x="21180" y="152918"/>
                  </a:cubicBezTo>
                  <a:cubicBezTo>
                    <a:pt x="23454" y="151905"/>
                    <a:pt x="29265" y="148363"/>
                    <a:pt x="29265" y="139506"/>
                  </a:cubicBezTo>
                  <a:cubicBezTo>
                    <a:pt x="29265" y="131155"/>
                    <a:pt x="23201" y="125082"/>
                    <a:pt x="14610" y="125082"/>
                  </a:cubicBezTo>
                  <a:cubicBezTo>
                    <a:pt x="7535" y="125082"/>
                    <a:pt x="207" y="129890"/>
                    <a:pt x="207" y="139759"/>
                  </a:cubicBezTo>
                  <a:cubicBezTo>
                    <a:pt x="207" y="152665"/>
                    <a:pt x="12083" y="163040"/>
                    <a:pt x="27244" y="163040"/>
                  </a:cubicBezTo>
                  <a:cubicBezTo>
                    <a:pt x="46700" y="163040"/>
                    <a:pt x="61355" y="147350"/>
                    <a:pt x="68177" y="132927"/>
                  </a:cubicBezTo>
                  <a:lnTo>
                    <a:pt x="122503" y="1728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4C70908-1649-887A-F9D2-7DB3288E83DF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6957813" y="4543132"/>
              <a:ext cx="71810" cy="76345"/>
            </a:xfrm>
            <a:custGeom>
              <a:avLst/>
              <a:gdLst>
                <a:gd name="connsiteX0" fmla="*/ 41602 w 71810"/>
                <a:gd name="connsiteY0" fmla="*/ 38332 h 76345"/>
                <a:gd name="connsiteX1" fmla="*/ 67072 w 71810"/>
                <a:gd name="connsiteY1" fmla="*/ 27349 h 76345"/>
                <a:gd name="connsiteX2" fmla="*/ 72024 w 71810"/>
                <a:gd name="connsiteY2" fmla="*/ 21858 h 76345"/>
                <a:gd name="connsiteX3" fmla="*/ 66541 w 71810"/>
                <a:gd name="connsiteY3" fmla="*/ 16190 h 76345"/>
                <a:gd name="connsiteX4" fmla="*/ 62827 w 71810"/>
                <a:gd name="connsiteY4" fmla="*/ 17784 h 76345"/>
                <a:gd name="connsiteX5" fmla="*/ 38772 w 71810"/>
                <a:gd name="connsiteY5" fmla="*/ 33904 h 76345"/>
                <a:gd name="connsiteX6" fmla="*/ 41425 w 71810"/>
                <a:gd name="connsiteY6" fmla="*/ 7687 h 76345"/>
                <a:gd name="connsiteX7" fmla="*/ 36119 w 71810"/>
                <a:gd name="connsiteY7" fmla="*/ 71 h 76345"/>
                <a:gd name="connsiteX8" fmla="*/ 30636 w 71810"/>
                <a:gd name="connsiteY8" fmla="*/ 5385 h 76345"/>
                <a:gd name="connsiteX9" fmla="*/ 31520 w 71810"/>
                <a:gd name="connsiteY9" fmla="*/ 14064 h 76345"/>
                <a:gd name="connsiteX10" fmla="*/ 33466 w 71810"/>
                <a:gd name="connsiteY10" fmla="*/ 33904 h 76345"/>
                <a:gd name="connsiteX11" fmla="*/ 9588 w 71810"/>
                <a:gd name="connsiteY11" fmla="*/ 17784 h 76345"/>
                <a:gd name="connsiteX12" fmla="*/ 5697 w 71810"/>
                <a:gd name="connsiteY12" fmla="*/ 16190 h 76345"/>
                <a:gd name="connsiteX13" fmla="*/ 214 w 71810"/>
                <a:gd name="connsiteY13" fmla="*/ 21858 h 76345"/>
                <a:gd name="connsiteX14" fmla="*/ 3928 w 71810"/>
                <a:gd name="connsiteY14" fmla="*/ 26995 h 76345"/>
                <a:gd name="connsiteX15" fmla="*/ 30636 w 71810"/>
                <a:gd name="connsiteY15" fmla="*/ 38155 h 76345"/>
                <a:gd name="connsiteX16" fmla="*/ 5166 w 71810"/>
                <a:gd name="connsiteY16" fmla="*/ 49137 h 76345"/>
                <a:gd name="connsiteX17" fmla="*/ 214 w 71810"/>
                <a:gd name="connsiteY17" fmla="*/ 54628 h 76345"/>
                <a:gd name="connsiteX18" fmla="*/ 5697 w 71810"/>
                <a:gd name="connsiteY18" fmla="*/ 60297 h 76345"/>
                <a:gd name="connsiteX19" fmla="*/ 9411 w 71810"/>
                <a:gd name="connsiteY19" fmla="*/ 58703 h 76345"/>
                <a:gd name="connsiteX20" fmla="*/ 33466 w 71810"/>
                <a:gd name="connsiteY20" fmla="*/ 42583 h 76345"/>
                <a:gd name="connsiteX21" fmla="*/ 30636 w 71810"/>
                <a:gd name="connsiteY21" fmla="*/ 71102 h 76345"/>
                <a:gd name="connsiteX22" fmla="*/ 36119 w 71810"/>
                <a:gd name="connsiteY22" fmla="*/ 76416 h 76345"/>
                <a:gd name="connsiteX23" fmla="*/ 41602 w 71810"/>
                <a:gd name="connsiteY23" fmla="*/ 71102 h 76345"/>
                <a:gd name="connsiteX24" fmla="*/ 40718 w 71810"/>
                <a:gd name="connsiteY24" fmla="*/ 62422 h 76345"/>
                <a:gd name="connsiteX25" fmla="*/ 38772 w 71810"/>
                <a:gd name="connsiteY25" fmla="*/ 42583 h 76345"/>
                <a:gd name="connsiteX26" fmla="*/ 59997 w 71810"/>
                <a:gd name="connsiteY26" fmla="*/ 56754 h 76345"/>
                <a:gd name="connsiteX27" fmla="*/ 66541 w 71810"/>
                <a:gd name="connsiteY27" fmla="*/ 60297 h 76345"/>
                <a:gd name="connsiteX28" fmla="*/ 72024 w 71810"/>
                <a:gd name="connsiteY28" fmla="*/ 54628 h 76345"/>
                <a:gd name="connsiteX29" fmla="*/ 68310 w 71810"/>
                <a:gd name="connsiteY29" fmla="*/ 49491 h 76345"/>
                <a:gd name="connsiteX30" fmla="*/ 41602 w 71810"/>
                <a:gd name="connsiteY30" fmla="*/ 38332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1810" h="76345">
                  <a:moveTo>
                    <a:pt x="41602" y="38332"/>
                  </a:moveTo>
                  <a:cubicBezTo>
                    <a:pt x="56106" y="31955"/>
                    <a:pt x="62650" y="29475"/>
                    <a:pt x="67072" y="27349"/>
                  </a:cubicBezTo>
                  <a:cubicBezTo>
                    <a:pt x="70433" y="25932"/>
                    <a:pt x="72024" y="25224"/>
                    <a:pt x="72024" y="21858"/>
                  </a:cubicBezTo>
                  <a:cubicBezTo>
                    <a:pt x="72024" y="18847"/>
                    <a:pt x="69725" y="16190"/>
                    <a:pt x="66541" y="16190"/>
                  </a:cubicBezTo>
                  <a:cubicBezTo>
                    <a:pt x="65303" y="16190"/>
                    <a:pt x="64949" y="16190"/>
                    <a:pt x="62827" y="17784"/>
                  </a:cubicBezTo>
                  <a:lnTo>
                    <a:pt x="38772" y="33904"/>
                  </a:lnTo>
                  <a:lnTo>
                    <a:pt x="41425" y="7687"/>
                  </a:lnTo>
                  <a:cubicBezTo>
                    <a:pt x="41779" y="4499"/>
                    <a:pt x="41425" y="71"/>
                    <a:pt x="36119" y="71"/>
                  </a:cubicBezTo>
                  <a:cubicBezTo>
                    <a:pt x="33997" y="71"/>
                    <a:pt x="30636" y="1488"/>
                    <a:pt x="30636" y="5385"/>
                  </a:cubicBezTo>
                  <a:cubicBezTo>
                    <a:pt x="30636" y="6979"/>
                    <a:pt x="31343" y="12293"/>
                    <a:pt x="31520" y="14064"/>
                  </a:cubicBezTo>
                  <a:cubicBezTo>
                    <a:pt x="31874" y="17076"/>
                    <a:pt x="33112" y="29829"/>
                    <a:pt x="33466" y="33904"/>
                  </a:cubicBezTo>
                  <a:lnTo>
                    <a:pt x="9588" y="17784"/>
                  </a:lnTo>
                  <a:cubicBezTo>
                    <a:pt x="7819" y="16721"/>
                    <a:pt x="7289" y="16190"/>
                    <a:pt x="5697" y="16190"/>
                  </a:cubicBezTo>
                  <a:cubicBezTo>
                    <a:pt x="2513" y="16190"/>
                    <a:pt x="214" y="18847"/>
                    <a:pt x="214" y="21858"/>
                  </a:cubicBezTo>
                  <a:cubicBezTo>
                    <a:pt x="214" y="25401"/>
                    <a:pt x="2336" y="26287"/>
                    <a:pt x="3928" y="26995"/>
                  </a:cubicBezTo>
                  <a:lnTo>
                    <a:pt x="30636" y="38155"/>
                  </a:lnTo>
                  <a:cubicBezTo>
                    <a:pt x="16132" y="44532"/>
                    <a:pt x="9588" y="47012"/>
                    <a:pt x="5166" y="49137"/>
                  </a:cubicBezTo>
                  <a:cubicBezTo>
                    <a:pt x="1805" y="50554"/>
                    <a:pt x="214" y="51263"/>
                    <a:pt x="214" y="54628"/>
                  </a:cubicBezTo>
                  <a:cubicBezTo>
                    <a:pt x="214" y="57640"/>
                    <a:pt x="2513" y="60297"/>
                    <a:pt x="5697" y="60297"/>
                  </a:cubicBezTo>
                  <a:cubicBezTo>
                    <a:pt x="6935" y="60297"/>
                    <a:pt x="7289" y="60297"/>
                    <a:pt x="9411" y="58703"/>
                  </a:cubicBezTo>
                  <a:lnTo>
                    <a:pt x="33466" y="42583"/>
                  </a:lnTo>
                  <a:lnTo>
                    <a:pt x="30636" y="71102"/>
                  </a:lnTo>
                  <a:cubicBezTo>
                    <a:pt x="30636" y="74999"/>
                    <a:pt x="33997" y="76416"/>
                    <a:pt x="36119" y="76416"/>
                  </a:cubicBezTo>
                  <a:cubicBezTo>
                    <a:pt x="38242" y="76416"/>
                    <a:pt x="41602" y="74999"/>
                    <a:pt x="41602" y="71102"/>
                  </a:cubicBezTo>
                  <a:cubicBezTo>
                    <a:pt x="41602" y="69508"/>
                    <a:pt x="40895" y="64194"/>
                    <a:pt x="40718" y="62422"/>
                  </a:cubicBezTo>
                  <a:cubicBezTo>
                    <a:pt x="40364" y="59411"/>
                    <a:pt x="39126" y="46657"/>
                    <a:pt x="38772" y="42583"/>
                  </a:cubicBezTo>
                  <a:lnTo>
                    <a:pt x="59997" y="56754"/>
                  </a:lnTo>
                  <a:cubicBezTo>
                    <a:pt x="64596" y="60297"/>
                    <a:pt x="64949" y="60297"/>
                    <a:pt x="66541" y="60297"/>
                  </a:cubicBezTo>
                  <a:cubicBezTo>
                    <a:pt x="69725" y="60297"/>
                    <a:pt x="72024" y="57640"/>
                    <a:pt x="72024" y="54628"/>
                  </a:cubicBezTo>
                  <a:cubicBezTo>
                    <a:pt x="72024" y="51086"/>
                    <a:pt x="69902" y="50200"/>
                    <a:pt x="68310" y="49491"/>
                  </a:cubicBezTo>
                  <a:lnTo>
                    <a:pt x="41602" y="3833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8E0AAF0-2A77-6E73-93C2-34FF88BE9B06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6957314" y="4674923"/>
              <a:ext cx="64382" cy="117618"/>
            </a:xfrm>
            <a:custGeom>
              <a:avLst/>
              <a:gdLst>
                <a:gd name="connsiteX0" fmla="*/ 40187 w 64382"/>
                <a:gd name="connsiteY0" fmla="*/ 5037 h 117618"/>
                <a:gd name="connsiteX1" fmla="*/ 34881 w 64382"/>
                <a:gd name="connsiteY1" fmla="*/ 77 h 117618"/>
                <a:gd name="connsiteX2" fmla="*/ 213 w 64382"/>
                <a:gd name="connsiteY2" fmla="*/ 11414 h 117618"/>
                <a:gd name="connsiteX3" fmla="*/ 213 w 64382"/>
                <a:gd name="connsiteY3" fmla="*/ 17791 h 117618"/>
                <a:gd name="connsiteX4" fmla="*/ 25860 w 64382"/>
                <a:gd name="connsiteY4" fmla="*/ 12831 h 117618"/>
                <a:gd name="connsiteX5" fmla="*/ 25860 w 64382"/>
                <a:gd name="connsiteY5" fmla="*/ 103170 h 117618"/>
                <a:gd name="connsiteX6" fmla="*/ 8173 w 64382"/>
                <a:gd name="connsiteY6" fmla="*/ 111318 h 117618"/>
                <a:gd name="connsiteX7" fmla="*/ 1452 w 64382"/>
                <a:gd name="connsiteY7" fmla="*/ 111318 h 117618"/>
                <a:gd name="connsiteX8" fmla="*/ 1452 w 64382"/>
                <a:gd name="connsiteY8" fmla="*/ 117695 h 117618"/>
                <a:gd name="connsiteX9" fmla="*/ 32935 w 64382"/>
                <a:gd name="connsiteY9" fmla="*/ 116987 h 117618"/>
                <a:gd name="connsiteX10" fmla="*/ 64596 w 64382"/>
                <a:gd name="connsiteY10" fmla="*/ 117695 h 117618"/>
                <a:gd name="connsiteX11" fmla="*/ 64596 w 64382"/>
                <a:gd name="connsiteY11" fmla="*/ 111318 h 117618"/>
                <a:gd name="connsiteX12" fmla="*/ 57874 w 64382"/>
                <a:gd name="connsiteY12" fmla="*/ 111318 h 117618"/>
                <a:gd name="connsiteX13" fmla="*/ 40187 w 64382"/>
                <a:gd name="connsiteY13" fmla="*/ 103170 h 117618"/>
                <a:gd name="connsiteX14" fmla="*/ 40187 w 64382"/>
                <a:gd name="connsiteY14" fmla="*/ 5037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82" h="117618">
                  <a:moveTo>
                    <a:pt x="40187" y="5037"/>
                  </a:moveTo>
                  <a:cubicBezTo>
                    <a:pt x="40187" y="254"/>
                    <a:pt x="39833" y="77"/>
                    <a:pt x="34881" y="77"/>
                  </a:cubicBezTo>
                  <a:cubicBezTo>
                    <a:pt x="23561" y="11237"/>
                    <a:pt x="7465" y="11414"/>
                    <a:pt x="213" y="11414"/>
                  </a:cubicBezTo>
                  <a:lnTo>
                    <a:pt x="213" y="17791"/>
                  </a:lnTo>
                  <a:cubicBezTo>
                    <a:pt x="4458" y="17791"/>
                    <a:pt x="16132" y="17791"/>
                    <a:pt x="25860" y="12831"/>
                  </a:cubicBezTo>
                  <a:lnTo>
                    <a:pt x="25860" y="103170"/>
                  </a:lnTo>
                  <a:cubicBezTo>
                    <a:pt x="25860" y="109016"/>
                    <a:pt x="25860" y="111318"/>
                    <a:pt x="8173" y="111318"/>
                  </a:cubicBezTo>
                  <a:lnTo>
                    <a:pt x="1452" y="111318"/>
                  </a:lnTo>
                  <a:lnTo>
                    <a:pt x="1452" y="117695"/>
                  </a:lnTo>
                  <a:cubicBezTo>
                    <a:pt x="4635" y="117518"/>
                    <a:pt x="26391" y="116987"/>
                    <a:pt x="32935" y="116987"/>
                  </a:cubicBezTo>
                  <a:cubicBezTo>
                    <a:pt x="38418" y="116987"/>
                    <a:pt x="60704" y="117518"/>
                    <a:pt x="64596" y="117695"/>
                  </a:cubicBezTo>
                  <a:lnTo>
                    <a:pt x="64596" y="111318"/>
                  </a:lnTo>
                  <a:lnTo>
                    <a:pt x="57874" y="111318"/>
                  </a:lnTo>
                  <a:cubicBezTo>
                    <a:pt x="40187" y="111318"/>
                    <a:pt x="40187" y="109016"/>
                    <a:pt x="40187" y="103170"/>
                  </a:cubicBezTo>
                  <a:lnTo>
                    <a:pt x="40187" y="503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520DDEF-5167-CBA1-F81D-ED48B238B53F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7057150" y="4716195"/>
              <a:ext cx="20340" cy="76345"/>
            </a:xfrm>
            <a:custGeom>
              <a:avLst/>
              <a:gdLst>
                <a:gd name="connsiteX0" fmla="*/ 20558 w 20340"/>
                <a:gd name="connsiteY0" fmla="*/ 10351 h 76345"/>
                <a:gd name="connsiteX1" fmla="*/ 10476 w 20340"/>
                <a:gd name="connsiteY1" fmla="*/ 77 h 76345"/>
                <a:gd name="connsiteX2" fmla="*/ 217 w 20340"/>
                <a:gd name="connsiteY2" fmla="*/ 10174 h 76345"/>
                <a:gd name="connsiteX3" fmla="*/ 10299 w 20340"/>
                <a:gd name="connsiteY3" fmla="*/ 20448 h 76345"/>
                <a:gd name="connsiteX4" fmla="*/ 20558 w 20340"/>
                <a:gd name="connsiteY4" fmla="*/ 10351 h 76345"/>
                <a:gd name="connsiteX5" fmla="*/ 20558 w 20340"/>
                <a:gd name="connsiteY5" fmla="*/ 66326 h 76345"/>
                <a:gd name="connsiteX6" fmla="*/ 10476 w 20340"/>
                <a:gd name="connsiteY6" fmla="*/ 56052 h 76345"/>
                <a:gd name="connsiteX7" fmla="*/ 217 w 20340"/>
                <a:gd name="connsiteY7" fmla="*/ 66149 h 76345"/>
                <a:gd name="connsiteX8" fmla="*/ 10299 w 20340"/>
                <a:gd name="connsiteY8" fmla="*/ 76423 h 76345"/>
                <a:gd name="connsiteX9" fmla="*/ 20558 w 20340"/>
                <a:gd name="connsiteY9" fmla="*/ 66326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40" h="76345">
                  <a:moveTo>
                    <a:pt x="20558" y="10351"/>
                  </a:moveTo>
                  <a:cubicBezTo>
                    <a:pt x="20558" y="4151"/>
                    <a:pt x="15605" y="77"/>
                    <a:pt x="10476" y="77"/>
                  </a:cubicBezTo>
                  <a:cubicBezTo>
                    <a:pt x="4286" y="77"/>
                    <a:pt x="217" y="5037"/>
                    <a:pt x="217" y="10174"/>
                  </a:cubicBezTo>
                  <a:cubicBezTo>
                    <a:pt x="217" y="16374"/>
                    <a:pt x="5170" y="20448"/>
                    <a:pt x="10299" y="20448"/>
                  </a:cubicBezTo>
                  <a:cubicBezTo>
                    <a:pt x="16490" y="20448"/>
                    <a:pt x="20558" y="15488"/>
                    <a:pt x="20558" y="10351"/>
                  </a:cubicBezTo>
                  <a:close/>
                  <a:moveTo>
                    <a:pt x="20558" y="66326"/>
                  </a:moveTo>
                  <a:cubicBezTo>
                    <a:pt x="20558" y="60126"/>
                    <a:pt x="15605" y="56052"/>
                    <a:pt x="10476" y="56052"/>
                  </a:cubicBezTo>
                  <a:cubicBezTo>
                    <a:pt x="4286" y="56052"/>
                    <a:pt x="217" y="61012"/>
                    <a:pt x="217" y="66149"/>
                  </a:cubicBezTo>
                  <a:cubicBezTo>
                    <a:pt x="217" y="72349"/>
                    <a:pt x="5170" y="76423"/>
                    <a:pt x="10299" y="76423"/>
                  </a:cubicBezTo>
                  <a:cubicBezTo>
                    <a:pt x="16490" y="76423"/>
                    <a:pt x="20558" y="71463"/>
                    <a:pt x="20558" y="66326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24E7B5A-0416-27C5-8EB6-7FB01F54F9C3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7103388" y="4681831"/>
              <a:ext cx="59783" cy="112481"/>
            </a:xfrm>
            <a:custGeom>
              <a:avLst/>
              <a:gdLst>
                <a:gd name="connsiteX0" fmla="*/ 36302 w 59783"/>
                <a:gd name="connsiteY0" fmla="*/ 40818 h 112481"/>
                <a:gd name="connsiteX1" fmla="*/ 54343 w 59783"/>
                <a:gd name="connsiteY1" fmla="*/ 40818 h 112481"/>
                <a:gd name="connsiteX2" fmla="*/ 60003 w 59783"/>
                <a:gd name="connsiteY2" fmla="*/ 36921 h 112481"/>
                <a:gd name="connsiteX3" fmla="*/ 54697 w 59783"/>
                <a:gd name="connsiteY3" fmla="*/ 34442 h 112481"/>
                <a:gd name="connsiteX4" fmla="*/ 37894 w 59783"/>
                <a:gd name="connsiteY4" fmla="*/ 34442 h 112481"/>
                <a:gd name="connsiteX5" fmla="*/ 44438 w 59783"/>
                <a:gd name="connsiteY5" fmla="*/ 8225 h 112481"/>
                <a:gd name="connsiteX6" fmla="*/ 44969 w 59783"/>
                <a:gd name="connsiteY6" fmla="*/ 5746 h 112481"/>
                <a:gd name="connsiteX7" fmla="*/ 38955 w 59783"/>
                <a:gd name="connsiteY7" fmla="*/ 77 h 112481"/>
                <a:gd name="connsiteX8" fmla="*/ 30642 w 59783"/>
                <a:gd name="connsiteY8" fmla="*/ 7694 h 112481"/>
                <a:gd name="connsiteX9" fmla="*/ 23921 w 59783"/>
                <a:gd name="connsiteY9" fmla="*/ 34442 h 112481"/>
                <a:gd name="connsiteX10" fmla="*/ 5880 w 59783"/>
                <a:gd name="connsiteY10" fmla="*/ 34442 h 112481"/>
                <a:gd name="connsiteX11" fmla="*/ 220 w 59783"/>
                <a:gd name="connsiteY11" fmla="*/ 38338 h 112481"/>
                <a:gd name="connsiteX12" fmla="*/ 5526 w 59783"/>
                <a:gd name="connsiteY12" fmla="*/ 40818 h 112481"/>
                <a:gd name="connsiteX13" fmla="*/ 22329 w 59783"/>
                <a:gd name="connsiteY13" fmla="*/ 40818 h 112481"/>
                <a:gd name="connsiteX14" fmla="*/ 11893 w 59783"/>
                <a:gd name="connsiteY14" fmla="*/ 82622 h 112481"/>
                <a:gd name="connsiteX15" fmla="*/ 9240 w 59783"/>
                <a:gd name="connsiteY15" fmla="*/ 95730 h 112481"/>
                <a:gd name="connsiteX16" fmla="*/ 28166 w 59783"/>
                <a:gd name="connsiteY16" fmla="*/ 112558 h 112481"/>
                <a:gd name="connsiteX17" fmla="*/ 58942 w 59783"/>
                <a:gd name="connsiteY17" fmla="*/ 85457 h 112481"/>
                <a:gd name="connsiteX18" fmla="*/ 56112 w 59783"/>
                <a:gd name="connsiteY18" fmla="*/ 83154 h 112481"/>
                <a:gd name="connsiteX19" fmla="*/ 52397 w 59783"/>
                <a:gd name="connsiteY19" fmla="*/ 86519 h 112481"/>
                <a:gd name="connsiteX20" fmla="*/ 28696 w 59783"/>
                <a:gd name="connsiteY20" fmla="*/ 107599 h 112481"/>
                <a:gd name="connsiteX21" fmla="*/ 22506 w 59783"/>
                <a:gd name="connsiteY21" fmla="*/ 98919 h 112481"/>
                <a:gd name="connsiteX22" fmla="*/ 23567 w 59783"/>
                <a:gd name="connsiteY22" fmla="*/ 91656 h 112481"/>
                <a:gd name="connsiteX23" fmla="*/ 36302 w 59783"/>
                <a:gd name="connsiteY23" fmla="*/ 40818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783" h="112481">
                  <a:moveTo>
                    <a:pt x="36302" y="40818"/>
                  </a:moveTo>
                  <a:lnTo>
                    <a:pt x="54343" y="40818"/>
                  </a:lnTo>
                  <a:cubicBezTo>
                    <a:pt x="57704" y="40818"/>
                    <a:pt x="60003" y="40818"/>
                    <a:pt x="60003" y="36921"/>
                  </a:cubicBezTo>
                  <a:cubicBezTo>
                    <a:pt x="60003" y="34442"/>
                    <a:pt x="57704" y="34442"/>
                    <a:pt x="54697" y="34442"/>
                  </a:cubicBezTo>
                  <a:lnTo>
                    <a:pt x="37894" y="34442"/>
                  </a:lnTo>
                  <a:lnTo>
                    <a:pt x="44438" y="8225"/>
                  </a:lnTo>
                  <a:cubicBezTo>
                    <a:pt x="44615" y="7340"/>
                    <a:pt x="44969" y="6454"/>
                    <a:pt x="44969" y="5746"/>
                  </a:cubicBezTo>
                  <a:cubicBezTo>
                    <a:pt x="44969" y="2557"/>
                    <a:pt x="42492" y="77"/>
                    <a:pt x="38955" y="77"/>
                  </a:cubicBezTo>
                  <a:cubicBezTo>
                    <a:pt x="34533" y="77"/>
                    <a:pt x="31880" y="3088"/>
                    <a:pt x="30642" y="7694"/>
                  </a:cubicBezTo>
                  <a:cubicBezTo>
                    <a:pt x="29404" y="12122"/>
                    <a:pt x="31703" y="3620"/>
                    <a:pt x="23921" y="34442"/>
                  </a:cubicBezTo>
                  <a:lnTo>
                    <a:pt x="5880" y="34442"/>
                  </a:lnTo>
                  <a:cubicBezTo>
                    <a:pt x="2519" y="34442"/>
                    <a:pt x="220" y="34442"/>
                    <a:pt x="220" y="38338"/>
                  </a:cubicBezTo>
                  <a:cubicBezTo>
                    <a:pt x="220" y="40818"/>
                    <a:pt x="2342" y="40818"/>
                    <a:pt x="5526" y="40818"/>
                  </a:cubicBezTo>
                  <a:lnTo>
                    <a:pt x="22329" y="40818"/>
                  </a:lnTo>
                  <a:lnTo>
                    <a:pt x="11893" y="82622"/>
                  </a:lnTo>
                  <a:cubicBezTo>
                    <a:pt x="10832" y="87051"/>
                    <a:pt x="9240" y="93428"/>
                    <a:pt x="9240" y="95730"/>
                  </a:cubicBezTo>
                  <a:cubicBezTo>
                    <a:pt x="9240" y="106181"/>
                    <a:pt x="18084" y="112558"/>
                    <a:pt x="28166" y="112558"/>
                  </a:cubicBezTo>
                  <a:cubicBezTo>
                    <a:pt x="47799" y="112558"/>
                    <a:pt x="58942" y="87759"/>
                    <a:pt x="58942" y="85457"/>
                  </a:cubicBezTo>
                  <a:cubicBezTo>
                    <a:pt x="58942" y="83154"/>
                    <a:pt x="56642" y="83154"/>
                    <a:pt x="56112" y="83154"/>
                  </a:cubicBezTo>
                  <a:cubicBezTo>
                    <a:pt x="53989" y="83154"/>
                    <a:pt x="53812" y="83508"/>
                    <a:pt x="52397" y="86519"/>
                  </a:cubicBezTo>
                  <a:cubicBezTo>
                    <a:pt x="47445" y="97679"/>
                    <a:pt x="38424" y="107599"/>
                    <a:pt x="28696" y="107599"/>
                  </a:cubicBezTo>
                  <a:cubicBezTo>
                    <a:pt x="24982" y="107599"/>
                    <a:pt x="22506" y="105296"/>
                    <a:pt x="22506" y="98919"/>
                  </a:cubicBezTo>
                  <a:cubicBezTo>
                    <a:pt x="22506" y="97148"/>
                    <a:pt x="23213" y="93428"/>
                    <a:pt x="23567" y="91656"/>
                  </a:cubicBezTo>
                  <a:lnTo>
                    <a:pt x="36302" y="40818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C0F7AF4-3670-53AC-849B-31EA85AEC94C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7191391" y="4743829"/>
              <a:ext cx="119566" cy="8679"/>
            </a:xfrm>
            <a:custGeom>
              <a:avLst/>
              <a:gdLst>
                <a:gd name="connsiteX0" fmla="*/ 112714 w 119566"/>
                <a:gd name="connsiteY0" fmla="*/ 8757 h 8679"/>
                <a:gd name="connsiteX1" fmla="*/ 119789 w 119566"/>
                <a:gd name="connsiteY1" fmla="*/ 4506 h 8679"/>
                <a:gd name="connsiteX2" fmla="*/ 112714 w 119566"/>
                <a:gd name="connsiteY2" fmla="*/ 77 h 8679"/>
                <a:gd name="connsiteX3" fmla="*/ 7298 w 119566"/>
                <a:gd name="connsiteY3" fmla="*/ 77 h 8679"/>
                <a:gd name="connsiteX4" fmla="*/ 223 w 119566"/>
                <a:gd name="connsiteY4" fmla="*/ 4328 h 8679"/>
                <a:gd name="connsiteX5" fmla="*/ 7298 w 119566"/>
                <a:gd name="connsiteY5" fmla="*/ 8757 h 8679"/>
                <a:gd name="connsiteX6" fmla="*/ 112714 w 119566"/>
                <a:gd name="connsiteY6" fmla="*/ 8757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66" h="8679">
                  <a:moveTo>
                    <a:pt x="112714" y="8757"/>
                  </a:moveTo>
                  <a:cubicBezTo>
                    <a:pt x="115544" y="8757"/>
                    <a:pt x="119789" y="8757"/>
                    <a:pt x="119789" y="4506"/>
                  </a:cubicBezTo>
                  <a:cubicBezTo>
                    <a:pt x="119789" y="77"/>
                    <a:pt x="115721" y="77"/>
                    <a:pt x="112714" y="77"/>
                  </a:cubicBezTo>
                  <a:lnTo>
                    <a:pt x="7298" y="77"/>
                  </a:lnTo>
                  <a:cubicBezTo>
                    <a:pt x="4468" y="77"/>
                    <a:pt x="223" y="77"/>
                    <a:pt x="223" y="4328"/>
                  </a:cubicBezTo>
                  <a:cubicBezTo>
                    <a:pt x="223" y="8757"/>
                    <a:pt x="4291" y="8757"/>
                    <a:pt x="7298" y="8757"/>
                  </a:cubicBezTo>
                  <a:lnTo>
                    <a:pt x="112714" y="875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90C3141-F849-CE59-69AE-40EFD07F1550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7349492" y="4674923"/>
              <a:ext cx="64382" cy="117618"/>
            </a:xfrm>
            <a:custGeom>
              <a:avLst/>
              <a:gdLst>
                <a:gd name="connsiteX0" fmla="*/ 40202 w 64382"/>
                <a:gd name="connsiteY0" fmla="*/ 5037 h 117618"/>
                <a:gd name="connsiteX1" fmla="*/ 34896 w 64382"/>
                <a:gd name="connsiteY1" fmla="*/ 77 h 117618"/>
                <a:gd name="connsiteX2" fmla="*/ 229 w 64382"/>
                <a:gd name="connsiteY2" fmla="*/ 11414 h 117618"/>
                <a:gd name="connsiteX3" fmla="*/ 229 w 64382"/>
                <a:gd name="connsiteY3" fmla="*/ 17791 h 117618"/>
                <a:gd name="connsiteX4" fmla="*/ 25876 w 64382"/>
                <a:gd name="connsiteY4" fmla="*/ 12831 h 117618"/>
                <a:gd name="connsiteX5" fmla="*/ 25876 w 64382"/>
                <a:gd name="connsiteY5" fmla="*/ 103170 h 117618"/>
                <a:gd name="connsiteX6" fmla="*/ 8188 w 64382"/>
                <a:gd name="connsiteY6" fmla="*/ 111318 h 117618"/>
                <a:gd name="connsiteX7" fmla="*/ 1467 w 64382"/>
                <a:gd name="connsiteY7" fmla="*/ 111318 h 117618"/>
                <a:gd name="connsiteX8" fmla="*/ 1467 w 64382"/>
                <a:gd name="connsiteY8" fmla="*/ 117695 h 117618"/>
                <a:gd name="connsiteX9" fmla="*/ 32951 w 64382"/>
                <a:gd name="connsiteY9" fmla="*/ 116987 h 117618"/>
                <a:gd name="connsiteX10" fmla="*/ 64611 w 64382"/>
                <a:gd name="connsiteY10" fmla="*/ 117695 h 117618"/>
                <a:gd name="connsiteX11" fmla="*/ 64611 w 64382"/>
                <a:gd name="connsiteY11" fmla="*/ 111318 h 117618"/>
                <a:gd name="connsiteX12" fmla="*/ 57890 w 64382"/>
                <a:gd name="connsiteY12" fmla="*/ 111318 h 117618"/>
                <a:gd name="connsiteX13" fmla="*/ 40202 w 64382"/>
                <a:gd name="connsiteY13" fmla="*/ 103170 h 117618"/>
                <a:gd name="connsiteX14" fmla="*/ 40202 w 64382"/>
                <a:gd name="connsiteY14" fmla="*/ 5037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82" h="117618">
                  <a:moveTo>
                    <a:pt x="40202" y="5037"/>
                  </a:moveTo>
                  <a:cubicBezTo>
                    <a:pt x="40202" y="254"/>
                    <a:pt x="39849" y="77"/>
                    <a:pt x="34896" y="77"/>
                  </a:cubicBezTo>
                  <a:cubicBezTo>
                    <a:pt x="23576" y="11237"/>
                    <a:pt x="7481" y="11414"/>
                    <a:pt x="229" y="11414"/>
                  </a:cubicBezTo>
                  <a:lnTo>
                    <a:pt x="229" y="17791"/>
                  </a:lnTo>
                  <a:cubicBezTo>
                    <a:pt x="4474" y="17791"/>
                    <a:pt x="16148" y="17791"/>
                    <a:pt x="25876" y="12831"/>
                  </a:cubicBezTo>
                  <a:lnTo>
                    <a:pt x="25876" y="103170"/>
                  </a:lnTo>
                  <a:cubicBezTo>
                    <a:pt x="25876" y="109016"/>
                    <a:pt x="25876" y="111318"/>
                    <a:pt x="8188" y="111318"/>
                  </a:cubicBezTo>
                  <a:lnTo>
                    <a:pt x="1467" y="111318"/>
                  </a:lnTo>
                  <a:lnTo>
                    <a:pt x="1467" y="117695"/>
                  </a:lnTo>
                  <a:cubicBezTo>
                    <a:pt x="4651" y="117518"/>
                    <a:pt x="26406" y="116987"/>
                    <a:pt x="32951" y="116987"/>
                  </a:cubicBezTo>
                  <a:cubicBezTo>
                    <a:pt x="38434" y="116987"/>
                    <a:pt x="60720" y="117518"/>
                    <a:pt x="64611" y="117695"/>
                  </a:cubicBezTo>
                  <a:lnTo>
                    <a:pt x="64611" y="111318"/>
                  </a:lnTo>
                  <a:lnTo>
                    <a:pt x="57890" y="111318"/>
                  </a:lnTo>
                  <a:cubicBezTo>
                    <a:pt x="40202" y="111318"/>
                    <a:pt x="40202" y="109016"/>
                    <a:pt x="40202" y="103170"/>
                  </a:cubicBezTo>
                  <a:lnTo>
                    <a:pt x="40202" y="503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F52F22C-FA1A-C7CA-1B68-57BFF93CDBA6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7454684" y="4514887"/>
              <a:ext cx="65948" cy="303408"/>
            </a:xfrm>
            <a:custGeom>
              <a:avLst/>
              <a:gdLst>
                <a:gd name="connsiteX0" fmla="*/ 66182 w 65948"/>
                <a:gd name="connsiteY0" fmla="*/ 151897 h 303408"/>
                <a:gd name="connsiteX1" fmla="*/ 26764 w 65948"/>
                <a:gd name="connsiteY1" fmla="*/ 22335 h 303408"/>
                <a:gd name="connsiteX2" fmla="*/ 3266 w 65948"/>
                <a:gd name="connsiteY2" fmla="*/ 67 h 303408"/>
                <a:gd name="connsiteX3" fmla="*/ 233 w 65948"/>
                <a:gd name="connsiteY3" fmla="*/ 2597 h 303408"/>
                <a:gd name="connsiteX4" fmla="*/ 1749 w 65948"/>
                <a:gd name="connsiteY4" fmla="*/ 5128 h 303408"/>
                <a:gd name="connsiteX5" fmla="*/ 40662 w 65948"/>
                <a:gd name="connsiteY5" fmla="*/ 79019 h 303408"/>
                <a:gd name="connsiteX6" fmla="*/ 48747 w 65948"/>
                <a:gd name="connsiteY6" fmla="*/ 151644 h 303408"/>
                <a:gd name="connsiteX7" fmla="*/ 39904 w 65948"/>
                <a:gd name="connsiteY7" fmla="*/ 227813 h 303408"/>
                <a:gd name="connsiteX8" fmla="*/ 2507 w 65948"/>
                <a:gd name="connsiteY8" fmla="*/ 297655 h 303408"/>
                <a:gd name="connsiteX9" fmla="*/ 233 w 65948"/>
                <a:gd name="connsiteY9" fmla="*/ 300944 h 303408"/>
                <a:gd name="connsiteX10" fmla="*/ 3266 w 65948"/>
                <a:gd name="connsiteY10" fmla="*/ 303475 h 303408"/>
                <a:gd name="connsiteX11" fmla="*/ 23985 w 65948"/>
                <a:gd name="connsiteY11" fmla="*/ 284496 h 303408"/>
                <a:gd name="connsiteX12" fmla="*/ 66182 w 65948"/>
                <a:gd name="connsiteY12" fmla="*/ 151897 h 3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8" h="303408">
                  <a:moveTo>
                    <a:pt x="66182" y="151897"/>
                  </a:moveTo>
                  <a:cubicBezTo>
                    <a:pt x="66182" y="115964"/>
                    <a:pt x="59865" y="65101"/>
                    <a:pt x="26764" y="22335"/>
                  </a:cubicBezTo>
                  <a:cubicBezTo>
                    <a:pt x="24238" y="19299"/>
                    <a:pt x="7814" y="67"/>
                    <a:pt x="3266" y="67"/>
                  </a:cubicBezTo>
                  <a:cubicBezTo>
                    <a:pt x="2002" y="67"/>
                    <a:pt x="233" y="573"/>
                    <a:pt x="233" y="2597"/>
                  </a:cubicBezTo>
                  <a:cubicBezTo>
                    <a:pt x="233" y="3609"/>
                    <a:pt x="739" y="4369"/>
                    <a:pt x="1749" y="5128"/>
                  </a:cubicBezTo>
                  <a:cubicBezTo>
                    <a:pt x="13878" y="18286"/>
                    <a:pt x="30302" y="38783"/>
                    <a:pt x="40662" y="79019"/>
                  </a:cubicBezTo>
                  <a:cubicBezTo>
                    <a:pt x="46473" y="102046"/>
                    <a:pt x="48747" y="128110"/>
                    <a:pt x="48747" y="151644"/>
                  </a:cubicBezTo>
                  <a:cubicBezTo>
                    <a:pt x="48747" y="177202"/>
                    <a:pt x="46473" y="203014"/>
                    <a:pt x="39904" y="227813"/>
                  </a:cubicBezTo>
                  <a:cubicBezTo>
                    <a:pt x="30302" y="263240"/>
                    <a:pt x="15394" y="283484"/>
                    <a:pt x="2507" y="297655"/>
                  </a:cubicBezTo>
                  <a:cubicBezTo>
                    <a:pt x="233" y="299932"/>
                    <a:pt x="233" y="300438"/>
                    <a:pt x="233" y="300944"/>
                  </a:cubicBezTo>
                  <a:cubicBezTo>
                    <a:pt x="233" y="302969"/>
                    <a:pt x="2002" y="303475"/>
                    <a:pt x="3266" y="303475"/>
                  </a:cubicBezTo>
                  <a:cubicBezTo>
                    <a:pt x="7056" y="303475"/>
                    <a:pt x="20953" y="288039"/>
                    <a:pt x="23985" y="284496"/>
                  </a:cubicBezTo>
                  <a:cubicBezTo>
                    <a:pt x="49758" y="253877"/>
                    <a:pt x="66182" y="208328"/>
                    <a:pt x="66182" y="151897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2E134AA-F26B-7AA4-A9AF-78D03E349138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7643460" y="4600673"/>
              <a:ext cx="224376" cy="132092"/>
            </a:xfrm>
            <a:custGeom>
              <a:avLst/>
              <a:gdLst>
                <a:gd name="connsiteX0" fmla="*/ 197076 w 224376"/>
                <a:gd name="connsiteY0" fmla="*/ 71182 h 132092"/>
                <a:gd name="connsiteX1" fmla="*/ 174335 w 224376"/>
                <a:gd name="connsiteY1" fmla="*/ 95475 h 132092"/>
                <a:gd name="connsiteX2" fmla="*/ 160943 w 224376"/>
                <a:gd name="connsiteY2" fmla="*/ 129131 h 132092"/>
                <a:gd name="connsiteX3" fmla="*/ 165997 w 224376"/>
                <a:gd name="connsiteY3" fmla="*/ 132167 h 132092"/>
                <a:gd name="connsiteX4" fmla="*/ 171556 w 224376"/>
                <a:gd name="connsiteY4" fmla="*/ 127106 h 132092"/>
                <a:gd name="connsiteX5" fmla="*/ 220828 w 224376"/>
                <a:gd name="connsiteY5" fmla="*/ 69411 h 132092"/>
                <a:gd name="connsiteX6" fmla="*/ 224618 w 224376"/>
                <a:gd name="connsiteY6" fmla="*/ 66121 h 132092"/>
                <a:gd name="connsiteX7" fmla="*/ 222596 w 224376"/>
                <a:gd name="connsiteY7" fmla="*/ 63337 h 132092"/>
                <a:gd name="connsiteX8" fmla="*/ 171303 w 224376"/>
                <a:gd name="connsiteY8" fmla="*/ 3870 h 132092"/>
                <a:gd name="connsiteX9" fmla="*/ 165997 w 224376"/>
                <a:gd name="connsiteY9" fmla="*/ 75 h 132092"/>
                <a:gd name="connsiteX10" fmla="*/ 160943 w 224376"/>
                <a:gd name="connsiteY10" fmla="*/ 3111 h 132092"/>
                <a:gd name="connsiteX11" fmla="*/ 173830 w 224376"/>
                <a:gd name="connsiteY11" fmla="*/ 36514 h 132092"/>
                <a:gd name="connsiteX12" fmla="*/ 197076 w 224376"/>
                <a:gd name="connsiteY12" fmla="*/ 61060 h 132092"/>
                <a:gd name="connsiteX13" fmla="*/ 9337 w 224376"/>
                <a:gd name="connsiteY13" fmla="*/ 61060 h 132092"/>
                <a:gd name="connsiteX14" fmla="*/ 241 w 224376"/>
                <a:gd name="connsiteY14" fmla="*/ 66121 h 132092"/>
                <a:gd name="connsiteX15" fmla="*/ 9337 w 224376"/>
                <a:gd name="connsiteY15" fmla="*/ 71182 h 132092"/>
                <a:gd name="connsiteX16" fmla="*/ 197076 w 224376"/>
                <a:gd name="connsiteY16" fmla="*/ 71182 h 13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4376" h="132092">
                  <a:moveTo>
                    <a:pt x="197076" y="71182"/>
                  </a:moveTo>
                  <a:cubicBezTo>
                    <a:pt x="183179" y="81810"/>
                    <a:pt x="176356" y="92185"/>
                    <a:pt x="174335" y="95475"/>
                  </a:cubicBezTo>
                  <a:cubicBezTo>
                    <a:pt x="162965" y="112935"/>
                    <a:pt x="160943" y="128878"/>
                    <a:pt x="160943" y="129131"/>
                  </a:cubicBezTo>
                  <a:cubicBezTo>
                    <a:pt x="160943" y="132167"/>
                    <a:pt x="163975" y="132167"/>
                    <a:pt x="165997" y="132167"/>
                  </a:cubicBezTo>
                  <a:cubicBezTo>
                    <a:pt x="170292" y="132167"/>
                    <a:pt x="170545" y="131661"/>
                    <a:pt x="171556" y="127106"/>
                  </a:cubicBezTo>
                  <a:cubicBezTo>
                    <a:pt x="177367" y="102307"/>
                    <a:pt x="192275" y="81051"/>
                    <a:pt x="220828" y="69411"/>
                  </a:cubicBezTo>
                  <a:cubicBezTo>
                    <a:pt x="223860" y="68399"/>
                    <a:pt x="224618" y="67892"/>
                    <a:pt x="224618" y="66121"/>
                  </a:cubicBezTo>
                  <a:cubicBezTo>
                    <a:pt x="224618" y="64350"/>
                    <a:pt x="223102" y="63591"/>
                    <a:pt x="222596" y="63337"/>
                  </a:cubicBezTo>
                  <a:cubicBezTo>
                    <a:pt x="211478" y="59036"/>
                    <a:pt x="180905" y="46383"/>
                    <a:pt x="171303" y="3870"/>
                  </a:cubicBezTo>
                  <a:cubicBezTo>
                    <a:pt x="170545" y="834"/>
                    <a:pt x="170292" y="75"/>
                    <a:pt x="165997" y="75"/>
                  </a:cubicBezTo>
                  <a:cubicBezTo>
                    <a:pt x="163975" y="75"/>
                    <a:pt x="160943" y="75"/>
                    <a:pt x="160943" y="3111"/>
                  </a:cubicBezTo>
                  <a:cubicBezTo>
                    <a:pt x="160943" y="3617"/>
                    <a:pt x="163217" y="19560"/>
                    <a:pt x="173830" y="36514"/>
                  </a:cubicBezTo>
                  <a:cubicBezTo>
                    <a:pt x="178883" y="44106"/>
                    <a:pt x="186211" y="52962"/>
                    <a:pt x="197076" y="61060"/>
                  </a:cubicBezTo>
                  <a:lnTo>
                    <a:pt x="9337" y="61060"/>
                  </a:lnTo>
                  <a:cubicBezTo>
                    <a:pt x="4789" y="61060"/>
                    <a:pt x="241" y="61060"/>
                    <a:pt x="241" y="66121"/>
                  </a:cubicBezTo>
                  <a:cubicBezTo>
                    <a:pt x="241" y="71182"/>
                    <a:pt x="4789" y="71182"/>
                    <a:pt x="9337" y="71182"/>
                  </a:cubicBezTo>
                  <a:lnTo>
                    <a:pt x="197076" y="7118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10840C2-8A63-282E-D879-0BF77DD22901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7944341" y="4618134"/>
              <a:ext cx="131897" cy="160940"/>
            </a:xfrm>
            <a:custGeom>
              <a:avLst/>
              <a:gdLst>
                <a:gd name="connsiteX0" fmla="*/ 19710 w 131897"/>
                <a:gd name="connsiteY0" fmla="*/ 142796 h 160940"/>
                <a:gd name="connsiteX1" fmla="*/ 6065 w 131897"/>
                <a:gd name="connsiteY1" fmla="*/ 153171 h 160940"/>
                <a:gd name="connsiteX2" fmla="*/ 253 w 131897"/>
                <a:gd name="connsiteY2" fmla="*/ 157979 h 160940"/>
                <a:gd name="connsiteX3" fmla="*/ 3538 w 131897"/>
                <a:gd name="connsiteY3" fmla="*/ 161015 h 160940"/>
                <a:gd name="connsiteX4" fmla="*/ 24763 w 131897"/>
                <a:gd name="connsiteY4" fmla="*/ 160256 h 160940"/>
                <a:gd name="connsiteX5" fmla="*/ 49778 w 131897"/>
                <a:gd name="connsiteY5" fmla="*/ 161015 h 160940"/>
                <a:gd name="connsiteX6" fmla="*/ 54326 w 131897"/>
                <a:gd name="connsiteY6" fmla="*/ 155954 h 160940"/>
                <a:gd name="connsiteX7" fmla="*/ 48262 w 131897"/>
                <a:gd name="connsiteY7" fmla="*/ 153171 h 160940"/>
                <a:gd name="connsiteX8" fmla="*/ 35628 w 131897"/>
                <a:gd name="connsiteY8" fmla="*/ 149122 h 160940"/>
                <a:gd name="connsiteX9" fmla="*/ 48009 w 131897"/>
                <a:gd name="connsiteY9" fmla="*/ 98512 h 160940"/>
                <a:gd name="connsiteX10" fmla="*/ 71256 w 131897"/>
                <a:gd name="connsiteY10" fmla="*/ 114707 h 160940"/>
                <a:gd name="connsiteX11" fmla="*/ 132151 w 131897"/>
                <a:gd name="connsiteY11" fmla="*/ 40563 h 160940"/>
                <a:gd name="connsiteX12" fmla="*/ 98545 w 131897"/>
                <a:gd name="connsiteY12" fmla="*/ 75 h 160940"/>
                <a:gd name="connsiteX13" fmla="*/ 65444 w 131897"/>
                <a:gd name="connsiteY13" fmla="*/ 19054 h 160940"/>
                <a:gd name="connsiteX14" fmla="*/ 42703 w 131897"/>
                <a:gd name="connsiteY14" fmla="*/ 75 h 160940"/>
                <a:gd name="connsiteX15" fmla="*/ 24005 w 131897"/>
                <a:gd name="connsiteY15" fmla="*/ 14499 h 160940"/>
                <a:gd name="connsiteX16" fmla="*/ 16172 w 131897"/>
                <a:gd name="connsiteY16" fmla="*/ 39045 h 160940"/>
                <a:gd name="connsiteX17" fmla="*/ 19204 w 131897"/>
                <a:gd name="connsiteY17" fmla="*/ 41575 h 160940"/>
                <a:gd name="connsiteX18" fmla="*/ 23500 w 131897"/>
                <a:gd name="connsiteY18" fmla="*/ 35755 h 160940"/>
                <a:gd name="connsiteX19" fmla="*/ 41945 w 131897"/>
                <a:gd name="connsiteY19" fmla="*/ 5642 h 160940"/>
                <a:gd name="connsiteX20" fmla="*/ 49778 w 131897"/>
                <a:gd name="connsiteY20" fmla="*/ 17282 h 160940"/>
                <a:gd name="connsiteX21" fmla="*/ 48009 w 131897"/>
                <a:gd name="connsiteY21" fmla="*/ 30188 h 160940"/>
                <a:gd name="connsiteX22" fmla="*/ 19710 w 131897"/>
                <a:gd name="connsiteY22" fmla="*/ 142796 h 160940"/>
                <a:gd name="connsiteX23" fmla="*/ 64181 w 131897"/>
                <a:gd name="connsiteY23" fmla="*/ 32971 h 160940"/>
                <a:gd name="connsiteX24" fmla="*/ 77320 w 131897"/>
                <a:gd name="connsiteY24" fmla="*/ 15258 h 160940"/>
                <a:gd name="connsiteX25" fmla="*/ 97787 w 131897"/>
                <a:gd name="connsiteY25" fmla="*/ 5642 h 160940"/>
                <a:gd name="connsiteX26" fmla="*/ 113958 w 131897"/>
                <a:gd name="connsiteY26" fmla="*/ 29429 h 160940"/>
                <a:gd name="connsiteX27" fmla="*/ 101071 w 131897"/>
                <a:gd name="connsiteY27" fmla="*/ 83075 h 160940"/>
                <a:gd name="connsiteX28" fmla="*/ 71003 w 131897"/>
                <a:gd name="connsiteY28" fmla="*/ 109140 h 160940"/>
                <a:gd name="connsiteX29" fmla="*/ 51041 w 131897"/>
                <a:gd name="connsiteY29" fmla="*/ 86618 h 160940"/>
                <a:gd name="connsiteX30" fmla="*/ 51800 w 131897"/>
                <a:gd name="connsiteY30" fmla="*/ 82569 h 160940"/>
                <a:gd name="connsiteX31" fmla="*/ 64181 w 131897"/>
                <a:gd name="connsiteY31" fmla="*/ 32971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1897" h="160940">
                  <a:moveTo>
                    <a:pt x="19710" y="142796"/>
                  </a:moveTo>
                  <a:cubicBezTo>
                    <a:pt x="17688" y="151399"/>
                    <a:pt x="17183" y="153171"/>
                    <a:pt x="6065" y="153171"/>
                  </a:cubicBezTo>
                  <a:cubicBezTo>
                    <a:pt x="3033" y="153171"/>
                    <a:pt x="253" y="153171"/>
                    <a:pt x="253" y="157979"/>
                  </a:cubicBezTo>
                  <a:cubicBezTo>
                    <a:pt x="253" y="160003"/>
                    <a:pt x="1517" y="161015"/>
                    <a:pt x="3538" y="161015"/>
                  </a:cubicBezTo>
                  <a:cubicBezTo>
                    <a:pt x="10361" y="161015"/>
                    <a:pt x="17688" y="160256"/>
                    <a:pt x="24763" y="160256"/>
                  </a:cubicBezTo>
                  <a:cubicBezTo>
                    <a:pt x="33101" y="160256"/>
                    <a:pt x="41692" y="161015"/>
                    <a:pt x="49778" y="161015"/>
                  </a:cubicBezTo>
                  <a:cubicBezTo>
                    <a:pt x="51041" y="161015"/>
                    <a:pt x="54326" y="161015"/>
                    <a:pt x="54326" y="155954"/>
                  </a:cubicBezTo>
                  <a:cubicBezTo>
                    <a:pt x="54326" y="153171"/>
                    <a:pt x="51800" y="153171"/>
                    <a:pt x="48262" y="153171"/>
                  </a:cubicBezTo>
                  <a:cubicBezTo>
                    <a:pt x="35628" y="153171"/>
                    <a:pt x="35628" y="151399"/>
                    <a:pt x="35628" y="149122"/>
                  </a:cubicBezTo>
                  <a:cubicBezTo>
                    <a:pt x="35628" y="146085"/>
                    <a:pt x="46241" y="104838"/>
                    <a:pt x="48009" y="98512"/>
                  </a:cubicBezTo>
                  <a:cubicBezTo>
                    <a:pt x="51294" y="105850"/>
                    <a:pt x="58369" y="114707"/>
                    <a:pt x="71256" y="114707"/>
                  </a:cubicBezTo>
                  <a:cubicBezTo>
                    <a:pt x="100566" y="114707"/>
                    <a:pt x="132151" y="77761"/>
                    <a:pt x="132151" y="40563"/>
                  </a:cubicBezTo>
                  <a:cubicBezTo>
                    <a:pt x="132151" y="16776"/>
                    <a:pt x="117748" y="75"/>
                    <a:pt x="98545" y="75"/>
                  </a:cubicBezTo>
                  <a:cubicBezTo>
                    <a:pt x="85911" y="75"/>
                    <a:pt x="73782" y="9185"/>
                    <a:pt x="65444" y="19054"/>
                  </a:cubicBezTo>
                  <a:cubicBezTo>
                    <a:pt x="62917" y="5389"/>
                    <a:pt x="52052" y="75"/>
                    <a:pt x="42703" y="75"/>
                  </a:cubicBezTo>
                  <a:cubicBezTo>
                    <a:pt x="31080" y="75"/>
                    <a:pt x="26279" y="9944"/>
                    <a:pt x="24005" y="14499"/>
                  </a:cubicBezTo>
                  <a:cubicBezTo>
                    <a:pt x="19457" y="23102"/>
                    <a:pt x="16172" y="38285"/>
                    <a:pt x="16172" y="39045"/>
                  </a:cubicBezTo>
                  <a:cubicBezTo>
                    <a:pt x="16172" y="41575"/>
                    <a:pt x="18699" y="41575"/>
                    <a:pt x="19204" y="41575"/>
                  </a:cubicBezTo>
                  <a:cubicBezTo>
                    <a:pt x="21731" y="41575"/>
                    <a:pt x="21984" y="41322"/>
                    <a:pt x="23500" y="35755"/>
                  </a:cubicBezTo>
                  <a:cubicBezTo>
                    <a:pt x="27795" y="17788"/>
                    <a:pt x="32849" y="5642"/>
                    <a:pt x="41945" y="5642"/>
                  </a:cubicBezTo>
                  <a:cubicBezTo>
                    <a:pt x="46241" y="5642"/>
                    <a:pt x="49778" y="7666"/>
                    <a:pt x="49778" y="17282"/>
                  </a:cubicBezTo>
                  <a:cubicBezTo>
                    <a:pt x="49778" y="23102"/>
                    <a:pt x="49020" y="25886"/>
                    <a:pt x="48009" y="30188"/>
                  </a:cubicBezTo>
                  <a:lnTo>
                    <a:pt x="19710" y="142796"/>
                  </a:lnTo>
                  <a:close/>
                  <a:moveTo>
                    <a:pt x="64181" y="32971"/>
                  </a:moveTo>
                  <a:cubicBezTo>
                    <a:pt x="65949" y="26139"/>
                    <a:pt x="72772" y="19054"/>
                    <a:pt x="77320" y="15258"/>
                  </a:cubicBezTo>
                  <a:cubicBezTo>
                    <a:pt x="86164" y="7413"/>
                    <a:pt x="93491" y="5642"/>
                    <a:pt x="97787" y="5642"/>
                  </a:cubicBezTo>
                  <a:cubicBezTo>
                    <a:pt x="107894" y="5642"/>
                    <a:pt x="113958" y="14499"/>
                    <a:pt x="113958" y="29429"/>
                  </a:cubicBezTo>
                  <a:cubicBezTo>
                    <a:pt x="113958" y="44359"/>
                    <a:pt x="105620" y="73460"/>
                    <a:pt x="101071" y="83075"/>
                  </a:cubicBezTo>
                  <a:cubicBezTo>
                    <a:pt x="92480" y="100789"/>
                    <a:pt x="80352" y="109140"/>
                    <a:pt x="71003" y="109140"/>
                  </a:cubicBezTo>
                  <a:cubicBezTo>
                    <a:pt x="54326" y="109140"/>
                    <a:pt x="51041" y="88137"/>
                    <a:pt x="51041" y="86618"/>
                  </a:cubicBezTo>
                  <a:cubicBezTo>
                    <a:pt x="51041" y="86112"/>
                    <a:pt x="51041" y="85606"/>
                    <a:pt x="51800" y="82569"/>
                  </a:cubicBezTo>
                  <a:lnTo>
                    <a:pt x="64181" y="32971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4818D25-B93F-6935-7A43-1EA00EB2EC9A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8160074" y="4514887"/>
              <a:ext cx="65948" cy="303408"/>
            </a:xfrm>
            <a:custGeom>
              <a:avLst/>
              <a:gdLst>
                <a:gd name="connsiteX0" fmla="*/ 66209 w 65948"/>
                <a:gd name="connsiteY0" fmla="*/ 300944 h 303408"/>
                <a:gd name="connsiteX1" fmla="*/ 65198 w 65948"/>
                <a:gd name="connsiteY1" fmla="*/ 298667 h 303408"/>
                <a:gd name="connsiteX2" fmla="*/ 25780 w 65948"/>
                <a:gd name="connsiteY2" fmla="*/ 224523 h 303408"/>
                <a:gd name="connsiteX3" fmla="*/ 17695 w 65948"/>
                <a:gd name="connsiteY3" fmla="*/ 151897 h 303408"/>
                <a:gd name="connsiteX4" fmla="*/ 63935 w 65948"/>
                <a:gd name="connsiteY4" fmla="*/ 5887 h 303408"/>
                <a:gd name="connsiteX5" fmla="*/ 66209 w 65948"/>
                <a:gd name="connsiteY5" fmla="*/ 2597 h 303408"/>
                <a:gd name="connsiteX6" fmla="*/ 63177 w 65948"/>
                <a:gd name="connsiteY6" fmla="*/ 67 h 303408"/>
                <a:gd name="connsiteX7" fmla="*/ 42457 w 65948"/>
                <a:gd name="connsiteY7" fmla="*/ 19045 h 303408"/>
                <a:gd name="connsiteX8" fmla="*/ 260 w 65948"/>
                <a:gd name="connsiteY8" fmla="*/ 151644 h 303408"/>
                <a:gd name="connsiteX9" fmla="*/ 39678 w 65948"/>
                <a:gd name="connsiteY9" fmla="*/ 281206 h 303408"/>
                <a:gd name="connsiteX10" fmla="*/ 63177 w 65948"/>
                <a:gd name="connsiteY10" fmla="*/ 303475 h 303408"/>
                <a:gd name="connsiteX11" fmla="*/ 66209 w 65948"/>
                <a:gd name="connsiteY11" fmla="*/ 300944 h 3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948" h="303408">
                  <a:moveTo>
                    <a:pt x="66209" y="300944"/>
                  </a:moveTo>
                  <a:cubicBezTo>
                    <a:pt x="66209" y="299932"/>
                    <a:pt x="65703" y="299426"/>
                    <a:pt x="65198" y="298667"/>
                  </a:cubicBezTo>
                  <a:cubicBezTo>
                    <a:pt x="53575" y="286267"/>
                    <a:pt x="36393" y="265770"/>
                    <a:pt x="25780" y="224523"/>
                  </a:cubicBezTo>
                  <a:cubicBezTo>
                    <a:pt x="19969" y="201495"/>
                    <a:pt x="17695" y="175431"/>
                    <a:pt x="17695" y="151897"/>
                  </a:cubicBezTo>
                  <a:cubicBezTo>
                    <a:pt x="17695" y="85345"/>
                    <a:pt x="33613" y="38783"/>
                    <a:pt x="63935" y="5887"/>
                  </a:cubicBezTo>
                  <a:cubicBezTo>
                    <a:pt x="66209" y="3609"/>
                    <a:pt x="66209" y="3103"/>
                    <a:pt x="66209" y="2597"/>
                  </a:cubicBezTo>
                  <a:cubicBezTo>
                    <a:pt x="66209" y="67"/>
                    <a:pt x="64187" y="67"/>
                    <a:pt x="63177" y="67"/>
                  </a:cubicBezTo>
                  <a:cubicBezTo>
                    <a:pt x="59386" y="67"/>
                    <a:pt x="45742" y="15250"/>
                    <a:pt x="42457" y="19045"/>
                  </a:cubicBezTo>
                  <a:cubicBezTo>
                    <a:pt x="16684" y="49665"/>
                    <a:pt x="260" y="95214"/>
                    <a:pt x="260" y="151644"/>
                  </a:cubicBezTo>
                  <a:cubicBezTo>
                    <a:pt x="260" y="187578"/>
                    <a:pt x="6577" y="238441"/>
                    <a:pt x="39678" y="281206"/>
                  </a:cubicBezTo>
                  <a:cubicBezTo>
                    <a:pt x="42204" y="284243"/>
                    <a:pt x="58628" y="303475"/>
                    <a:pt x="63177" y="303475"/>
                  </a:cubicBezTo>
                  <a:cubicBezTo>
                    <a:pt x="64187" y="303475"/>
                    <a:pt x="66209" y="303475"/>
                    <a:pt x="66209" y="300944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DB52513-1384-D624-624C-A4DC7ECD1AB1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8243036" y="4617628"/>
              <a:ext cx="142256" cy="112354"/>
            </a:xfrm>
            <a:custGeom>
              <a:avLst/>
              <a:gdLst>
                <a:gd name="connsiteX0" fmla="*/ 82132 w 142256"/>
                <a:gd name="connsiteY0" fmla="*/ 50179 h 112354"/>
                <a:gd name="connsiteX1" fmla="*/ 111695 w 142256"/>
                <a:gd name="connsiteY1" fmla="*/ 17282 h 112354"/>
                <a:gd name="connsiteX2" fmla="*/ 137468 w 142256"/>
                <a:gd name="connsiteY2" fmla="*/ 11968 h 112354"/>
                <a:gd name="connsiteX3" fmla="*/ 137468 w 142256"/>
                <a:gd name="connsiteY3" fmla="*/ 75 h 112354"/>
                <a:gd name="connsiteX4" fmla="*/ 114222 w 142256"/>
                <a:gd name="connsiteY4" fmla="*/ 834 h 112354"/>
                <a:gd name="connsiteX5" fmla="*/ 88196 w 142256"/>
                <a:gd name="connsiteY5" fmla="*/ 75 h 112354"/>
                <a:gd name="connsiteX6" fmla="*/ 88196 w 142256"/>
                <a:gd name="connsiteY6" fmla="*/ 11968 h 112354"/>
                <a:gd name="connsiteX7" fmla="*/ 97798 w 142256"/>
                <a:gd name="connsiteY7" fmla="*/ 14246 h 112354"/>
                <a:gd name="connsiteX8" fmla="*/ 95777 w 142256"/>
                <a:gd name="connsiteY8" fmla="*/ 17282 h 112354"/>
                <a:gd name="connsiteX9" fmla="*/ 74552 w 142256"/>
                <a:gd name="connsiteY9" fmla="*/ 41069 h 112354"/>
                <a:gd name="connsiteX10" fmla="*/ 49789 w 142256"/>
                <a:gd name="connsiteY10" fmla="*/ 11968 h 112354"/>
                <a:gd name="connsiteX11" fmla="*/ 59896 w 142256"/>
                <a:gd name="connsiteY11" fmla="*/ 11968 h 112354"/>
                <a:gd name="connsiteX12" fmla="*/ 59896 w 142256"/>
                <a:gd name="connsiteY12" fmla="*/ 75 h 112354"/>
                <a:gd name="connsiteX13" fmla="*/ 29323 w 142256"/>
                <a:gd name="connsiteY13" fmla="*/ 834 h 112354"/>
                <a:gd name="connsiteX14" fmla="*/ 1528 w 142256"/>
                <a:gd name="connsiteY14" fmla="*/ 75 h 112354"/>
                <a:gd name="connsiteX15" fmla="*/ 1528 w 142256"/>
                <a:gd name="connsiteY15" fmla="*/ 11968 h 112354"/>
                <a:gd name="connsiteX16" fmla="*/ 19468 w 142256"/>
                <a:gd name="connsiteY16" fmla="*/ 11968 h 112354"/>
                <a:gd name="connsiteX17" fmla="*/ 58886 w 142256"/>
                <a:gd name="connsiteY17" fmla="*/ 58530 h 112354"/>
                <a:gd name="connsiteX18" fmla="*/ 25785 w 142256"/>
                <a:gd name="connsiteY18" fmla="*/ 95728 h 112354"/>
                <a:gd name="connsiteX19" fmla="*/ 265 w 142256"/>
                <a:gd name="connsiteY19" fmla="*/ 100536 h 112354"/>
                <a:gd name="connsiteX20" fmla="*/ 265 w 142256"/>
                <a:gd name="connsiteY20" fmla="*/ 112429 h 112354"/>
                <a:gd name="connsiteX21" fmla="*/ 23511 w 142256"/>
                <a:gd name="connsiteY21" fmla="*/ 111670 h 112354"/>
                <a:gd name="connsiteX22" fmla="*/ 49537 w 142256"/>
                <a:gd name="connsiteY22" fmla="*/ 112429 h 112354"/>
                <a:gd name="connsiteX23" fmla="*/ 49537 w 142256"/>
                <a:gd name="connsiteY23" fmla="*/ 100536 h 112354"/>
                <a:gd name="connsiteX24" fmla="*/ 40188 w 142256"/>
                <a:gd name="connsiteY24" fmla="*/ 97752 h 112354"/>
                <a:gd name="connsiteX25" fmla="*/ 41956 w 142256"/>
                <a:gd name="connsiteY25" fmla="*/ 95222 h 112354"/>
                <a:gd name="connsiteX26" fmla="*/ 66466 w 142256"/>
                <a:gd name="connsiteY26" fmla="*/ 67639 h 112354"/>
                <a:gd name="connsiteX27" fmla="*/ 94260 w 142256"/>
                <a:gd name="connsiteY27" fmla="*/ 100536 h 112354"/>
                <a:gd name="connsiteX28" fmla="*/ 84406 w 142256"/>
                <a:gd name="connsiteY28" fmla="*/ 100536 h 112354"/>
                <a:gd name="connsiteX29" fmla="*/ 84406 w 142256"/>
                <a:gd name="connsiteY29" fmla="*/ 112429 h 112354"/>
                <a:gd name="connsiteX30" fmla="*/ 114727 w 142256"/>
                <a:gd name="connsiteY30" fmla="*/ 111670 h 112354"/>
                <a:gd name="connsiteX31" fmla="*/ 142522 w 142256"/>
                <a:gd name="connsiteY31" fmla="*/ 112429 h 112354"/>
                <a:gd name="connsiteX32" fmla="*/ 142522 w 142256"/>
                <a:gd name="connsiteY32" fmla="*/ 100536 h 112354"/>
                <a:gd name="connsiteX33" fmla="*/ 124582 w 142256"/>
                <a:gd name="connsiteY33" fmla="*/ 100536 h 112354"/>
                <a:gd name="connsiteX34" fmla="*/ 82132 w 142256"/>
                <a:gd name="connsiteY34" fmla="*/ 50179 h 11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256" h="112354">
                  <a:moveTo>
                    <a:pt x="82132" y="50179"/>
                  </a:moveTo>
                  <a:lnTo>
                    <a:pt x="111695" y="17282"/>
                  </a:lnTo>
                  <a:cubicBezTo>
                    <a:pt x="114980" y="13739"/>
                    <a:pt x="116496" y="11968"/>
                    <a:pt x="137468" y="11968"/>
                  </a:cubicBezTo>
                  <a:lnTo>
                    <a:pt x="137468" y="75"/>
                  </a:lnTo>
                  <a:cubicBezTo>
                    <a:pt x="128624" y="581"/>
                    <a:pt x="115485" y="834"/>
                    <a:pt x="114222" y="834"/>
                  </a:cubicBezTo>
                  <a:cubicBezTo>
                    <a:pt x="107905" y="834"/>
                    <a:pt x="95271" y="328"/>
                    <a:pt x="88196" y="75"/>
                  </a:cubicBezTo>
                  <a:lnTo>
                    <a:pt x="88196" y="11968"/>
                  </a:lnTo>
                  <a:cubicBezTo>
                    <a:pt x="91734" y="11968"/>
                    <a:pt x="94766" y="12474"/>
                    <a:pt x="97798" y="14246"/>
                  </a:cubicBezTo>
                  <a:cubicBezTo>
                    <a:pt x="96787" y="15764"/>
                    <a:pt x="96787" y="16270"/>
                    <a:pt x="95777" y="17282"/>
                  </a:cubicBezTo>
                  <a:lnTo>
                    <a:pt x="74552" y="41069"/>
                  </a:lnTo>
                  <a:lnTo>
                    <a:pt x="49789" y="11968"/>
                  </a:lnTo>
                  <a:lnTo>
                    <a:pt x="59896" y="11968"/>
                  </a:lnTo>
                  <a:lnTo>
                    <a:pt x="59896" y="75"/>
                  </a:lnTo>
                  <a:cubicBezTo>
                    <a:pt x="53327" y="328"/>
                    <a:pt x="37408" y="834"/>
                    <a:pt x="29323" y="834"/>
                  </a:cubicBezTo>
                  <a:cubicBezTo>
                    <a:pt x="21237" y="834"/>
                    <a:pt x="9866" y="328"/>
                    <a:pt x="1528" y="75"/>
                  </a:cubicBezTo>
                  <a:lnTo>
                    <a:pt x="1528" y="11968"/>
                  </a:lnTo>
                  <a:lnTo>
                    <a:pt x="19468" y="11968"/>
                  </a:lnTo>
                  <a:lnTo>
                    <a:pt x="58886" y="58530"/>
                  </a:lnTo>
                  <a:lnTo>
                    <a:pt x="25785" y="95728"/>
                  </a:lnTo>
                  <a:cubicBezTo>
                    <a:pt x="21490" y="100536"/>
                    <a:pt x="12393" y="100536"/>
                    <a:pt x="265" y="100536"/>
                  </a:cubicBezTo>
                  <a:lnTo>
                    <a:pt x="265" y="112429"/>
                  </a:lnTo>
                  <a:cubicBezTo>
                    <a:pt x="9108" y="111923"/>
                    <a:pt x="22248" y="111670"/>
                    <a:pt x="23511" y="111670"/>
                  </a:cubicBezTo>
                  <a:cubicBezTo>
                    <a:pt x="29828" y="111670"/>
                    <a:pt x="44483" y="112176"/>
                    <a:pt x="49537" y="112429"/>
                  </a:cubicBezTo>
                  <a:lnTo>
                    <a:pt x="49537" y="100536"/>
                  </a:lnTo>
                  <a:cubicBezTo>
                    <a:pt x="44988" y="100536"/>
                    <a:pt x="40188" y="99271"/>
                    <a:pt x="40188" y="97752"/>
                  </a:cubicBezTo>
                  <a:cubicBezTo>
                    <a:pt x="40188" y="97499"/>
                    <a:pt x="40188" y="97246"/>
                    <a:pt x="41956" y="95222"/>
                  </a:cubicBezTo>
                  <a:lnTo>
                    <a:pt x="66466" y="67639"/>
                  </a:lnTo>
                  <a:lnTo>
                    <a:pt x="94260" y="100536"/>
                  </a:lnTo>
                  <a:lnTo>
                    <a:pt x="84406" y="100536"/>
                  </a:lnTo>
                  <a:lnTo>
                    <a:pt x="84406" y="112429"/>
                  </a:lnTo>
                  <a:cubicBezTo>
                    <a:pt x="90976" y="112176"/>
                    <a:pt x="106389" y="111670"/>
                    <a:pt x="114727" y="111670"/>
                  </a:cubicBezTo>
                  <a:cubicBezTo>
                    <a:pt x="122813" y="111670"/>
                    <a:pt x="134183" y="112176"/>
                    <a:pt x="142522" y="112429"/>
                  </a:cubicBezTo>
                  <a:lnTo>
                    <a:pt x="142522" y="100536"/>
                  </a:lnTo>
                  <a:lnTo>
                    <a:pt x="124582" y="100536"/>
                  </a:lnTo>
                  <a:lnTo>
                    <a:pt x="82132" y="50179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4854BAD-2931-7A0F-C32B-5C4A2068EEAF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8404103" y="4652740"/>
              <a:ext cx="87021" cy="124703"/>
            </a:xfrm>
            <a:custGeom>
              <a:avLst/>
              <a:gdLst>
                <a:gd name="connsiteX0" fmla="*/ 42367 w 87021"/>
                <a:gd name="connsiteY0" fmla="*/ 5391 h 124703"/>
                <a:gd name="connsiteX1" fmla="*/ 43074 w 87021"/>
                <a:gd name="connsiteY1" fmla="*/ 2556 h 124703"/>
                <a:gd name="connsiteX2" fmla="*/ 40244 w 87021"/>
                <a:gd name="connsiteY2" fmla="*/ 77 h 124703"/>
                <a:gd name="connsiteX3" fmla="*/ 17604 w 87021"/>
                <a:gd name="connsiteY3" fmla="*/ 1848 h 124703"/>
                <a:gd name="connsiteX4" fmla="*/ 13713 w 87021"/>
                <a:gd name="connsiteY4" fmla="*/ 5922 h 124703"/>
                <a:gd name="connsiteX5" fmla="*/ 18312 w 87021"/>
                <a:gd name="connsiteY5" fmla="*/ 8402 h 124703"/>
                <a:gd name="connsiteX6" fmla="*/ 26802 w 87021"/>
                <a:gd name="connsiteY6" fmla="*/ 11059 h 124703"/>
                <a:gd name="connsiteX7" fmla="*/ 26094 w 87021"/>
                <a:gd name="connsiteY7" fmla="*/ 14956 h 124703"/>
                <a:gd name="connsiteX8" fmla="*/ 1155 w 87021"/>
                <a:gd name="connsiteY8" fmla="*/ 115215 h 124703"/>
                <a:gd name="connsiteX9" fmla="*/ 271 w 87021"/>
                <a:gd name="connsiteY9" fmla="*/ 119112 h 124703"/>
                <a:gd name="connsiteX10" fmla="*/ 6284 w 87021"/>
                <a:gd name="connsiteY10" fmla="*/ 124780 h 124703"/>
                <a:gd name="connsiteX11" fmla="*/ 14421 w 87021"/>
                <a:gd name="connsiteY11" fmla="*/ 117340 h 124703"/>
                <a:gd name="connsiteX12" fmla="*/ 23087 w 87021"/>
                <a:gd name="connsiteY12" fmla="*/ 82976 h 124703"/>
                <a:gd name="connsiteX13" fmla="*/ 45727 w 87021"/>
                <a:gd name="connsiteY13" fmla="*/ 97501 h 124703"/>
                <a:gd name="connsiteX14" fmla="*/ 45374 w 87021"/>
                <a:gd name="connsiteY14" fmla="*/ 101044 h 124703"/>
                <a:gd name="connsiteX15" fmla="*/ 44666 w 87021"/>
                <a:gd name="connsiteY15" fmla="*/ 106535 h 124703"/>
                <a:gd name="connsiteX16" fmla="*/ 63415 w 87021"/>
                <a:gd name="connsiteY16" fmla="*/ 124780 h 124703"/>
                <a:gd name="connsiteX17" fmla="*/ 85878 w 87021"/>
                <a:gd name="connsiteY17" fmla="*/ 97678 h 124703"/>
                <a:gd name="connsiteX18" fmla="*/ 83048 w 87021"/>
                <a:gd name="connsiteY18" fmla="*/ 95376 h 124703"/>
                <a:gd name="connsiteX19" fmla="*/ 79510 w 87021"/>
                <a:gd name="connsiteY19" fmla="*/ 99627 h 124703"/>
                <a:gd name="connsiteX20" fmla="*/ 63945 w 87021"/>
                <a:gd name="connsiteY20" fmla="*/ 119820 h 124703"/>
                <a:gd name="connsiteX21" fmla="*/ 57755 w 87021"/>
                <a:gd name="connsiteY21" fmla="*/ 110609 h 124703"/>
                <a:gd name="connsiteX22" fmla="*/ 58816 w 87021"/>
                <a:gd name="connsiteY22" fmla="*/ 102638 h 124703"/>
                <a:gd name="connsiteX23" fmla="*/ 59700 w 87021"/>
                <a:gd name="connsiteY23" fmla="*/ 97147 h 124703"/>
                <a:gd name="connsiteX24" fmla="*/ 31047 w 87021"/>
                <a:gd name="connsiteY24" fmla="*/ 78371 h 124703"/>
                <a:gd name="connsiteX25" fmla="*/ 45727 w 87021"/>
                <a:gd name="connsiteY25" fmla="*/ 66680 h 124703"/>
                <a:gd name="connsiteX26" fmla="*/ 73496 w 87021"/>
                <a:gd name="connsiteY26" fmla="*/ 49852 h 124703"/>
                <a:gd name="connsiteX27" fmla="*/ 79333 w 87021"/>
                <a:gd name="connsiteY27" fmla="*/ 52154 h 124703"/>
                <a:gd name="connsiteX28" fmla="*/ 70136 w 87021"/>
                <a:gd name="connsiteY28" fmla="*/ 62074 h 124703"/>
                <a:gd name="connsiteX29" fmla="*/ 77211 w 87021"/>
                <a:gd name="connsiteY29" fmla="*/ 68628 h 124703"/>
                <a:gd name="connsiteX30" fmla="*/ 87293 w 87021"/>
                <a:gd name="connsiteY30" fmla="*/ 57291 h 124703"/>
                <a:gd name="connsiteX31" fmla="*/ 73673 w 87021"/>
                <a:gd name="connsiteY31" fmla="*/ 44892 h 124703"/>
                <a:gd name="connsiteX32" fmla="*/ 45374 w 87021"/>
                <a:gd name="connsiteY32" fmla="*/ 60480 h 124703"/>
                <a:gd name="connsiteX33" fmla="*/ 24856 w 87021"/>
                <a:gd name="connsiteY33" fmla="*/ 76068 h 124703"/>
                <a:gd name="connsiteX34" fmla="*/ 42367 w 87021"/>
                <a:gd name="connsiteY34" fmla="*/ 5391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021" h="124703">
                  <a:moveTo>
                    <a:pt x="42367" y="5391"/>
                  </a:moveTo>
                  <a:cubicBezTo>
                    <a:pt x="42544" y="5036"/>
                    <a:pt x="43074" y="2734"/>
                    <a:pt x="43074" y="2556"/>
                  </a:cubicBezTo>
                  <a:cubicBezTo>
                    <a:pt x="43074" y="1671"/>
                    <a:pt x="42367" y="77"/>
                    <a:pt x="40244" y="77"/>
                  </a:cubicBezTo>
                  <a:cubicBezTo>
                    <a:pt x="36707" y="77"/>
                    <a:pt x="22026" y="1494"/>
                    <a:pt x="17604" y="1848"/>
                  </a:cubicBezTo>
                  <a:cubicBezTo>
                    <a:pt x="16189" y="2025"/>
                    <a:pt x="13713" y="2202"/>
                    <a:pt x="13713" y="5922"/>
                  </a:cubicBezTo>
                  <a:cubicBezTo>
                    <a:pt x="13713" y="8402"/>
                    <a:pt x="16189" y="8402"/>
                    <a:pt x="18312" y="8402"/>
                  </a:cubicBezTo>
                  <a:cubicBezTo>
                    <a:pt x="26802" y="8402"/>
                    <a:pt x="26802" y="9642"/>
                    <a:pt x="26802" y="11059"/>
                  </a:cubicBezTo>
                  <a:cubicBezTo>
                    <a:pt x="26802" y="12299"/>
                    <a:pt x="26448" y="13362"/>
                    <a:pt x="26094" y="14956"/>
                  </a:cubicBezTo>
                  <a:lnTo>
                    <a:pt x="1155" y="115215"/>
                  </a:lnTo>
                  <a:cubicBezTo>
                    <a:pt x="271" y="118403"/>
                    <a:pt x="271" y="118757"/>
                    <a:pt x="271" y="119112"/>
                  </a:cubicBezTo>
                  <a:cubicBezTo>
                    <a:pt x="271" y="121769"/>
                    <a:pt x="2393" y="124780"/>
                    <a:pt x="6284" y="124780"/>
                  </a:cubicBezTo>
                  <a:cubicBezTo>
                    <a:pt x="11060" y="124780"/>
                    <a:pt x="13359" y="121237"/>
                    <a:pt x="14421" y="117340"/>
                  </a:cubicBezTo>
                  <a:cubicBezTo>
                    <a:pt x="14774" y="116632"/>
                    <a:pt x="22380" y="85456"/>
                    <a:pt x="23087" y="82976"/>
                  </a:cubicBezTo>
                  <a:cubicBezTo>
                    <a:pt x="35645" y="84216"/>
                    <a:pt x="45727" y="88290"/>
                    <a:pt x="45727" y="97501"/>
                  </a:cubicBezTo>
                  <a:cubicBezTo>
                    <a:pt x="45727" y="98387"/>
                    <a:pt x="45727" y="99273"/>
                    <a:pt x="45374" y="101044"/>
                  </a:cubicBezTo>
                  <a:cubicBezTo>
                    <a:pt x="44666" y="103701"/>
                    <a:pt x="44666" y="104587"/>
                    <a:pt x="44666" y="106535"/>
                  </a:cubicBezTo>
                  <a:cubicBezTo>
                    <a:pt x="44666" y="119112"/>
                    <a:pt x="54925" y="124780"/>
                    <a:pt x="63415" y="124780"/>
                  </a:cubicBezTo>
                  <a:cubicBezTo>
                    <a:pt x="80571" y="124780"/>
                    <a:pt x="85878" y="97855"/>
                    <a:pt x="85878" y="97678"/>
                  </a:cubicBezTo>
                  <a:cubicBezTo>
                    <a:pt x="85878" y="95376"/>
                    <a:pt x="83578" y="95376"/>
                    <a:pt x="83048" y="95376"/>
                  </a:cubicBezTo>
                  <a:cubicBezTo>
                    <a:pt x="80571" y="95376"/>
                    <a:pt x="80395" y="96261"/>
                    <a:pt x="79510" y="99627"/>
                  </a:cubicBezTo>
                  <a:cubicBezTo>
                    <a:pt x="77388" y="107244"/>
                    <a:pt x="72612" y="119820"/>
                    <a:pt x="63945" y="119820"/>
                  </a:cubicBezTo>
                  <a:cubicBezTo>
                    <a:pt x="59170" y="119820"/>
                    <a:pt x="57755" y="115392"/>
                    <a:pt x="57755" y="110609"/>
                  </a:cubicBezTo>
                  <a:cubicBezTo>
                    <a:pt x="57755" y="107598"/>
                    <a:pt x="57755" y="107244"/>
                    <a:pt x="58816" y="102638"/>
                  </a:cubicBezTo>
                  <a:cubicBezTo>
                    <a:pt x="58993" y="102107"/>
                    <a:pt x="59700" y="99095"/>
                    <a:pt x="59700" y="97147"/>
                  </a:cubicBezTo>
                  <a:cubicBezTo>
                    <a:pt x="59700" y="81382"/>
                    <a:pt x="38475" y="78902"/>
                    <a:pt x="31047" y="78371"/>
                  </a:cubicBezTo>
                  <a:cubicBezTo>
                    <a:pt x="36176" y="75182"/>
                    <a:pt x="42720" y="69337"/>
                    <a:pt x="45727" y="66680"/>
                  </a:cubicBezTo>
                  <a:cubicBezTo>
                    <a:pt x="54748" y="58177"/>
                    <a:pt x="63592" y="49852"/>
                    <a:pt x="73496" y="49852"/>
                  </a:cubicBezTo>
                  <a:cubicBezTo>
                    <a:pt x="75619" y="49852"/>
                    <a:pt x="77918" y="50383"/>
                    <a:pt x="79333" y="52154"/>
                  </a:cubicBezTo>
                  <a:cubicBezTo>
                    <a:pt x="71728" y="53394"/>
                    <a:pt x="70136" y="59417"/>
                    <a:pt x="70136" y="62074"/>
                  </a:cubicBezTo>
                  <a:cubicBezTo>
                    <a:pt x="70136" y="65971"/>
                    <a:pt x="73143" y="68628"/>
                    <a:pt x="77211" y="68628"/>
                  </a:cubicBezTo>
                  <a:cubicBezTo>
                    <a:pt x="81986" y="68628"/>
                    <a:pt x="87293" y="64731"/>
                    <a:pt x="87293" y="57291"/>
                  </a:cubicBezTo>
                  <a:cubicBezTo>
                    <a:pt x="87293" y="51446"/>
                    <a:pt x="83048" y="44892"/>
                    <a:pt x="73673" y="44892"/>
                  </a:cubicBezTo>
                  <a:cubicBezTo>
                    <a:pt x="63592" y="44892"/>
                    <a:pt x="54394" y="52154"/>
                    <a:pt x="45374" y="60480"/>
                  </a:cubicBezTo>
                  <a:cubicBezTo>
                    <a:pt x="37945" y="67565"/>
                    <a:pt x="32108" y="73056"/>
                    <a:pt x="24856" y="76068"/>
                  </a:cubicBezTo>
                  <a:lnTo>
                    <a:pt x="42367" y="5391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D54571C-C1F7-4743-7F3C-F5CF66E45D5F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8521627" y="4673465"/>
              <a:ext cx="97811" cy="115669"/>
            </a:xfrm>
            <a:custGeom>
              <a:avLst/>
              <a:gdLst>
                <a:gd name="connsiteX0" fmla="*/ 91011 w 97811"/>
                <a:gd name="connsiteY0" fmla="*/ 62251 h 115669"/>
                <a:gd name="connsiteX1" fmla="*/ 98086 w 97811"/>
                <a:gd name="connsiteY1" fmla="*/ 58000 h 115669"/>
                <a:gd name="connsiteX2" fmla="*/ 91011 w 97811"/>
                <a:gd name="connsiteY2" fmla="*/ 53572 h 115669"/>
                <a:gd name="connsiteX3" fmla="*/ 9119 w 97811"/>
                <a:gd name="connsiteY3" fmla="*/ 53572 h 115669"/>
                <a:gd name="connsiteX4" fmla="*/ 60766 w 97811"/>
                <a:gd name="connsiteY4" fmla="*/ 8756 h 115669"/>
                <a:gd name="connsiteX5" fmla="*/ 91011 w 97811"/>
                <a:gd name="connsiteY5" fmla="*/ 8756 h 115669"/>
                <a:gd name="connsiteX6" fmla="*/ 98086 w 97811"/>
                <a:gd name="connsiteY6" fmla="*/ 4505 h 115669"/>
                <a:gd name="connsiteX7" fmla="*/ 91011 w 97811"/>
                <a:gd name="connsiteY7" fmla="*/ 77 h 115669"/>
                <a:gd name="connsiteX8" fmla="*/ 60058 w 97811"/>
                <a:gd name="connsiteY8" fmla="*/ 77 h 115669"/>
                <a:gd name="connsiteX9" fmla="*/ 275 w 97811"/>
                <a:gd name="connsiteY9" fmla="*/ 57823 h 115669"/>
                <a:gd name="connsiteX10" fmla="*/ 60058 w 97811"/>
                <a:gd name="connsiteY10" fmla="*/ 115746 h 115669"/>
                <a:gd name="connsiteX11" fmla="*/ 91011 w 97811"/>
                <a:gd name="connsiteY11" fmla="*/ 115746 h 115669"/>
                <a:gd name="connsiteX12" fmla="*/ 98086 w 97811"/>
                <a:gd name="connsiteY12" fmla="*/ 111495 h 115669"/>
                <a:gd name="connsiteX13" fmla="*/ 91011 w 97811"/>
                <a:gd name="connsiteY13" fmla="*/ 107067 h 115669"/>
                <a:gd name="connsiteX14" fmla="*/ 60766 w 97811"/>
                <a:gd name="connsiteY14" fmla="*/ 107067 h 115669"/>
                <a:gd name="connsiteX15" fmla="*/ 9119 w 97811"/>
                <a:gd name="connsiteY15" fmla="*/ 62251 h 115669"/>
                <a:gd name="connsiteX16" fmla="*/ 91011 w 97811"/>
                <a:gd name="connsiteY16" fmla="*/ 62251 h 11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811" h="115669">
                  <a:moveTo>
                    <a:pt x="91011" y="62251"/>
                  </a:moveTo>
                  <a:cubicBezTo>
                    <a:pt x="93841" y="62251"/>
                    <a:pt x="98086" y="62251"/>
                    <a:pt x="98086" y="58000"/>
                  </a:cubicBezTo>
                  <a:cubicBezTo>
                    <a:pt x="98086" y="53572"/>
                    <a:pt x="94018" y="53572"/>
                    <a:pt x="91011" y="53572"/>
                  </a:cubicBezTo>
                  <a:lnTo>
                    <a:pt x="9119" y="53572"/>
                  </a:lnTo>
                  <a:cubicBezTo>
                    <a:pt x="11772" y="27887"/>
                    <a:pt x="33174" y="8756"/>
                    <a:pt x="60766" y="8756"/>
                  </a:cubicBezTo>
                  <a:lnTo>
                    <a:pt x="91011" y="8756"/>
                  </a:lnTo>
                  <a:cubicBezTo>
                    <a:pt x="93841" y="8756"/>
                    <a:pt x="98086" y="8756"/>
                    <a:pt x="98086" y="4505"/>
                  </a:cubicBezTo>
                  <a:cubicBezTo>
                    <a:pt x="98086" y="77"/>
                    <a:pt x="94018" y="77"/>
                    <a:pt x="91011" y="77"/>
                  </a:cubicBezTo>
                  <a:lnTo>
                    <a:pt x="60058" y="77"/>
                  </a:lnTo>
                  <a:cubicBezTo>
                    <a:pt x="27160" y="77"/>
                    <a:pt x="275" y="25938"/>
                    <a:pt x="275" y="57823"/>
                  </a:cubicBezTo>
                  <a:cubicBezTo>
                    <a:pt x="275" y="90416"/>
                    <a:pt x="27514" y="115746"/>
                    <a:pt x="60058" y="115746"/>
                  </a:cubicBezTo>
                  <a:lnTo>
                    <a:pt x="91011" y="115746"/>
                  </a:lnTo>
                  <a:cubicBezTo>
                    <a:pt x="93841" y="115746"/>
                    <a:pt x="98086" y="115746"/>
                    <a:pt x="98086" y="111495"/>
                  </a:cubicBezTo>
                  <a:cubicBezTo>
                    <a:pt x="98086" y="107067"/>
                    <a:pt x="94018" y="107067"/>
                    <a:pt x="91011" y="107067"/>
                  </a:cubicBezTo>
                  <a:lnTo>
                    <a:pt x="60766" y="107067"/>
                  </a:lnTo>
                  <a:cubicBezTo>
                    <a:pt x="33174" y="107067"/>
                    <a:pt x="11772" y="87936"/>
                    <a:pt x="9119" y="62251"/>
                  </a:cubicBezTo>
                  <a:lnTo>
                    <a:pt x="91011" y="62251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E5AA284-FE24-2C3E-FE5B-BDA17927069F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8662745" y="4642821"/>
              <a:ext cx="27238" cy="177135"/>
            </a:xfrm>
            <a:custGeom>
              <a:avLst/>
              <a:gdLst>
                <a:gd name="connsiteX0" fmla="*/ 27519 w 27238"/>
                <a:gd name="connsiteY0" fmla="*/ 177212 h 177135"/>
                <a:gd name="connsiteX1" fmla="*/ 27519 w 27238"/>
                <a:gd name="connsiteY1" fmla="*/ 168533 h 177135"/>
                <a:gd name="connsiteX2" fmla="*/ 8947 w 27238"/>
                <a:gd name="connsiteY2" fmla="*/ 168533 h 177135"/>
                <a:gd name="connsiteX3" fmla="*/ 8947 w 27238"/>
                <a:gd name="connsiteY3" fmla="*/ 8756 h 177135"/>
                <a:gd name="connsiteX4" fmla="*/ 27519 w 27238"/>
                <a:gd name="connsiteY4" fmla="*/ 8756 h 177135"/>
                <a:gd name="connsiteX5" fmla="*/ 27519 w 27238"/>
                <a:gd name="connsiteY5" fmla="*/ 77 h 177135"/>
                <a:gd name="connsiteX6" fmla="*/ 281 w 27238"/>
                <a:gd name="connsiteY6" fmla="*/ 77 h 177135"/>
                <a:gd name="connsiteX7" fmla="*/ 281 w 27238"/>
                <a:gd name="connsiteY7" fmla="*/ 177212 h 177135"/>
                <a:gd name="connsiteX8" fmla="*/ 27519 w 27238"/>
                <a:gd name="connsiteY8" fmla="*/ 177212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8" h="177135">
                  <a:moveTo>
                    <a:pt x="27519" y="177212"/>
                  </a:moveTo>
                  <a:lnTo>
                    <a:pt x="27519" y="168533"/>
                  </a:lnTo>
                  <a:lnTo>
                    <a:pt x="8947" y="168533"/>
                  </a:lnTo>
                  <a:lnTo>
                    <a:pt x="8947" y="8756"/>
                  </a:lnTo>
                  <a:lnTo>
                    <a:pt x="27519" y="8756"/>
                  </a:lnTo>
                  <a:lnTo>
                    <a:pt x="27519" y="77"/>
                  </a:lnTo>
                  <a:lnTo>
                    <a:pt x="281" y="77"/>
                  </a:lnTo>
                  <a:lnTo>
                    <a:pt x="281" y="177212"/>
                  </a:lnTo>
                  <a:lnTo>
                    <a:pt x="27519" y="17721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0C26E04-2F50-8741-93B3-19F52C0E38E9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8715173" y="4658055"/>
              <a:ext cx="64382" cy="117618"/>
            </a:xfrm>
            <a:custGeom>
              <a:avLst/>
              <a:gdLst>
                <a:gd name="connsiteX0" fmla="*/ 40256 w 64382"/>
                <a:gd name="connsiteY0" fmla="*/ 5036 h 117618"/>
                <a:gd name="connsiteX1" fmla="*/ 34950 w 64382"/>
                <a:gd name="connsiteY1" fmla="*/ 77 h 117618"/>
                <a:gd name="connsiteX2" fmla="*/ 283 w 64382"/>
                <a:gd name="connsiteY2" fmla="*/ 11413 h 117618"/>
                <a:gd name="connsiteX3" fmla="*/ 283 w 64382"/>
                <a:gd name="connsiteY3" fmla="*/ 17790 h 117618"/>
                <a:gd name="connsiteX4" fmla="*/ 25929 w 64382"/>
                <a:gd name="connsiteY4" fmla="*/ 12830 h 117618"/>
                <a:gd name="connsiteX5" fmla="*/ 25929 w 64382"/>
                <a:gd name="connsiteY5" fmla="*/ 103170 h 117618"/>
                <a:gd name="connsiteX6" fmla="*/ 8242 w 64382"/>
                <a:gd name="connsiteY6" fmla="*/ 111318 h 117618"/>
                <a:gd name="connsiteX7" fmla="*/ 1521 w 64382"/>
                <a:gd name="connsiteY7" fmla="*/ 111318 h 117618"/>
                <a:gd name="connsiteX8" fmla="*/ 1521 w 64382"/>
                <a:gd name="connsiteY8" fmla="*/ 117695 h 117618"/>
                <a:gd name="connsiteX9" fmla="*/ 33004 w 64382"/>
                <a:gd name="connsiteY9" fmla="*/ 116986 h 117618"/>
                <a:gd name="connsiteX10" fmla="*/ 64665 w 64382"/>
                <a:gd name="connsiteY10" fmla="*/ 117695 h 117618"/>
                <a:gd name="connsiteX11" fmla="*/ 64665 w 64382"/>
                <a:gd name="connsiteY11" fmla="*/ 111318 h 117618"/>
                <a:gd name="connsiteX12" fmla="*/ 57944 w 64382"/>
                <a:gd name="connsiteY12" fmla="*/ 111318 h 117618"/>
                <a:gd name="connsiteX13" fmla="*/ 40256 w 64382"/>
                <a:gd name="connsiteY13" fmla="*/ 103170 h 117618"/>
                <a:gd name="connsiteX14" fmla="*/ 40256 w 64382"/>
                <a:gd name="connsiteY14" fmla="*/ 503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82" h="117618">
                  <a:moveTo>
                    <a:pt x="40256" y="5036"/>
                  </a:moveTo>
                  <a:cubicBezTo>
                    <a:pt x="40256" y="254"/>
                    <a:pt x="39902" y="77"/>
                    <a:pt x="34950" y="77"/>
                  </a:cubicBezTo>
                  <a:cubicBezTo>
                    <a:pt x="23630" y="11236"/>
                    <a:pt x="7535" y="11413"/>
                    <a:pt x="283" y="11413"/>
                  </a:cubicBezTo>
                  <a:lnTo>
                    <a:pt x="283" y="17790"/>
                  </a:lnTo>
                  <a:cubicBezTo>
                    <a:pt x="4528" y="17790"/>
                    <a:pt x="16201" y="17790"/>
                    <a:pt x="25929" y="12830"/>
                  </a:cubicBezTo>
                  <a:lnTo>
                    <a:pt x="25929" y="103170"/>
                  </a:lnTo>
                  <a:cubicBezTo>
                    <a:pt x="25929" y="109015"/>
                    <a:pt x="25929" y="111318"/>
                    <a:pt x="8242" y="111318"/>
                  </a:cubicBezTo>
                  <a:lnTo>
                    <a:pt x="1521" y="111318"/>
                  </a:lnTo>
                  <a:lnTo>
                    <a:pt x="1521" y="117695"/>
                  </a:lnTo>
                  <a:cubicBezTo>
                    <a:pt x="4705" y="117518"/>
                    <a:pt x="26460" y="116986"/>
                    <a:pt x="33004" y="116986"/>
                  </a:cubicBezTo>
                  <a:cubicBezTo>
                    <a:pt x="38488" y="116986"/>
                    <a:pt x="60774" y="117518"/>
                    <a:pt x="64665" y="117695"/>
                  </a:cubicBezTo>
                  <a:lnTo>
                    <a:pt x="64665" y="111318"/>
                  </a:lnTo>
                  <a:lnTo>
                    <a:pt x="57944" y="111318"/>
                  </a:lnTo>
                  <a:cubicBezTo>
                    <a:pt x="40256" y="111318"/>
                    <a:pt x="40256" y="109015"/>
                    <a:pt x="40256" y="103170"/>
                  </a:cubicBezTo>
                  <a:lnTo>
                    <a:pt x="40256" y="5036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A0D2CA8-9127-A477-7130-DA2B6FB64A2C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8815009" y="4699327"/>
              <a:ext cx="20340" cy="76345"/>
            </a:xfrm>
            <a:custGeom>
              <a:avLst/>
              <a:gdLst>
                <a:gd name="connsiteX0" fmla="*/ 20627 w 20340"/>
                <a:gd name="connsiteY0" fmla="*/ 10350 h 76345"/>
                <a:gd name="connsiteX1" fmla="*/ 10545 w 20340"/>
                <a:gd name="connsiteY1" fmla="*/ 77 h 76345"/>
                <a:gd name="connsiteX2" fmla="*/ 287 w 20340"/>
                <a:gd name="connsiteY2" fmla="*/ 10173 h 76345"/>
                <a:gd name="connsiteX3" fmla="*/ 10369 w 20340"/>
                <a:gd name="connsiteY3" fmla="*/ 20447 h 76345"/>
                <a:gd name="connsiteX4" fmla="*/ 20627 w 20340"/>
                <a:gd name="connsiteY4" fmla="*/ 10350 h 76345"/>
                <a:gd name="connsiteX5" fmla="*/ 20627 w 20340"/>
                <a:gd name="connsiteY5" fmla="*/ 66325 h 76345"/>
                <a:gd name="connsiteX6" fmla="*/ 10545 w 20340"/>
                <a:gd name="connsiteY6" fmla="*/ 56051 h 76345"/>
                <a:gd name="connsiteX7" fmla="*/ 287 w 20340"/>
                <a:gd name="connsiteY7" fmla="*/ 66148 h 76345"/>
                <a:gd name="connsiteX8" fmla="*/ 10369 w 20340"/>
                <a:gd name="connsiteY8" fmla="*/ 76422 h 76345"/>
                <a:gd name="connsiteX9" fmla="*/ 20627 w 20340"/>
                <a:gd name="connsiteY9" fmla="*/ 66325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40" h="76345">
                  <a:moveTo>
                    <a:pt x="20627" y="10350"/>
                  </a:moveTo>
                  <a:cubicBezTo>
                    <a:pt x="20627" y="4151"/>
                    <a:pt x="15675" y="77"/>
                    <a:pt x="10545" y="77"/>
                  </a:cubicBezTo>
                  <a:cubicBezTo>
                    <a:pt x="4355" y="77"/>
                    <a:pt x="287" y="5036"/>
                    <a:pt x="287" y="10173"/>
                  </a:cubicBezTo>
                  <a:cubicBezTo>
                    <a:pt x="287" y="16373"/>
                    <a:pt x="5239" y="20447"/>
                    <a:pt x="10369" y="20447"/>
                  </a:cubicBezTo>
                  <a:cubicBezTo>
                    <a:pt x="16559" y="20447"/>
                    <a:pt x="20627" y="15487"/>
                    <a:pt x="20627" y="10350"/>
                  </a:cubicBezTo>
                  <a:close/>
                  <a:moveTo>
                    <a:pt x="20627" y="66325"/>
                  </a:moveTo>
                  <a:cubicBezTo>
                    <a:pt x="20627" y="60126"/>
                    <a:pt x="15675" y="56051"/>
                    <a:pt x="10545" y="56051"/>
                  </a:cubicBezTo>
                  <a:cubicBezTo>
                    <a:pt x="4355" y="56051"/>
                    <a:pt x="287" y="61011"/>
                    <a:pt x="287" y="66148"/>
                  </a:cubicBezTo>
                  <a:cubicBezTo>
                    <a:pt x="287" y="72348"/>
                    <a:pt x="5239" y="76422"/>
                    <a:pt x="10369" y="76422"/>
                  </a:cubicBezTo>
                  <a:cubicBezTo>
                    <a:pt x="16559" y="76422"/>
                    <a:pt x="20627" y="71462"/>
                    <a:pt x="20627" y="6632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8E081BE-C79C-CAE3-D94A-BE72952F72C9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8861246" y="4664963"/>
              <a:ext cx="59783" cy="112481"/>
            </a:xfrm>
            <a:custGeom>
              <a:avLst/>
              <a:gdLst>
                <a:gd name="connsiteX0" fmla="*/ 36371 w 59783"/>
                <a:gd name="connsiteY0" fmla="*/ 40818 h 112481"/>
                <a:gd name="connsiteX1" fmla="*/ 54412 w 59783"/>
                <a:gd name="connsiteY1" fmla="*/ 40818 h 112481"/>
                <a:gd name="connsiteX2" fmla="*/ 60072 w 59783"/>
                <a:gd name="connsiteY2" fmla="*/ 36921 h 112481"/>
                <a:gd name="connsiteX3" fmla="*/ 54766 w 59783"/>
                <a:gd name="connsiteY3" fmla="*/ 34441 h 112481"/>
                <a:gd name="connsiteX4" fmla="*/ 37963 w 59783"/>
                <a:gd name="connsiteY4" fmla="*/ 34441 h 112481"/>
                <a:gd name="connsiteX5" fmla="*/ 44507 w 59783"/>
                <a:gd name="connsiteY5" fmla="*/ 8225 h 112481"/>
                <a:gd name="connsiteX6" fmla="*/ 45038 w 59783"/>
                <a:gd name="connsiteY6" fmla="*/ 5745 h 112481"/>
                <a:gd name="connsiteX7" fmla="*/ 39024 w 59783"/>
                <a:gd name="connsiteY7" fmla="*/ 77 h 112481"/>
                <a:gd name="connsiteX8" fmla="*/ 30711 w 59783"/>
                <a:gd name="connsiteY8" fmla="*/ 7693 h 112481"/>
                <a:gd name="connsiteX9" fmla="*/ 23990 w 59783"/>
                <a:gd name="connsiteY9" fmla="*/ 34441 h 112481"/>
                <a:gd name="connsiteX10" fmla="*/ 5949 w 59783"/>
                <a:gd name="connsiteY10" fmla="*/ 34441 h 112481"/>
                <a:gd name="connsiteX11" fmla="*/ 289 w 59783"/>
                <a:gd name="connsiteY11" fmla="*/ 38338 h 112481"/>
                <a:gd name="connsiteX12" fmla="*/ 5595 w 59783"/>
                <a:gd name="connsiteY12" fmla="*/ 40818 h 112481"/>
                <a:gd name="connsiteX13" fmla="*/ 22398 w 59783"/>
                <a:gd name="connsiteY13" fmla="*/ 40818 h 112481"/>
                <a:gd name="connsiteX14" fmla="*/ 11963 w 59783"/>
                <a:gd name="connsiteY14" fmla="*/ 82622 h 112481"/>
                <a:gd name="connsiteX15" fmla="*/ 9310 w 59783"/>
                <a:gd name="connsiteY15" fmla="*/ 95730 h 112481"/>
                <a:gd name="connsiteX16" fmla="*/ 28235 w 59783"/>
                <a:gd name="connsiteY16" fmla="*/ 112558 h 112481"/>
                <a:gd name="connsiteX17" fmla="*/ 59011 w 59783"/>
                <a:gd name="connsiteY17" fmla="*/ 85456 h 112481"/>
                <a:gd name="connsiteX18" fmla="*/ 56181 w 59783"/>
                <a:gd name="connsiteY18" fmla="*/ 83153 h 112481"/>
                <a:gd name="connsiteX19" fmla="*/ 52467 w 59783"/>
                <a:gd name="connsiteY19" fmla="*/ 86519 h 112481"/>
                <a:gd name="connsiteX20" fmla="*/ 28766 w 59783"/>
                <a:gd name="connsiteY20" fmla="*/ 107598 h 112481"/>
                <a:gd name="connsiteX21" fmla="*/ 22575 w 59783"/>
                <a:gd name="connsiteY21" fmla="*/ 98918 h 112481"/>
                <a:gd name="connsiteX22" fmla="*/ 23636 w 59783"/>
                <a:gd name="connsiteY22" fmla="*/ 91656 h 112481"/>
                <a:gd name="connsiteX23" fmla="*/ 36371 w 59783"/>
                <a:gd name="connsiteY23" fmla="*/ 40818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783" h="112481">
                  <a:moveTo>
                    <a:pt x="36371" y="40818"/>
                  </a:moveTo>
                  <a:lnTo>
                    <a:pt x="54412" y="40818"/>
                  </a:lnTo>
                  <a:cubicBezTo>
                    <a:pt x="57773" y="40818"/>
                    <a:pt x="60072" y="40818"/>
                    <a:pt x="60072" y="36921"/>
                  </a:cubicBezTo>
                  <a:cubicBezTo>
                    <a:pt x="60072" y="34441"/>
                    <a:pt x="57773" y="34441"/>
                    <a:pt x="54766" y="34441"/>
                  </a:cubicBezTo>
                  <a:lnTo>
                    <a:pt x="37963" y="34441"/>
                  </a:lnTo>
                  <a:lnTo>
                    <a:pt x="44507" y="8225"/>
                  </a:lnTo>
                  <a:cubicBezTo>
                    <a:pt x="44684" y="7339"/>
                    <a:pt x="45038" y="6453"/>
                    <a:pt x="45038" y="5745"/>
                  </a:cubicBezTo>
                  <a:cubicBezTo>
                    <a:pt x="45038" y="2556"/>
                    <a:pt x="42562" y="77"/>
                    <a:pt x="39024" y="77"/>
                  </a:cubicBezTo>
                  <a:cubicBezTo>
                    <a:pt x="34602" y="77"/>
                    <a:pt x="31949" y="3088"/>
                    <a:pt x="30711" y="7693"/>
                  </a:cubicBezTo>
                  <a:cubicBezTo>
                    <a:pt x="29473" y="12122"/>
                    <a:pt x="31773" y="3619"/>
                    <a:pt x="23990" y="34441"/>
                  </a:cubicBezTo>
                  <a:lnTo>
                    <a:pt x="5949" y="34441"/>
                  </a:lnTo>
                  <a:cubicBezTo>
                    <a:pt x="2588" y="34441"/>
                    <a:pt x="289" y="34441"/>
                    <a:pt x="289" y="38338"/>
                  </a:cubicBezTo>
                  <a:cubicBezTo>
                    <a:pt x="289" y="40818"/>
                    <a:pt x="2411" y="40818"/>
                    <a:pt x="5595" y="40818"/>
                  </a:cubicBezTo>
                  <a:lnTo>
                    <a:pt x="22398" y="40818"/>
                  </a:lnTo>
                  <a:lnTo>
                    <a:pt x="11963" y="82622"/>
                  </a:lnTo>
                  <a:cubicBezTo>
                    <a:pt x="10901" y="87050"/>
                    <a:pt x="9310" y="93427"/>
                    <a:pt x="9310" y="95730"/>
                  </a:cubicBezTo>
                  <a:cubicBezTo>
                    <a:pt x="9310" y="106181"/>
                    <a:pt x="18153" y="112558"/>
                    <a:pt x="28235" y="112558"/>
                  </a:cubicBezTo>
                  <a:cubicBezTo>
                    <a:pt x="47868" y="112558"/>
                    <a:pt x="59011" y="87759"/>
                    <a:pt x="59011" y="85456"/>
                  </a:cubicBezTo>
                  <a:cubicBezTo>
                    <a:pt x="59011" y="83153"/>
                    <a:pt x="56712" y="83153"/>
                    <a:pt x="56181" y="83153"/>
                  </a:cubicBezTo>
                  <a:cubicBezTo>
                    <a:pt x="54059" y="83153"/>
                    <a:pt x="53882" y="83507"/>
                    <a:pt x="52467" y="86519"/>
                  </a:cubicBezTo>
                  <a:cubicBezTo>
                    <a:pt x="47514" y="97678"/>
                    <a:pt x="38494" y="107598"/>
                    <a:pt x="28766" y="107598"/>
                  </a:cubicBezTo>
                  <a:cubicBezTo>
                    <a:pt x="25051" y="107598"/>
                    <a:pt x="22575" y="105295"/>
                    <a:pt x="22575" y="98918"/>
                  </a:cubicBezTo>
                  <a:cubicBezTo>
                    <a:pt x="22575" y="97147"/>
                    <a:pt x="23283" y="93427"/>
                    <a:pt x="23636" y="91656"/>
                  </a:cubicBezTo>
                  <a:lnTo>
                    <a:pt x="36371" y="40818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48A441D-D651-E65D-818F-F9D0B492BDB8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8935808" y="4642821"/>
              <a:ext cx="27238" cy="177135"/>
            </a:xfrm>
            <a:custGeom>
              <a:avLst/>
              <a:gdLst>
                <a:gd name="connsiteX0" fmla="*/ 27531 w 27238"/>
                <a:gd name="connsiteY0" fmla="*/ 77 h 177135"/>
                <a:gd name="connsiteX1" fmla="*/ 292 w 27238"/>
                <a:gd name="connsiteY1" fmla="*/ 77 h 177135"/>
                <a:gd name="connsiteX2" fmla="*/ 292 w 27238"/>
                <a:gd name="connsiteY2" fmla="*/ 8756 h 177135"/>
                <a:gd name="connsiteX3" fmla="*/ 18864 w 27238"/>
                <a:gd name="connsiteY3" fmla="*/ 8756 h 177135"/>
                <a:gd name="connsiteX4" fmla="*/ 18864 w 27238"/>
                <a:gd name="connsiteY4" fmla="*/ 168533 h 177135"/>
                <a:gd name="connsiteX5" fmla="*/ 292 w 27238"/>
                <a:gd name="connsiteY5" fmla="*/ 168533 h 177135"/>
                <a:gd name="connsiteX6" fmla="*/ 292 w 27238"/>
                <a:gd name="connsiteY6" fmla="*/ 177212 h 177135"/>
                <a:gd name="connsiteX7" fmla="*/ 27531 w 27238"/>
                <a:gd name="connsiteY7" fmla="*/ 177212 h 177135"/>
                <a:gd name="connsiteX8" fmla="*/ 27531 w 27238"/>
                <a:gd name="connsiteY8" fmla="*/ 77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8" h="177135">
                  <a:moveTo>
                    <a:pt x="27531" y="77"/>
                  </a:moveTo>
                  <a:lnTo>
                    <a:pt x="292" y="77"/>
                  </a:lnTo>
                  <a:lnTo>
                    <a:pt x="292" y="8756"/>
                  </a:lnTo>
                  <a:lnTo>
                    <a:pt x="18864" y="8756"/>
                  </a:lnTo>
                  <a:lnTo>
                    <a:pt x="18864" y="168533"/>
                  </a:lnTo>
                  <a:lnTo>
                    <a:pt x="292" y="168533"/>
                  </a:lnTo>
                  <a:lnTo>
                    <a:pt x="292" y="177212"/>
                  </a:lnTo>
                  <a:lnTo>
                    <a:pt x="27531" y="177212"/>
                  </a:lnTo>
                  <a:lnTo>
                    <a:pt x="27531" y="7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DF65F2A-2B1D-52FF-5F2F-5D567FB1BF63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9030053" y="4540194"/>
              <a:ext cx="10107" cy="253051"/>
            </a:xfrm>
            <a:custGeom>
              <a:avLst/>
              <a:gdLst>
                <a:gd name="connsiteX0" fmla="*/ 10402 w 10107"/>
                <a:gd name="connsiteY0" fmla="*/ 9185 h 253051"/>
                <a:gd name="connsiteX1" fmla="*/ 5348 w 10107"/>
                <a:gd name="connsiteY1" fmla="*/ 75 h 253051"/>
                <a:gd name="connsiteX2" fmla="*/ 295 w 10107"/>
                <a:gd name="connsiteY2" fmla="*/ 9185 h 253051"/>
                <a:gd name="connsiteX3" fmla="*/ 295 w 10107"/>
                <a:gd name="connsiteY3" fmla="*/ 244016 h 253051"/>
                <a:gd name="connsiteX4" fmla="*/ 5348 w 10107"/>
                <a:gd name="connsiteY4" fmla="*/ 253126 h 253051"/>
                <a:gd name="connsiteX5" fmla="*/ 10402 w 10107"/>
                <a:gd name="connsiteY5" fmla="*/ 244016 h 253051"/>
                <a:gd name="connsiteX6" fmla="*/ 10402 w 10107"/>
                <a:gd name="connsiteY6" fmla="*/ 918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7" h="253051">
                  <a:moveTo>
                    <a:pt x="10402" y="9185"/>
                  </a:moveTo>
                  <a:cubicBezTo>
                    <a:pt x="10402" y="4630"/>
                    <a:pt x="10402" y="75"/>
                    <a:pt x="5348" y="75"/>
                  </a:cubicBezTo>
                  <a:cubicBezTo>
                    <a:pt x="295" y="75"/>
                    <a:pt x="295" y="4630"/>
                    <a:pt x="295" y="9185"/>
                  </a:cubicBezTo>
                  <a:lnTo>
                    <a:pt x="295" y="244016"/>
                  </a:lnTo>
                  <a:cubicBezTo>
                    <a:pt x="295" y="248571"/>
                    <a:pt x="295" y="253126"/>
                    <a:pt x="5348" y="253126"/>
                  </a:cubicBezTo>
                  <a:cubicBezTo>
                    <a:pt x="10402" y="253126"/>
                    <a:pt x="10402" y="248571"/>
                    <a:pt x="10402" y="244016"/>
                  </a:cubicBezTo>
                  <a:lnTo>
                    <a:pt x="10402" y="9185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894280D-20C2-60FF-A83E-726F5C83D2E7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9075731" y="4617628"/>
              <a:ext cx="140993" cy="162964"/>
            </a:xfrm>
            <a:custGeom>
              <a:avLst/>
              <a:gdLst>
                <a:gd name="connsiteX0" fmla="*/ 122593 w 140993"/>
                <a:gd name="connsiteY0" fmla="*/ 17282 h 162964"/>
                <a:gd name="connsiteX1" fmla="*/ 141291 w 140993"/>
                <a:gd name="connsiteY1" fmla="*/ 11968 h 162964"/>
                <a:gd name="connsiteX2" fmla="*/ 141291 w 140993"/>
                <a:gd name="connsiteY2" fmla="*/ 75 h 162964"/>
                <a:gd name="connsiteX3" fmla="*/ 121330 w 140993"/>
                <a:gd name="connsiteY3" fmla="*/ 834 h 162964"/>
                <a:gd name="connsiteX4" fmla="*/ 98336 w 140993"/>
                <a:gd name="connsiteY4" fmla="*/ 75 h 162964"/>
                <a:gd name="connsiteX5" fmla="*/ 98336 w 140993"/>
                <a:gd name="connsiteY5" fmla="*/ 11968 h 162964"/>
                <a:gd name="connsiteX6" fmla="*/ 110212 w 140993"/>
                <a:gd name="connsiteY6" fmla="*/ 15005 h 162964"/>
                <a:gd name="connsiteX7" fmla="*/ 108949 w 140993"/>
                <a:gd name="connsiteY7" fmla="*/ 18041 h 162964"/>
                <a:gd name="connsiteX8" fmla="*/ 79891 w 140993"/>
                <a:gd name="connsiteY8" fmla="*/ 80292 h 162964"/>
                <a:gd name="connsiteX9" fmla="*/ 47801 w 140993"/>
                <a:gd name="connsiteY9" fmla="*/ 11968 h 162964"/>
                <a:gd name="connsiteX10" fmla="*/ 61445 w 140993"/>
                <a:gd name="connsiteY10" fmla="*/ 11968 h 162964"/>
                <a:gd name="connsiteX11" fmla="*/ 61445 w 140993"/>
                <a:gd name="connsiteY11" fmla="*/ 75 h 162964"/>
                <a:gd name="connsiteX12" fmla="*/ 30113 w 140993"/>
                <a:gd name="connsiteY12" fmla="*/ 834 h 162964"/>
                <a:gd name="connsiteX13" fmla="*/ 1308 w 140993"/>
                <a:gd name="connsiteY13" fmla="*/ 75 h 162964"/>
                <a:gd name="connsiteX14" fmla="*/ 1308 w 140993"/>
                <a:gd name="connsiteY14" fmla="*/ 11968 h 162964"/>
                <a:gd name="connsiteX15" fmla="*/ 17480 w 140993"/>
                <a:gd name="connsiteY15" fmla="*/ 11968 h 162964"/>
                <a:gd name="connsiteX16" fmla="*/ 64730 w 140993"/>
                <a:gd name="connsiteY16" fmla="*/ 112429 h 162964"/>
                <a:gd name="connsiteX17" fmla="*/ 58919 w 140993"/>
                <a:gd name="connsiteY17" fmla="*/ 124576 h 162964"/>
                <a:gd name="connsiteX18" fmla="*/ 27334 w 140993"/>
                <a:gd name="connsiteY18" fmla="*/ 153930 h 162964"/>
                <a:gd name="connsiteX19" fmla="*/ 21270 w 140993"/>
                <a:gd name="connsiteY19" fmla="*/ 152918 h 162964"/>
                <a:gd name="connsiteX20" fmla="*/ 29355 w 140993"/>
                <a:gd name="connsiteY20" fmla="*/ 139506 h 162964"/>
                <a:gd name="connsiteX21" fmla="*/ 14700 w 140993"/>
                <a:gd name="connsiteY21" fmla="*/ 125082 h 162964"/>
                <a:gd name="connsiteX22" fmla="*/ 298 w 140993"/>
                <a:gd name="connsiteY22" fmla="*/ 139759 h 162964"/>
                <a:gd name="connsiteX23" fmla="*/ 27334 w 140993"/>
                <a:gd name="connsiteY23" fmla="*/ 163040 h 162964"/>
                <a:gd name="connsiteX24" fmla="*/ 68268 w 140993"/>
                <a:gd name="connsiteY24" fmla="*/ 132927 h 162964"/>
                <a:gd name="connsiteX25" fmla="*/ 122593 w 140993"/>
                <a:gd name="connsiteY25" fmla="*/ 17282 h 16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0993" h="162964">
                  <a:moveTo>
                    <a:pt x="122593" y="17282"/>
                  </a:moveTo>
                  <a:cubicBezTo>
                    <a:pt x="124362" y="13739"/>
                    <a:pt x="125120" y="11968"/>
                    <a:pt x="141291" y="11968"/>
                  </a:cubicBezTo>
                  <a:lnTo>
                    <a:pt x="141291" y="75"/>
                  </a:lnTo>
                  <a:cubicBezTo>
                    <a:pt x="135227" y="581"/>
                    <a:pt x="127647" y="834"/>
                    <a:pt x="121330" y="834"/>
                  </a:cubicBezTo>
                  <a:cubicBezTo>
                    <a:pt x="115013" y="834"/>
                    <a:pt x="103642" y="328"/>
                    <a:pt x="98336" y="75"/>
                  </a:cubicBezTo>
                  <a:lnTo>
                    <a:pt x="98336" y="11968"/>
                  </a:lnTo>
                  <a:cubicBezTo>
                    <a:pt x="98841" y="11968"/>
                    <a:pt x="110212" y="11968"/>
                    <a:pt x="110212" y="15005"/>
                  </a:cubicBezTo>
                  <a:cubicBezTo>
                    <a:pt x="110212" y="15258"/>
                    <a:pt x="109201" y="17788"/>
                    <a:pt x="108949" y="18041"/>
                  </a:cubicBezTo>
                  <a:lnTo>
                    <a:pt x="79891" y="80292"/>
                  </a:lnTo>
                  <a:lnTo>
                    <a:pt x="47801" y="11968"/>
                  </a:lnTo>
                  <a:lnTo>
                    <a:pt x="61445" y="11968"/>
                  </a:lnTo>
                  <a:lnTo>
                    <a:pt x="61445" y="75"/>
                  </a:lnTo>
                  <a:cubicBezTo>
                    <a:pt x="53107" y="581"/>
                    <a:pt x="30366" y="834"/>
                    <a:pt x="30113" y="834"/>
                  </a:cubicBezTo>
                  <a:cubicBezTo>
                    <a:pt x="23038" y="834"/>
                    <a:pt x="11668" y="328"/>
                    <a:pt x="1308" y="75"/>
                  </a:cubicBezTo>
                  <a:lnTo>
                    <a:pt x="1308" y="11968"/>
                  </a:lnTo>
                  <a:lnTo>
                    <a:pt x="17480" y="11968"/>
                  </a:lnTo>
                  <a:lnTo>
                    <a:pt x="64730" y="112429"/>
                  </a:lnTo>
                  <a:lnTo>
                    <a:pt x="58919" y="124576"/>
                  </a:lnTo>
                  <a:cubicBezTo>
                    <a:pt x="53360" y="136722"/>
                    <a:pt x="45274" y="153930"/>
                    <a:pt x="27334" y="153930"/>
                  </a:cubicBezTo>
                  <a:cubicBezTo>
                    <a:pt x="23796" y="153930"/>
                    <a:pt x="23291" y="153677"/>
                    <a:pt x="21270" y="152918"/>
                  </a:cubicBezTo>
                  <a:cubicBezTo>
                    <a:pt x="23544" y="151905"/>
                    <a:pt x="29355" y="148363"/>
                    <a:pt x="29355" y="139506"/>
                  </a:cubicBezTo>
                  <a:cubicBezTo>
                    <a:pt x="29355" y="131155"/>
                    <a:pt x="23291" y="125082"/>
                    <a:pt x="14700" y="125082"/>
                  </a:cubicBezTo>
                  <a:cubicBezTo>
                    <a:pt x="7625" y="125082"/>
                    <a:pt x="298" y="129890"/>
                    <a:pt x="298" y="139759"/>
                  </a:cubicBezTo>
                  <a:cubicBezTo>
                    <a:pt x="298" y="152665"/>
                    <a:pt x="12173" y="163040"/>
                    <a:pt x="27334" y="163040"/>
                  </a:cubicBezTo>
                  <a:cubicBezTo>
                    <a:pt x="46790" y="163040"/>
                    <a:pt x="61445" y="147350"/>
                    <a:pt x="68268" y="132927"/>
                  </a:cubicBezTo>
                  <a:lnTo>
                    <a:pt x="122593" y="1728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9B04FD6-0396-205D-DE29-C3B0A76ECF07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9243310" y="4543132"/>
              <a:ext cx="71810" cy="76345"/>
            </a:xfrm>
            <a:custGeom>
              <a:avLst/>
              <a:gdLst>
                <a:gd name="connsiteX0" fmla="*/ 41692 w 71810"/>
                <a:gd name="connsiteY0" fmla="*/ 38332 h 76345"/>
                <a:gd name="connsiteX1" fmla="*/ 67162 w 71810"/>
                <a:gd name="connsiteY1" fmla="*/ 27349 h 76345"/>
                <a:gd name="connsiteX2" fmla="*/ 72114 w 71810"/>
                <a:gd name="connsiteY2" fmla="*/ 21858 h 76345"/>
                <a:gd name="connsiteX3" fmla="*/ 66631 w 71810"/>
                <a:gd name="connsiteY3" fmla="*/ 16190 h 76345"/>
                <a:gd name="connsiteX4" fmla="*/ 62917 w 71810"/>
                <a:gd name="connsiteY4" fmla="*/ 17784 h 76345"/>
                <a:gd name="connsiteX5" fmla="*/ 38862 w 71810"/>
                <a:gd name="connsiteY5" fmla="*/ 33904 h 76345"/>
                <a:gd name="connsiteX6" fmla="*/ 41515 w 71810"/>
                <a:gd name="connsiteY6" fmla="*/ 7687 h 76345"/>
                <a:gd name="connsiteX7" fmla="*/ 36209 w 71810"/>
                <a:gd name="connsiteY7" fmla="*/ 71 h 76345"/>
                <a:gd name="connsiteX8" fmla="*/ 30726 w 71810"/>
                <a:gd name="connsiteY8" fmla="*/ 5385 h 76345"/>
                <a:gd name="connsiteX9" fmla="*/ 31610 w 71810"/>
                <a:gd name="connsiteY9" fmla="*/ 14064 h 76345"/>
                <a:gd name="connsiteX10" fmla="*/ 33556 w 71810"/>
                <a:gd name="connsiteY10" fmla="*/ 33904 h 76345"/>
                <a:gd name="connsiteX11" fmla="*/ 9678 w 71810"/>
                <a:gd name="connsiteY11" fmla="*/ 17784 h 76345"/>
                <a:gd name="connsiteX12" fmla="*/ 5787 w 71810"/>
                <a:gd name="connsiteY12" fmla="*/ 16190 h 76345"/>
                <a:gd name="connsiteX13" fmla="*/ 304 w 71810"/>
                <a:gd name="connsiteY13" fmla="*/ 21858 h 76345"/>
                <a:gd name="connsiteX14" fmla="*/ 4018 w 71810"/>
                <a:gd name="connsiteY14" fmla="*/ 26995 h 76345"/>
                <a:gd name="connsiteX15" fmla="*/ 30726 w 71810"/>
                <a:gd name="connsiteY15" fmla="*/ 38155 h 76345"/>
                <a:gd name="connsiteX16" fmla="*/ 5256 w 71810"/>
                <a:gd name="connsiteY16" fmla="*/ 49137 h 76345"/>
                <a:gd name="connsiteX17" fmla="*/ 304 w 71810"/>
                <a:gd name="connsiteY17" fmla="*/ 54628 h 76345"/>
                <a:gd name="connsiteX18" fmla="*/ 5787 w 71810"/>
                <a:gd name="connsiteY18" fmla="*/ 60297 h 76345"/>
                <a:gd name="connsiteX19" fmla="*/ 9501 w 71810"/>
                <a:gd name="connsiteY19" fmla="*/ 58703 h 76345"/>
                <a:gd name="connsiteX20" fmla="*/ 33556 w 71810"/>
                <a:gd name="connsiteY20" fmla="*/ 42583 h 76345"/>
                <a:gd name="connsiteX21" fmla="*/ 30726 w 71810"/>
                <a:gd name="connsiteY21" fmla="*/ 71102 h 76345"/>
                <a:gd name="connsiteX22" fmla="*/ 36209 w 71810"/>
                <a:gd name="connsiteY22" fmla="*/ 76416 h 76345"/>
                <a:gd name="connsiteX23" fmla="*/ 41692 w 71810"/>
                <a:gd name="connsiteY23" fmla="*/ 71102 h 76345"/>
                <a:gd name="connsiteX24" fmla="*/ 40808 w 71810"/>
                <a:gd name="connsiteY24" fmla="*/ 62422 h 76345"/>
                <a:gd name="connsiteX25" fmla="*/ 38862 w 71810"/>
                <a:gd name="connsiteY25" fmla="*/ 42583 h 76345"/>
                <a:gd name="connsiteX26" fmla="*/ 60087 w 71810"/>
                <a:gd name="connsiteY26" fmla="*/ 56754 h 76345"/>
                <a:gd name="connsiteX27" fmla="*/ 66631 w 71810"/>
                <a:gd name="connsiteY27" fmla="*/ 60297 h 76345"/>
                <a:gd name="connsiteX28" fmla="*/ 72114 w 71810"/>
                <a:gd name="connsiteY28" fmla="*/ 54628 h 76345"/>
                <a:gd name="connsiteX29" fmla="*/ 68400 w 71810"/>
                <a:gd name="connsiteY29" fmla="*/ 49491 h 76345"/>
                <a:gd name="connsiteX30" fmla="*/ 41692 w 71810"/>
                <a:gd name="connsiteY30" fmla="*/ 38332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1810" h="76345">
                  <a:moveTo>
                    <a:pt x="41692" y="38332"/>
                  </a:moveTo>
                  <a:cubicBezTo>
                    <a:pt x="56196" y="31955"/>
                    <a:pt x="62740" y="29475"/>
                    <a:pt x="67162" y="27349"/>
                  </a:cubicBezTo>
                  <a:cubicBezTo>
                    <a:pt x="70523" y="25932"/>
                    <a:pt x="72114" y="25224"/>
                    <a:pt x="72114" y="21858"/>
                  </a:cubicBezTo>
                  <a:cubicBezTo>
                    <a:pt x="72114" y="18847"/>
                    <a:pt x="69815" y="16190"/>
                    <a:pt x="66631" y="16190"/>
                  </a:cubicBezTo>
                  <a:cubicBezTo>
                    <a:pt x="65393" y="16190"/>
                    <a:pt x="65040" y="16190"/>
                    <a:pt x="62917" y="17784"/>
                  </a:cubicBezTo>
                  <a:lnTo>
                    <a:pt x="38862" y="33904"/>
                  </a:lnTo>
                  <a:lnTo>
                    <a:pt x="41515" y="7687"/>
                  </a:lnTo>
                  <a:cubicBezTo>
                    <a:pt x="41869" y="4499"/>
                    <a:pt x="41515" y="71"/>
                    <a:pt x="36209" y="71"/>
                  </a:cubicBezTo>
                  <a:cubicBezTo>
                    <a:pt x="34087" y="71"/>
                    <a:pt x="30726" y="1488"/>
                    <a:pt x="30726" y="5385"/>
                  </a:cubicBezTo>
                  <a:cubicBezTo>
                    <a:pt x="30726" y="6979"/>
                    <a:pt x="31434" y="12293"/>
                    <a:pt x="31610" y="14064"/>
                  </a:cubicBezTo>
                  <a:cubicBezTo>
                    <a:pt x="31964" y="17076"/>
                    <a:pt x="33202" y="29829"/>
                    <a:pt x="33556" y="33904"/>
                  </a:cubicBezTo>
                  <a:lnTo>
                    <a:pt x="9678" y="17784"/>
                  </a:lnTo>
                  <a:cubicBezTo>
                    <a:pt x="7909" y="16721"/>
                    <a:pt x="7379" y="16190"/>
                    <a:pt x="5787" y="16190"/>
                  </a:cubicBezTo>
                  <a:cubicBezTo>
                    <a:pt x="2603" y="16190"/>
                    <a:pt x="304" y="18847"/>
                    <a:pt x="304" y="21858"/>
                  </a:cubicBezTo>
                  <a:cubicBezTo>
                    <a:pt x="304" y="25401"/>
                    <a:pt x="2426" y="26287"/>
                    <a:pt x="4018" y="26995"/>
                  </a:cubicBezTo>
                  <a:lnTo>
                    <a:pt x="30726" y="38155"/>
                  </a:lnTo>
                  <a:cubicBezTo>
                    <a:pt x="16222" y="44532"/>
                    <a:pt x="9678" y="47012"/>
                    <a:pt x="5256" y="49137"/>
                  </a:cubicBezTo>
                  <a:cubicBezTo>
                    <a:pt x="1896" y="50554"/>
                    <a:pt x="304" y="51263"/>
                    <a:pt x="304" y="54628"/>
                  </a:cubicBezTo>
                  <a:cubicBezTo>
                    <a:pt x="304" y="57640"/>
                    <a:pt x="2603" y="60297"/>
                    <a:pt x="5787" y="60297"/>
                  </a:cubicBezTo>
                  <a:cubicBezTo>
                    <a:pt x="7025" y="60297"/>
                    <a:pt x="7379" y="60297"/>
                    <a:pt x="9501" y="58703"/>
                  </a:cubicBezTo>
                  <a:lnTo>
                    <a:pt x="33556" y="42583"/>
                  </a:lnTo>
                  <a:lnTo>
                    <a:pt x="30726" y="71102"/>
                  </a:lnTo>
                  <a:cubicBezTo>
                    <a:pt x="30726" y="74999"/>
                    <a:pt x="34087" y="76416"/>
                    <a:pt x="36209" y="76416"/>
                  </a:cubicBezTo>
                  <a:cubicBezTo>
                    <a:pt x="38332" y="76416"/>
                    <a:pt x="41692" y="74999"/>
                    <a:pt x="41692" y="71102"/>
                  </a:cubicBezTo>
                  <a:cubicBezTo>
                    <a:pt x="41692" y="69508"/>
                    <a:pt x="40985" y="64194"/>
                    <a:pt x="40808" y="62422"/>
                  </a:cubicBezTo>
                  <a:cubicBezTo>
                    <a:pt x="40454" y="59411"/>
                    <a:pt x="39216" y="46657"/>
                    <a:pt x="38862" y="42583"/>
                  </a:cubicBezTo>
                  <a:lnTo>
                    <a:pt x="60087" y="56754"/>
                  </a:lnTo>
                  <a:cubicBezTo>
                    <a:pt x="64686" y="60297"/>
                    <a:pt x="65040" y="60297"/>
                    <a:pt x="66631" y="60297"/>
                  </a:cubicBezTo>
                  <a:cubicBezTo>
                    <a:pt x="69815" y="60297"/>
                    <a:pt x="72114" y="57640"/>
                    <a:pt x="72114" y="54628"/>
                  </a:cubicBezTo>
                  <a:cubicBezTo>
                    <a:pt x="72114" y="51086"/>
                    <a:pt x="69992" y="50200"/>
                    <a:pt x="68400" y="49491"/>
                  </a:cubicBezTo>
                  <a:lnTo>
                    <a:pt x="41692" y="3833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399FCC7-BD9F-260B-F184-6AC007919CDE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9242811" y="4674923"/>
              <a:ext cx="64382" cy="117618"/>
            </a:xfrm>
            <a:custGeom>
              <a:avLst/>
              <a:gdLst>
                <a:gd name="connsiteX0" fmla="*/ 40277 w 64382"/>
                <a:gd name="connsiteY0" fmla="*/ 5037 h 117618"/>
                <a:gd name="connsiteX1" fmla="*/ 34971 w 64382"/>
                <a:gd name="connsiteY1" fmla="*/ 77 h 117618"/>
                <a:gd name="connsiteX2" fmla="*/ 304 w 64382"/>
                <a:gd name="connsiteY2" fmla="*/ 11414 h 117618"/>
                <a:gd name="connsiteX3" fmla="*/ 304 w 64382"/>
                <a:gd name="connsiteY3" fmla="*/ 17791 h 117618"/>
                <a:gd name="connsiteX4" fmla="*/ 25950 w 64382"/>
                <a:gd name="connsiteY4" fmla="*/ 12831 h 117618"/>
                <a:gd name="connsiteX5" fmla="*/ 25950 w 64382"/>
                <a:gd name="connsiteY5" fmla="*/ 103170 h 117618"/>
                <a:gd name="connsiteX6" fmla="*/ 8263 w 64382"/>
                <a:gd name="connsiteY6" fmla="*/ 111318 h 117618"/>
                <a:gd name="connsiteX7" fmla="*/ 1542 w 64382"/>
                <a:gd name="connsiteY7" fmla="*/ 111318 h 117618"/>
                <a:gd name="connsiteX8" fmla="*/ 1542 w 64382"/>
                <a:gd name="connsiteY8" fmla="*/ 117695 h 117618"/>
                <a:gd name="connsiteX9" fmla="*/ 33025 w 64382"/>
                <a:gd name="connsiteY9" fmla="*/ 116987 h 117618"/>
                <a:gd name="connsiteX10" fmla="*/ 64686 w 64382"/>
                <a:gd name="connsiteY10" fmla="*/ 117695 h 117618"/>
                <a:gd name="connsiteX11" fmla="*/ 64686 w 64382"/>
                <a:gd name="connsiteY11" fmla="*/ 111318 h 117618"/>
                <a:gd name="connsiteX12" fmla="*/ 57964 w 64382"/>
                <a:gd name="connsiteY12" fmla="*/ 111318 h 117618"/>
                <a:gd name="connsiteX13" fmla="*/ 40277 w 64382"/>
                <a:gd name="connsiteY13" fmla="*/ 103170 h 117618"/>
                <a:gd name="connsiteX14" fmla="*/ 40277 w 64382"/>
                <a:gd name="connsiteY14" fmla="*/ 5037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82" h="117618">
                  <a:moveTo>
                    <a:pt x="40277" y="5037"/>
                  </a:moveTo>
                  <a:cubicBezTo>
                    <a:pt x="40277" y="254"/>
                    <a:pt x="39923" y="77"/>
                    <a:pt x="34971" y="77"/>
                  </a:cubicBezTo>
                  <a:cubicBezTo>
                    <a:pt x="23651" y="11237"/>
                    <a:pt x="7555" y="11414"/>
                    <a:pt x="304" y="11414"/>
                  </a:cubicBezTo>
                  <a:lnTo>
                    <a:pt x="304" y="17791"/>
                  </a:lnTo>
                  <a:cubicBezTo>
                    <a:pt x="4549" y="17791"/>
                    <a:pt x="16222" y="17791"/>
                    <a:pt x="25950" y="12831"/>
                  </a:cubicBezTo>
                  <a:lnTo>
                    <a:pt x="25950" y="103170"/>
                  </a:lnTo>
                  <a:cubicBezTo>
                    <a:pt x="25950" y="109016"/>
                    <a:pt x="25950" y="111318"/>
                    <a:pt x="8263" y="111318"/>
                  </a:cubicBezTo>
                  <a:lnTo>
                    <a:pt x="1542" y="111318"/>
                  </a:lnTo>
                  <a:lnTo>
                    <a:pt x="1542" y="117695"/>
                  </a:lnTo>
                  <a:cubicBezTo>
                    <a:pt x="4725" y="117518"/>
                    <a:pt x="26481" y="116987"/>
                    <a:pt x="33025" y="116987"/>
                  </a:cubicBezTo>
                  <a:cubicBezTo>
                    <a:pt x="38508" y="116987"/>
                    <a:pt x="60794" y="117518"/>
                    <a:pt x="64686" y="117695"/>
                  </a:cubicBezTo>
                  <a:lnTo>
                    <a:pt x="64686" y="111318"/>
                  </a:lnTo>
                  <a:lnTo>
                    <a:pt x="57964" y="111318"/>
                  </a:lnTo>
                  <a:cubicBezTo>
                    <a:pt x="40277" y="111318"/>
                    <a:pt x="40277" y="109016"/>
                    <a:pt x="40277" y="103170"/>
                  </a:cubicBezTo>
                  <a:lnTo>
                    <a:pt x="40277" y="503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4203CB2-7B5A-81A6-77FF-6D74C29B9751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9342647" y="4716195"/>
              <a:ext cx="20340" cy="76345"/>
            </a:xfrm>
            <a:custGeom>
              <a:avLst/>
              <a:gdLst>
                <a:gd name="connsiteX0" fmla="*/ 20648 w 20340"/>
                <a:gd name="connsiteY0" fmla="*/ 10351 h 76345"/>
                <a:gd name="connsiteX1" fmla="*/ 10566 w 20340"/>
                <a:gd name="connsiteY1" fmla="*/ 77 h 76345"/>
                <a:gd name="connsiteX2" fmla="*/ 308 w 20340"/>
                <a:gd name="connsiteY2" fmla="*/ 10174 h 76345"/>
                <a:gd name="connsiteX3" fmla="*/ 10389 w 20340"/>
                <a:gd name="connsiteY3" fmla="*/ 20448 h 76345"/>
                <a:gd name="connsiteX4" fmla="*/ 20648 w 20340"/>
                <a:gd name="connsiteY4" fmla="*/ 10351 h 76345"/>
                <a:gd name="connsiteX5" fmla="*/ 20648 w 20340"/>
                <a:gd name="connsiteY5" fmla="*/ 66326 h 76345"/>
                <a:gd name="connsiteX6" fmla="*/ 10566 w 20340"/>
                <a:gd name="connsiteY6" fmla="*/ 56052 h 76345"/>
                <a:gd name="connsiteX7" fmla="*/ 308 w 20340"/>
                <a:gd name="connsiteY7" fmla="*/ 66149 h 76345"/>
                <a:gd name="connsiteX8" fmla="*/ 10389 w 20340"/>
                <a:gd name="connsiteY8" fmla="*/ 76423 h 76345"/>
                <a:gd name="connsiteX9" fmla="*/ 20648 w 20340"/>
                <a:gd name="connsiteY9" fmla="*/ 66326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40" h="76345">
                  <a:moveTo>
                    <a:pt x="20648" y="10351"/>
                  </a:moveTo>
                  <a:cubicBezTo>
                    <a:pt x="20648" y="4151"/>
                    <a:pt x="15696" y="77"/>
                    <a:pt x="10566" y="77"/>
                  </a:cubicBezTo>
                  <a:cubicBezTo>
                    <a:pt x="4376" y="77"/>
                    <a:pt x="308" y="5037"/>
                    <a:pt x="308" y="10174"/>
                  </a:cubicBezTo>
                  <a:cubicBezTo>
                    <a:pt x="308" y="16374"/>
                    <a:pt x="5260" y="20448"/>
                    <a:pt x="10389" y="20448"/>
                  </a:cubicBezTo>
                  <a:cubicBezTo>
                    <a:pt x="16580" y="20448"/>
                    <a:pt x="20648" y="15488"/>
                    <a:pt x="20648" y="10351"/>
                  </a:cubicBezTo>
                  <a:close/>
                  <a:moveTo>
                    <a:pt x="20648" y="66326"/>
                  </a:moveTo>
                  <a:cubicBezTo>
                    <a:pt x="20648" y="60126"/>
                    <a:pt x="15696" y="56052"/>
                    <a:pt x="10566" y="56052"/>
                  </a:cubicBezTo>
                  <a:cubicBezTo>
                    <a:pt x="4376" y="56052"/>
                    <a:pt x="308" y="61012"/>
                    <a:pt x="308" y="66149"/>
                  </a:cubicBezTo>
                  <a:cubicBezTo>
                    <a:pt x="308" y="72349"/>
                    <a:pt x="5260" y="76423"/>
                    <a:pt x="10389" y="76423"/>
                  </a:cubicBezTo>
                  <a:cubicBezTo>
                    <a:pt x="16580" y="76423"/>
                    <a:pt x="20648" y="71463"/>
                    <a:pt x="20648" y="66326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1F2D79F-4E2F-7053-AAE8-4D18AE5C4720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9388885" y="4681831"/>
              <a:ext cx="59783" cy="112481"/>
            </a:xfrm>
            <a:custGeom>
              <a:avLst/>
              <a:gdLst>
                <a:gd name="connsiteX0" fmla="*/ 36392 w 59783"/>
                <a:gd name="connsiteY0" fmla="*/ 40818 h 112481"/>
                <a:gd name="connsiteX1" fmla="*/ 54433 w 59783"/>
                <a:gd name="connsiteY1" fmla="*/ 40818 h 112481"/>
                <a:gd name="connsiteX2" fmla="*/ 60093 w 59783"/>
                <a:gd name="connsiteY2" fmla="*/ 36921 h 112481"/>
                <a:gd name="connsiteX3" fmla="*/ 54787 w 59783"/>
                <a:gd name="connsiteY3" fmla="*/ 34442 h 112481"/>
                <a:gd name="connsiteX4" fmla="*/ 37984 w 59783"/>
                <a:gd name="connsiteY4" fmla="*/ 34442 h 112481"/>
                <a:gd name="connsiteX5" fmla="*/ 44528 w 59783"/>
                <a:gd name="connsiteY5" fmla="*/ 8225 h 112481"/>
                <a:gd name="connsiteX6" fmla="*/ 45059 w 59783"/>
                <a:gd name="connsiteY6" fmla="*/ 5746 h 112481"/>
                <a:gd name="connsiteX7" fmla="*/ 39045 w 59783"/>
                <a:gd name="connsiteY7" fmla="*/ 77 h 112481"/>
                <a:gd name="connsiteX8" fmla="*/ 30732 w 59783"/>
                <a:gd name="connsiteY8" fmla="*/ 7694 h 112481"/>
                <a:gd name="connsiteX9" fmla="*/ 24011 w 59783"/>
                <a:gd name="connsiteY9" fmla="*/ 34442 h 112481"/>
                <a:gd name="connsiteX10" fmla="*/ 5970 w 59783"/>
                <a:gd name="connsiteY10" fmla="*/ 34442 h 112481"/>
                <a:gd name="connsiteX11" fmla="*/ 310 w 59783"/>
                <a:gd name="connsiteY11" fmla="*/ 38338 h 112481"/>
                <a:gd name="connsiteX12" fmla="*/ 5616 w 59783"/>
                <a:gd name="connsiteY12" fmla="*/ 40818 h 112481"/>
                <a:gd name="connsiteX13" fmla="*/ 22419 w 59783"/>
                <a:gd name="connsiteY13" fmla="*/ 40818 h 112481"/>
                <a:gd name="connsiteX14" fmla="*/ 11983 w 59783"/>
                <a:gd name="connsiteY14" fmla="*/ 82622 h 112481"/>
                <a:gd name="connsiteX15" fmla="*/ 9330 w 59783"/>
                <a:gd name="connsiteY15" fmla="*/ 95730 h 112481"/>
                <a:gd name="connsiteX16" fmla="*/ 28256 w 59783"/>
                <a:gd name="connsiteY16" fmla="*/ 112558 h 112481"/>
                <a:gd name="connsiteX17" fmla="*/ 59032 w 59783"/>
                <a:gd name="connsiteY17" fmla="*/ 85457 h 112481"/>
                <a:gd name="connsiteX18" fmla="*/ 56202 w 59783"/>
                <a:gd name="connsiteY18" fmla="*/ 83154 h 112481"/>
                <a:gd name="connsiteX19" fmla="*/ 52488 w 59783"/>
                <a:gd name="connsiteY19" fmla="*/ 86519 h 112481"/>
                <a:gd name="connsiteX20" fmla="*/ 28786 w 59783"/>
                <a:gd name="connsiteY20" fmla="*/ 107599 h 112481"/>
                <a:gd name="connsiteX21" fmla="*/ 22596 w 59783"/>
                <a:gd name="connsiteY21" fmla="*/ 98919 h 112481"/>
                <a:gd name="connsiteX22" fmla="*/ 23657 w 59783"/>
                <a:gd name="connsiteY22" fmla="*/ 91656 h 112481"/>
                <a:gd name="connsiteX23" fmla="*/ 36392 w 59783"/>
                <a:gd name="connsiteY23" fmla="*/ 40818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783" h="112481">
                  <a:moveTo>
                    <a:pt x="36392" y="40818"/>
                  </a:moveTo>
                  <a:lnTo>
                    <a:pt x="54433" y="40818"/>
                  </a:lnTo>
                  <a:cubicBezTo>
                    <a:pt x="57794" y="40818"/>
                    <a:pt x="60093" y="40818"/>
                    <a:pt x="60093" y="36921"/>
                  </a:cubicBezTo>
                  <a:cubicBezTo>
                    <a:pt x="60093" y="34442"/>
                    <a:pt x="57794" y="34442"/>
                    <a:pt x="54787" y="34442"/>
                  </a:cubicBezTo>
                  <a:lnTo>
                    <a:pt x="37984" y="34442"/>
                  </a:lnTo>
                  <a:lnTo>
                    <a:pt x="44528" y="8225"/>
                  </a:lnTo>
                  <a:cubicBezTo>
                    <a:pt x="44705" y="7340"/>
                    <a:pt x="45059" y="6454"/>
                    <a:pt x="45059" y="5746"/>
                  </a:cubicBezTo>
                  <a:cubicBezTo>
                    <a:pt x="45059" y="2557"/>
                    <a:pt x="42583" y="77"/>
                    <a:pt x="39045" y="77"/>
                  </a:cubicBezTo>
                  <a:cubicBezTo>
                    <a:pt x="34623" y="77"/>
                    <a:pt x="31970" y="3088"/>
                    <a:pt x="30732" y="7694"/>
                  </a:cubicBezTo>
                  <a:cubicBezTo>
                    <a:pt x="29494" y="12122"/>
                    <a:pt x="31793" y="3620"/>
                    <a:pt x="24011" y="34442"/>
                  </a:cubicBezTo>
                  <a:lnTo>
                    <a:pt x="5970" y="34442"/>
                  </a:lnTo>
                  <a:cubicBezTo>
                    <a:pt x="2609" y="34442"/>
                    <a:pt x="310" y="34442"/>
                    <a:pt x="310" y="38338"/>
                  </a:cubicBezTo>
                  <a:cubicBezTo>
                    <a:pt x="310" y="40818"/>
                    <a:pt x="2432" y="40818"/>
                    <a:pt x="5616" y="40818"/>
                  </a:cubicBezTo>
                  <a:lnTo>
                    <a:pt x="22419" y="40818"/>
                  </a:lnTo>
                  <a:lnTo>
                    <a:pt x="11983" y="82622"/>
                  </a:lnTo>
                  <a:cubicBezTo>
                    <a:pt x="10922" y="87051"/>
                    <a:pt x="9330" y="93428"/>
                    <a:pt x="9330" y="95730"/>
                  </a:cubicBezTo>
                  <a:cubicBezTo>
                    <a:pt x="9330" y="106181"/>
                    <a:pt x="18174" y="112558"/>
                    <a:pt x="28256" y="112558"/>
                  </a:cubicBezTo>
                  <a:cubicBezTo>
                    <a:pt x="47889" y="112558"/>
                    <a:pt x="59032" y="87759"/>
                    <a:pt x="59032" y="85457"/>
                  </a:cubicBezTo>
                  <a:cubicBezTo>
                    <a:pt x="59032" y="83154"/>
                    <a:pt x="56733" y="83154"/>
                    <a:pt x="56202" y="83154"/>
                  </a:cubicBezTo>
                  <a:cubicBezTo>
                    <a:pt x="54079" y="83154"/>
                    <a:pt x="53903" y="83508"/>
                    <a:pt x="52488" y="86519"/>
                  </a:cubicBezTo>
                  <a:cubicBezTo>
                    <a:pt x="47535" y="97679"/>
                    <a:pt x="38515" y="107599"/>
                    <a:pt x="28786" y="107599"/>
                  </a:cubicBezTo>
                  <a:cubicBezTo>
                    <a:pt x="25072" y="107599"/>
                    <a:pt x="22596" y="105296"/>
                    <a:pt x="22596" y="98919"/>
                  </a:cubicBezTo>
                  <a:cubicBezTo>
                    <a:pt x="22596" y="97148"/>
                    <a:pt x="23303" y="93428"/>
                    <a:pt x="23657" y="91656"/>
                  </a:cubicBezTo>
                  <a:lnTo>
                    <a:pt x="36392" y="40818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592DEEB-5708-F159-4307-0E73584BF939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9481537" y="4514887"/>
              <a:ext cx="65948" cy="303408"/>
            </a:xfrm>
            <a:custGeom>
              <a:avLst/>
              <a:gdLst>
                <a:gd name="connsiteX0" fmla="*/ 66262 w 65948"/>
                <a:gd name="connsiteY0" fmla="*/ 151897 h 303408"/>
                <a:gd name="connsiteX1" fmla="*/ 26844 w 65948"/>
                <a:gd name="connsiteY1" fmla="*/ 22335 h 303408"/>
                <a:gd name="connsiteX2" fmla="*/ 3345 w 65948"/>
                <a:gd name="connsiteY2" fmla="*/ 67 h 303408"/>
                <a:gd name="connsiteX3" fmla="*/ 313 w 65948"/>
                <a:gd name="connsiteY3" fmla="*/ 2597 h 303408"/>
                <a:gd name="connsiteX4" fmla="*/ 1829 w 65948"/>
                <a:gd name="connsiteY4" fmla="*/ 5128 h 303408"/>
                <a:gd name="connsiteX5" fmla="*/ 40742 w 65948"/>
                <a:gd name="connsiteY5" fmla="*/ 79019 h 303408"/>
                <a:gd name="connsiteX6" fmla="*/ 48827 w 65948"/>
                <a:gd name="connsiteY6" fmla="*/ 151644 h 303408"/>
                <a:gd name="connsiteX7" fmla="*/ 39984 w 65948"/>
                <a:gd name="connsiteY7" fmla="*/ 227813 h 303408"/>
                <a:gd name="connsiteX8" fmla="*/ 2587 w 65948"/>
                <a:gd name="connsiteY8" fmla="*/ 297655 h 303408"/>
                <a:gd name="connsiteX9" fmla="*/ 313 w 65948"/>
                <a:gd name="connsiteY9" fmla="*/ 300944 h 303408"/>
                <a:gd name="connsiteX10" fmla="*/ 3345 w 65948"/>
                <a:gd name="connsiteY10" fmla="*/ 303475 h 303408"/>
                <a:gd name="connsiteX11" fmla="*/ 24065 w 65948"/>
                <a:gd name="connsiteY11" fmla="*/ 284496 h 303408"/>
                <a:gd name="connsiteX12" fmla="*/ 66262 w 65948"/>
                <a:gd name="connsiteY12" fmla="*/ 151897 h 3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8" h="303408">
                  <a:moveTo>
                    <a:pt x="66262" y="151897"/>
                  </a:moveTo>
                  <a:cubicBezTo>
                    <a:pt x="66262" y="115964"/>
                    <a:pt x="59945" y="65101"/>
                    <a:pt x="26844" y="22335"/>
                  </a:cubicBezTo>
                  <a:cubicBezTo>
                    <a:pt x="24318" y="19299"/>
                    <a:pt x="7894" y="67"/>
                    <a:pt x="3345" y="67"/>
                  </a:cubicBezTo>
                  <a:cubicBezTo>
                    <a:pt x="2082" y="67"/>
                    <a:pt x="313" y="573"/>
                    <a:pt x="313" y="2597"/>
                  </a:cubicBezTo>
                  <a:cubicBezTo>
                    <a:pt x="313" y="3609"/>
                    <a:pt x="819" y="4369"/>
                    <a:pt x="1829" y="5128"/>
                  </a:cubicBezTo>
                  <a:cubicBezTo>
                    <a:pt x="13958" y="18286"/>
                    <a:pt x="30382" y="38783"/>
                    <a:pt x="40742" y="79019"/>
                  </a:cubicBezTo>
                  <a:cubicBezTo>
                    <a:pt x="46553" y="102046"/>
                    <a:pt x="48827" y="128110"/>
                    <a:pt x="48827" y="151644"/>
                  </a:cubicBezTo>
                  <a:cubicBezTo>
                    <a:pt x="48827" y="177202"/>
                    <a:pt x="46553" y="203014"/>
                    <a:pt x="39984" y="227813"/>
                  </a:cubicBezTo>
                  <a:cubicBezTo>
                    <a:pt x="30382" y="263240"/>
                    <a:pt x="15474" y="283484"/>
                    <a:pt x="2587" y="297655"/>
                  </a:cubicBezTo>
                  <a:cubicBezTo>
                    <a:pt x="313" y="299932"/>
                    <a:pt x="313" y="300438"/>
                    <a:pt x="313" y="300944"/>
                  </a:cubicBezTo>
                  <a:cubicBezTo>
                    <a:pt x="313" y="302969"/>
                    <a:pt x="2082" y="303475"/>
                    <a:pt x="3345" y="303475"/>
                  </a:cubicBezTo>
                  <a:cubicBezTo>
                    <a:pt x="7136" y="303475"/>
                    <a:pt x="21033" y="288039"/>
                    <a:pt x="24065" y="284496"/>
                  </a:cubicBezTo>
                  <a:cubicBezTo>
                    <a:pt x="49838" y="253877"/>
                    <a:pt x="66262" y="208328"/>
                    <a:pt x="66262" y="151897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337" name="Group 336" descr="\documentclass{article}&#10;\usepackage{amsmath}&#10;\pagestyle{empty}&#10;\begin{document}&#10;&#10;\textbf{full} smoothing update&#10;&#10;\end{document}" title="IguanaTex Vector Display">
            <a:extLst>
              <a:ext uri="{FF2B5EF4-FFF2-40B4-BE49-F238E27FC236}">
                <a16:creationId xmlns:a16="http://schemas.microsoft.com/office/drawing/2014/main" id="{5EC8F526-086B-D830-2F71-DCD36DDDE49E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897352" y="166347"/>
            <a:ext cx="1662594" cy="153541"/>
            <a:chOff x="8156354" y="3536757"/>
            <a:chExt cx="2482550" cy="229264"/>
          </a:xfrm>
        </p:grpSpPr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9DDD24E-43A0-48F8-8BC4-500E0DDEFDFD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8156354" y="3536757"/>
              <a:ext cx="100210" cy="177135"/>
            </a:xfrm>
            <a:custGeom>
              <a:avLst/>
              <a:gdLst>
                <a:gd name="connsiteX0" fmla="*/ 19104 w 100210"/>
                <a:gd name="connsiteY0" fmla="*/ 64844 h 177135"/>
                <a:gd name="connsiteX1" fmla="*/ 77 w 100210"/>
                <a:gd name="connsiteY1" fmla="*/ 64844 h 177135"/>
                <a:gd name="connsiteX2" fmla="*/ 77 w 100210"/>
                <a:gd name="connsiteY2" fmla="*/ 76737 h 177135"/>
                <a:gd name="connsiteX3" fmla="*/ 19104 w 100210"/>
                <a:gd name="connsiteY3" fmla="*/ 76737 h 177135"/>
                <a:gd name="connsiteX4" fmla="*/ 19104 w 100210"/>
                <a:gd name="connsiteY4" fmla="*/ 165305 h 177135"/>
                <a:gd name="connsiteX5" fmla="*/ 1599 w 100210"/>
                <a:gd name="connsiteY5" fmla="*/ 165305 h 177135"/>
                <a:gd name="connsiteX6" fmla="*/ 1599 w 100210"/>
                <a:gd name="connsiteY6" fmla="*/ 177199 h 177135"/>
                <a:gd name="connsiteX7" fmla="*/ 33565 w 100210"/>
                <a:gd name="connsiteY7" fmla="*/ 176439 h 177135"/>
                <a:gd name="connsiteX8" fmla="*/ 68575 w 100210"/>
                <a:gd name="connsiteY8" fmla="*/ 177199 h 177135"/>
                <a:gd name="connsiteX9" fmla="*/ 68575 w 100210"/>
                <a:gd name="connsiteY9" fmla="*/ 165305 h 177135"/>
                <a:gd name="connsiteX10" fmla="*/ 46503 w 100210"/>
                <a:gd name="connsiteY10" fmla="*/ 165305 h 177135"/>
                <a:gd name="connsiteX11" fmla="*/ 46503 w 100210"/>
                <a:gd name="connsiteY11" fmla="*/ 76737 h 177135"/>
                <a:gd name="connsiteX12" fmla="*/ 75678 w 100210"/>
                <a:gd name="connsiteY12" fmla="*/ 76737 h 177135"/>
                <a:gd name="connsiteX13" fmla="*/ 75678 w 100210"/>
                <a:gd name="connsiteY13" fmla="*/ 64844 h 177135"/>
                <a:gd name="connsiteX14" fmla="*/ 44981 w 100210"/>
                <a:gd name="connsiteY14" fmla="*/ 64844 h 177135"/>
                <a:gd name="connsiteX15" fmla="*/ 44981 w 100210"/>
                <a:gd name="connsiteY15" fmla="*/ 39286 h 177135"/>
                <a:gd name="connsiteX16" fmla="*/ 70604 w 100210"/>
                <a:gd name="connsiteY16" fmla="*/ 9173 h 177135"/>
                <a:gd name="connsiteX17" fmla="*/ 74917 w 100210"/>
                <a:gd name="connsiteY17" fmla="*/ 9679 h 177135"/>
                <a:gd name="connsiteX18" fmla="*/ 69082 w 100210"/>
                <a:gd name="connsiteY18" fmla="*/ 22078 h 177135"/>
                <a:gd name="connsiteX19" fmla="*/ 84558 w 100210"/>
                <a:gd name="connsiteY19" fmla="*/ 37767 h 177135"/>
                <a:gd name="connsiteX20" fmla="*/ 100287 w 100210"/>
                <a:gd name="connsiteY20" fmla="*/ 22078 h 177135"/>
                <a:gd name="connsiteX21" fmla="*/ 71365 w 100210"/>
                <a:gd name="connsiteY21" fmla="*/ 63 h 177135"/>
                <a:gd name="connsiteX22" fmla="*/ 19104 w 100210"/>
                <a:gd name="connsiteY22" fmla="*/ 39286 h 177135"/>
                <a:gd name="connsiteX23" fmla="*/ 19104 w 100210"/>
                <a:gd name="connsiteY23" fmla="*/ 64844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0210" h="177135">
                  <a:moveTo>
                    <a:pt x="19104" y="64844"/>
                  </a:moveTo>
                  <a:lnTo>
                    <a:pt x="77" y="64844"/>
                  </a:lnTo>
                  <a:lnTo>
                    <a:pt x="77" y="76737"/>
                  </a:lnTo>
                  <a:lnTo>
                    <a:pt x="19104" y="76737"/>
                  </a:lnTo>
                  <a:lnTo>
                    <a:pt x="19104" y="165305"/>
                  </a:lnTo>
                  <a:lnTo>
                    <a:pt x="1599" y="165305"/>
                  </a:lnTo>
                  <a:lnTo>
                    <a:pt x="1599" y="177199"/>
                  </a:lnTo>
                  <a:cubicBezTo>
                    <a:pt x="10478" y="176945"/>
                    <a:pt x="21895" y="176439"/>
                    <a:pt x="33565" y="176439"/>
                  </a:cubicBezTo>
                  <a:cubicBezTo>
                    <a:pt x="43205" y="176439"/>
                    <a:pt x="59442" y="176439"/>
                    <a:pt x="68575" y="177199"/>
                  </a:cubicBezTo>
                  <a:lnTo>
                    <a:pt x="68575" y="165305"/>
                  </a:lnTo>
                  <a:lnTo>
                    <a:pt x="46503" y="165305"/>
                  </a:lnTo>
                  <a:lnTo>
                    <a:pt x="46503" y="76737"/>
                  </a:lnTo>
                  <a:lnTo>
                    <a:pt x="75678" y="76737"/>
                  </a:lnTo>
                  <a:lnTo>
                    <a:pt x="75678" y="64844"/>
                  </a:lnTo>
                  <a:lnTo>
                    <a:pt x="44981" y="64844"/>
                  </a:lnTo>
                  <a:lnTo>
                    <a:pt x="44981" y="39286"/>
                  </a:lnTo>
                  <a:cubicBezTo>
                    <a:pt x="44981" y="11450"/>
                    <a:pt x="64262" y="9173"/>
                    <a:pt x="70604" y="9173"/>
                  </a:cubicBezTo>
                  <a:cubicBezTo>
                    <a:pt x="71873" y="9173"/>
                    <a:pt x="73141" y="9173"/>
                    <a:pt x="74917" y="9679"/>
                  </a:cubicBezTo>
                  <a:cubicBezTo>
                    <a:pt x="71112" y="12462"/>
                    <a:pt x="69082" y="17270"/>
                    <a:pt x="69082" y="22078"/>
                  </a:cubicBezTo>
                  <a:cubicBezTo>
                    <a:pt x="69082" y="32959"/>
                    <a:pt x="77962" y="37767"/>
                    <a:pt x="84558" y="37767"/>
                  </a:cubicBezTo>
                  <a:cubicBezTo>
                    <a:pt x="92169" y="37767"/>
                    <a:pt x="100287" y="32453"/>
                    <a:pt x="100287" y="22078"/>
                  </a:cubicBezTo>
                  <a:cubicBezTo>
                    <a:pt x="100287" y="11450"/>
                    <a:pt x="91154" y="63"/>
                    <a:pt x="71365" y="63"/>
                  </a:cubicBezTo>
                  <a:cubicBezTo>
                    <a:pt x="46503" y="63"/>
                    <a:pt x="19104" y="10691"/>
                    <a:pt x="19104" y="39286"/>
                  </a:cubicBezTo>
                  <a:lnTo>
                    <a:pt x="19104" y="64844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D5755C3-33D3-6A6A-7E12-C3AA78361AE5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8246261" y="3600020"/>
              <a:ext cx="144607" cy="115391"/>
            </a:xfrm>
            <a:custGeom>
              <a:avLst/>
              <a:gdLst>
                <a:gd name="connsiteX0" fmla="*/ 99783 w 144607"/>
                <a:gd name="connsiteY0" fmla="*/ 95716 h 115391"/>
                <a:gd name="connsiteX1" fmla="*/ 99783 w 144607"/>
                <a:gd name="connsiteY1" fmla="*/ 115454 h 115391"/>
                <a:gd name="connsiteX2" fmla="*/ 144687 w 144607"/>
                <a:gd name="connsiteY2" fmla="*/ 113936 h 115391"/>
                <a:gd name="connsiteX3" fmla="*/ 144687 w 144607"/>
                <a:gd name="connsiteY3" fmla="*/ 102042 h 115391"/>
                <a:gd name="connsiteX4" fmla="*/ 127182 w 144607"/>
                <a:gd name="connsiteY4" fmla="*/ 92173 h 115391"/>
                <a:gd name="connsiteX5" fmla="*/ 127182 w 144607"/>
                <a:gd name="connsiteY5" fmla="*/ 63 h 115391"/>
                <a:gd name="connsiteX6" fmla="*/ 80756 w 144607"/>
                <a:gd name="connsiteY6" fmla="*/ 2087 h 115391"/>
                <a:gd name="connsiteX7" fmla="*/ 80756 w 144607"/>
                <a:gd name="connsiteY7" fmla="*/ 13981 h 115391"/>
                <a:gd name="connsiteX8" fmla="*/ 98261 w 144607"/>
                <a:gd name="connsiteY8" fmla="*/ 23850 h 115391"/>
                <a:gd name="connsiteX9" fmla="*/ 98261 w 144607"/>
                <a:gd name="connsiteY9" fmla="*/ 72182 h 115391"/>
                <a:gd name="connsiteX10" fmla="*/ 66802 w 144607"/>
                <a:gd name="connsiteY10" fmla="*/ 106344 h 115391"/>
                <a:gd name="connsiteX11" fmla="*/ 46507 w 144607"/>
                <a:gd name="connsiteY11" fmla="*/ 86353 h 115391"/>
                <a:gd name="connsiteX12" fmla="*/ 46507 w 144607"/>
                <a:gd name="connsiteY12" fmla="*/ 63 h 115391"/>
                <a:gd name="connsiteX13" fmla="*/ 80 w 144607"/>
                <a:gd name="connsiteY13" fmla="*/ 2087 h 115391"/>
                <a:gd name="connsiteX14" fmla="*/ 80 w 144607"/>
                <a:gd name="connsiteY14" fmla="*/ 13981 h 115391"/>
                <a:gd name="connsiteX15" fmla="*/ 17585 w 144607"/>
                <a:gd name="connsiteY15" fmla="*/ 23850 h 115391"/>
                <a:gd name="connsiteX16" fmla="*/ 17585 w 144607"/>
                <a:gd name="connsiteY16" fmla="*/ 82810 h 115391"/>
                <a:gd name="connsiteX17" fmla="*/ 63251 w 144607"/>
                <a:gd name="connsiteY17" fmla="*/ 115454 h 115391"/>
                <a:gd name="connsiteX18" fmla="*/ 99783 w 144607"/>
                <a:gd name="connsiteY18" fmla="*/ 95716 h 11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4607" h="115391">
                  <a:moveTo>
                    <a:pt x="99783" y="95716"/>
                  </a:moveTo>
                  <a:lnTo>
                    <a:pt x="99783" y="115454"/>
                  </a:lnTo>
                  <a:lnTo>
                    <a:pt x="144687" y="113936"/>
                  </a:lnTo>
                  <a:lnTo>
                    <a:pt x="144687" y="102042"/>
                  </a:lnTo>
                  <a:cubicBezTo>
                    <a:pt x="128958" y="102042"/>
                    <a:pt x="127182" y="102042"/>
                    <a:pt x="127182" y="92173"/>
                  </a:cubicBezTo>
                  <a:lnTo>
                    <a:pt x="127182" y="63"/>
                  </a:lnTo>
                  <a:lnTo>
                    <a:pt x="80756" y="2087"/>
                  </a:lnTo>
                  <a:lnTo>
                    <a:pt x="80756" y="13981"/>
                  </a:lnTo>
                  <a:cubicBezTo>
                    <a:pt x="96485" y="13981"/>
                    <a:pt x="98261" y="13981"/>
                    <a:pt x="98261" y="23850"/>
                  </a:cubicBezTo>
                  <a:lnTo>
                    <a:pt x="98261" y="72182"/>
                  </a:lnTo>
                  <a:cubicBezTo>
                    <a:pt x="98261" y="92933"/>
                    <a:pt x="85322" y="106344"/>
                    <a:pt x="66802" y="106344"/>
                  </a:cubicBezTo>
                  <a:cubicBezTo>
                    <a:pt x="47268" y="106344"/>
                    <a:pt x="46507" y="100018"/>
                    <a:pt x="46507" y="86353"/>
                  </a:cubicBezTo>
                  <a:lnTo>
                    <a:pt x="46507" y="63"/>
                  </a:lnTo>
                  <a:lnTo>
                    <a:pt x="80" y="2087"/>
                  </a:lnTo>
                  <a:lnTo>
                    <a:pt x="80" y="13981"/>
                  </a:lnTo>
                  <a:cubicBezTo>
                    <a:pt x="15809" y="13981"/>
                    <a:pt x="17585" y="13981"/>
                    <a:pt x="17585" y="23850"/>
                  </a:cubicBezTo>
                  <a:lnTo>
                    <a:pt x="17585" y="82810"/>
                  </a:lnTo>
                  <a:cubicBezTo>
                    <a:pt x="17585" y="109887"/>
                    <a:pt x="38135" y="115454"/>
                    <a:pt x="63251" y="115454"/>
                  </a:cubicBezTo>
                  <a:cubicBezTo>
                    <a:pt x="69847" y="115454"/>
                    <a:pt x="88113" y="115454"/>
                    <a:pt x="99783" y="95716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1C38F87-F1A4-C301-C2F5-743D233B9CB4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8408851" y="3538276"/>
              <a:ext cx="62409" cy="175617"/>
            </a:xfrm>
            <a:custGeom>
              <a:avLst/>
              <a:gdLst>
                <a:gd name="connsiteX0" fmla="*/ 44991 w 62409"/>
                <a:gd name="connsiteY0" fmla="*/ 63 h 175617"/>
                <a:gd name="connsiteX1" fmla="*/ 87 w 62409"/>
                <a:gd name="connsiteY1" fmla="*/ 2087 h 175617"/>
                <a:gd name="connsiteX2" fmla="*/ 87 w 62409"/>
                <a:gd name="connsiteY2" fmla="*/ 13981 h 175617"/>
                <a:gd name="connsiteX3" fmla="*/ 17592 w 62409"/>
                <a:gd name="connsiteY3" fmla="*/ 23850 h 175617"/>
                <a:gd name="connsiteX4" fmla="*/ 17592 w 62409"/>
                <a:gd name="connsiteY4" fmla="*/ 163787 h 175617"/>
                <a:gd name="connsiteX5" fmla="*/ 87 w 62409"/>
                <a:gd name="connsiteY5" fmla="*/ 163787 h 175617"/>
                <a:gd name="connsiteX6" fmla="*/ 87 w 62409"/>
                <a:gd name="connsiteY6" fmla="*/ 175680 h 175617"/>
                <a:gd name="connsiteX7" fmla="*/ 31291 w 62409"/>
                <a:gd name="connsiteY7" fmla="*/ 174921 h 175617"/>
                <a:gd name="connsiteX8" fmla="*/ 62496 w 62409"/>
                <a:gd name="connsiteY8" fmla="*/ 175680 h 175617"/>
                <a:gd name="connsiteX9" fmla="*/ 62496 w 62409"/>
                <a:gd name="connsiteY9" fmla="*/ 163787 h 175617"/>
                <a:gd name="connsiteX10" fmla="*/ 44991 w 62409"/>
                <a:gd name="connsiteY10" fmla="*/ 163787 h 175617"/>
                <a:gd name="connsiteX11" fmla="*/ 44991 w 62409"/>
                <a:gd name="connsiteY11" fmla="*/ 63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9" h="175617">
                  <a:moveTo>
                    <a:pt x="44991" y="63"/>
                  </a:moveTo>
                  <a:lnTo>
                    <a:pt x="87" y="2087"/>
                  </a:lnTo>
                  <a:lnTo>
                    <a:pt x="87" y="13981"/>
                  </a:lnTo>
                  <a:cubicBezTo>
                    <a:pt x="15816" y="13981"/>
                    <a:pt x="17592" y="13981"/>
                    <a:pt x="17592" y="23850"/>
                  </a:cubicBezTo>
                  <a:lnTo>
                    <a:pt x="17592" y="163787"/>
                  </a:lnTo>
                  <a:lnTo>
                    <a:pt x="87" y="163787"/>
                  </a:lnTo>
                  <a:lnTo>
                    <a:pt x="87" y="175680"/>
                  </a:lnTo>
                  <a:cubicBezTo>
                    <a:pt x="8205" y="175427"/>
                    <a:pt x="20382" y="174921"/>
                    <a:pt x="31291" y="174921"/>
                  </a:cubicBezTo>
                  <a:cubicBezTo>
                    <a:pt x="42200" y="174921"/>
                    <a:pt x="53870" y="175427"/>
                    <a:pt x="62496" y="175680"/>
                  </a:cubicBezTo>
                  <a:lnTo>
                    <a:pt x="62496" y="163787"/>
                  </a:lnTo>
                  <a:lnTo>
                    <a:pt x="44991" y="163787"/>
                  </a:lnTo>
                  <a:lnTo>
                    <a:pt x="44991" y="63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B6C6691E-4B74-4FB8-DC2B-4CDA49102B55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8489892" y="3538276"/>
              <a:ext cx="62409" cy="175617"/>
            </a:xfrm>
            <a:custGeom>
              <a:avLst/>
              <a:gdLst>
                <a:gd name="connsiteX0" fmla="*/ 44994 w 62409"/>
                <a:gd name="connsiteY0" fmla="*/ 63 h 175617"/>
                <a:gd name="connsiteX1" fmla="*/ 90 w 62409"/>
                <a:gd name="connsiteY1" fmla="*/ 2087 h 175617"/>
                <a:gd name="connsiteX2" fmla="*/ 90 w 62409"/>
                <a:gd name="connsiteY2" fmla="*/ 13981 h 175617"/>
                <a:gd name="connsiteX3" fmla="*/ 17595 w 62409"/>
                <a:gd name="connsiteY3" fmla="*/ 23850 h 175617"/>
                <a:gd name="connsiteX4" fmla="*/ 17595 w 62409"/>
                <a:gd name="connsiteY4" fmla="*/ 163787 h 175617"/>
                <a:gd name="connsiteX5" fmla="*/ 90 w 62409"/>
                <a:gd name="connsiteY5" fmla="*/ 163787 h 175617"/>
                <a:gd name="connsiteX6" fmla="*/ 90 w 62409"/>
                <a:gd name="connsiteY6" fmla="*/ 175680 h 175617"/>
                <a:gd name="connsiteX7" fmla="*/ 31294 w 62409"/>
                <a:gd name="connsiteY7" fmla="*/ 174921 h 175617"/>
                <a:gd name="connsiteX8" fmla="*/ 62499 w 62409"/>
                <a:gd name="connsiteY8" fmla="*/ 175680 h 175617"/>
                <a:gd name="connsiteX9" fmla="*/ 62499 w 62409"/>
                <a:gd name="connsiteY9" fmla="*/ 163787 h 175617"/>
                <a:gd name="connsiteX10" fmla="*/ 44994 w 62409"/>
                <a:gd name="connsiteY10" fmla="*/ 163787 h 175617"/>
                <a:gd name="connsiteX11" fmla="*/ 44994 w 62409"/>
                <a:gd name="connsiteY11" fmla="*/ 63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9" h="175617">
                  <a:moveTo>
                    <a:pt x="44994" y="63"/>
                  </a:moveTo>
                  <a:lnTo>
                    <a:pt x="90" y="2087"/>
                  </a:lnTo>
                  <a:lnTo>
                    <a:pt x="90" y="13981"/>
                  </a:lnTo>
                  <a:cubicBezTo>
                    <a:pt x="15819" y="13981"/>
                    <a:pt x="17595" y="13981"/>
                    <a:pt x="17595" y="23850"/>
                  </a:cubicBezTo>
                  <a:lnTo>
                    <a:pt x="17595" y="163787"/>
                  </a:lnTo>
                  <a:lnTo>
                    <a:pt x="90" y="163787"/>
                  </a:lnTo>
                  <a:lnTo>
                    <a:pt x="90" y="175680"/>
                  </a:lnTo>
                  <a:cubicBezTo>
                    <a:pt x="8208" y="175427"/>
                    <a:pt x="20385" y="174921"/>
                    <a:pt x="31294" y="174921"/>
                  </a:cubicBezTo>
                  <a:cubicBezTo>
                    <a:pt x="42203" y="174921"/>
                    <a:pt x="53873" y="175427"/>
                    <a:pt x="62499" y="175680"/>
                  </a:cubicBezTo>
                  <a:lnTo>
                    <a:pt x="62499" y="163787"/>
                  </a:lnTo>
                  <a:lnTo>
                    <a:pt x="44994" y="163787"/>
                  </a:lnTo>
                  <a:lnTo>
                    <a:pt x="44994" y="63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207F715-74D0-E9A3-A177-53993BD385C3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8651948" y="3600526"/>
              <a:ext cx="82958" cy="116150"/>
            </a:xfrm>
            <a:custGeom>
              <a:avLst/>
              <a:gdLst>
                <a:gd name="connsiteX0" fmla="*/ 44493 w 82958"/>
                <a:gd name="connsiteY0" fmla="*/ 64338 h 116150"/>
                <a:gd name="connsiteX1" fmla="*/ 70878 w 82958"/>
                <a:gd name="connsiteY1" fmla="*/ 87618 h 116150"/>
                <a:gd name="connsiteX2" fmla="*/ 42210 w 82958"/>
                <a:gd name="connsiteY2" fmla="*/ 110646 h 116150"/>
                <a:gd name="connsiteX3" fmla="*/ 6946 w 82958"/>
                <a:gd name="connsiteY3" fmla="*/ 74713 h 116150"/>
                <a:gd name="connsiteX4" fmla="*/ 3394 w 82958"/>
                <a:gd name="connsiteY4" fmla="*/ 70411 h 116150"/>
                <a:gd name="connsiteX5" fmla="*/ 96 w 82958"/>
                <a:gd name="connsiteY5" fmla="*/ 76737 h 116150"/>
                <a:gd name="connsiteX6" fmla="*/ 96 w 82958"/>
                <a:gd name="connsiteY6" fmla="*/ 110140 h 116150"/>
                <a:gd name="connsiteX7" fmla="*/ 2887 w 82958"/>
                <a:gd name="connsiteY7" fmla="*/ 116213 h 116150"/>
                <a:gd name="connsiteX8" fmla="*/ 9229 w 82958"/>
                <a:gd name="connsiteY8" fmla="*/ 111152 h 116150"/>
                <a:gd name="connsiteX9" fmla="*/ 14303 w 82958"/>
                <a:gd name="connsiteY9" fmla="*/ 105332 h 116150"/>
                <a:gd name="connsiteX10" fmla="*/ 42210 w 82958"/>
                <a:gd name="connsiteY10" fmla="*/ 116213 h 116150"/>
                <a:gd name="connsiteX11" fmla="*/ 83055 w 82958"/>
                <a:gd name="connsiteY11" fmla="*/ 81039 h 116150"/>
                <a:gd name="connsiteX12" fmla="*/ 72400 w 82958"/>
                <a:gd name="connsiteY12" fmla="*/ 56999 h 116150"/>
                <a:gd name="connsiteX13" fmla="*/ 43478 w 82958"/>
                <a:gd name="connsiteY13" fmla="*/ 44853 h 116150"/>
                <a:gd name="connsiteX14" fmla="*/ 12274 w 82958"/>
                <a:gd name="connsiteY14" fmla="*/ 24103 h 116150"/>
                <a:gd name="connsiteX15" fmla="*/ 40688 w 82958"/>
                <a:gd name="connsiteY15" fmla="*/ 4871 h 116150"/>
                <a:gd name="connsiteX16" fmla="*/ 70370 w 82958"/>
                <a:gd name="connsiteY16" fmla="*/ 35490 h 116150"/>
                <a:gd name="connsiteX17" fmla="*/ 73415 w 82958"/>
                <a:gd name="connsiteY17" fmla="*/ 37767 h 116150"/>
                <a:gd name="connsiteX18" fmla="*/ 76713 w 82958"/>
                <a:gd name="connsiteY18" fmla="*/ 31694 h 116150"/>
                <a:gd name="connsiteX19" fmla="*/ 76713 w 82958"/>
                <a:gd name="connsiteY19" fmla="*/ 6136 h 116150"/>
                <a:gd name="connsiteX20" fmla="*/ 73922 w 82958"/>
                <a:gd name="connsiteY20" fmla="*/ 63 h 116150"/>
                <a:gd name="connsiteX21" fmla="*/ 68848 w 82958"/>
                <a:gd name="connsiteY21" fmla="*/ 3099 h 116150"/>
                <a:gd name="connsiteX22" fmla="*/ 64535 w 82958"/>
                <a:gd name="connsiteY22" fmla="*/ 7148 h 116150"/>
                <a:gd name="connsiteX23" fmla="*/ 40688 w 82958"/>
                <a:gd name="connsiteY23" fmla="*/ 63 h 116150"/>
                <a:gd name="connsiteX24" fmla="*/ 96 w 82958"/>
                <a:gd name="connsiteY24" fmla="*/ 31188 h 116150"/>
                <a:gd name="connsiteX25" fmla="*/ 11005 w 82958"/>
                <a:gd name="connsiteY25" fmla="*/ 52697 h 116150"/>
                <a:gd name="connsiteX26" fmla="*/ 44493 w 82958"/>
                <a:gd name="connsiteY26" fmla="*/ 64338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958" h="116150">
                  <a:moveTo>
                    <a:pt x="44493" y="64338"/>
                  </a:moveTo>
                  <a:cubicBezTo>
                    <a:pt x="50074" y="65350"/>
                    <a:pt x="70878" y="69399"/>
                    <a:pt x="70878" y="87618"/>
                  </a:cubicBezTo>
                  <a:cubicBezTo>
                    <a:pt x="70878" y="100524"/>
                    <a:pt x="61998" y="110646"/>
                    <a:pt x="42210" y="110646"/>
                  </a:cubicBezTo>
                  <a:cubicBezTo>
                    <a:pt x="20899" y="110646"/>
                    <a:pt x="11766" y="96222"/>
                    <a:pt x="6946" y="74713"/>
                  </a:cubicBezTo>
                  <a:cubicBezTo>
                    <a:pt x="6185" y="71423"/>
                    <a:pt x="5931" y="70411"/>
                    <a:pt x="3394" y="70411"/>
                  </a:cubicBezTo>
                  <a:cubicBezTo>
                    <a:pt x="96" y="70411"/>
                    <a:pt x="96" y="72182"/>
                    <a:pt x="96" y="76737"/>
                  </a:cubicBezTo>
                  <a:lnTo>
                    <a:pt x="96" y="110140"/>
                  </a:lnTo>
                  <a:cubicBezTo>
                    <a:pt x="96" y="114442"/>
                    <a:pt x="96" y="116213"/>
                    <a:pt x="2887" y="116213"/>
                  </a:cubicBezTo>
                  <a:cubicBezTo>
                    <a:pt x="4155" y="116213"/>
                    <a:pt x="4409" y="115960"/>
                    <a:pt x="9229" y="111152"/>
                  </a:cubicBezTo>
                  <a:cubicBezTo>
                    <a:pt x="9737" y="110646"/>
                    <a:pt x="9737" y="110140"/>
                    <a:pt x="14303" y="105332"/>
                  </a:cubicBezTo>
                  <a:cubicBezTo>
                    <a:pt x="25466" y="115960"/>
                    <a:pt x="36882" y="116213"/>
                    <a:pt x="42210" y="116213"/>
                  </a:cubicBezTo>
                  <a:cubicBezTo>
                    <a:pt x="71385" y="116213"/>
                    <a:pt x="83055" y="99259"/>
                    <a:pt x="83055" y="81039"/>
                  </a:cubicBezTo>
                  <a:cubicBezTo>
                    <a:pt x="83055" y="67627"/>
                    <a:pt x="75444" y="60036"/>
                    <a:pt x="72400" y="56999"/>
                  </a:cubicBezTo>
                  <a:cubicBezTo>
                    <a:pt x="64028" y="48902"/>
                    <a:pt x="54134" y="46877"/>
                    <a:pt x="43478" y="44853"/>
                  </a:cubicBezTo>
                  <a:cubicBezTo>
                    <a:pt x="29271" y="42069"/>
                    <a:pt x="12274" y="38780"/>
                    <a:pt x="12274" y="24103"/>
                  </a:cubicBezTo>
                  <a:cubicBezTo>
                    <a:pt x="12274" y="15246"/>
                    <a:pt x="18870" y="4871"/>
                    <a:pt x="40688" y="4871"/>
                  </a:cubicBezTo>
                  <a:cubicBezTo>
                    <a:pt x="68594" y="4871"/>
                    <a:pt x="69863" y="27645"/>
                    <a:pt x="70370" y="35490"/>
                  </a:cubicBezTo>
                  <a:cubicBezTo>
                    <a:pt x="70624" y="37767"/>
                    <a:pt x="72907" y="37767"/>
                    <a:pt x="73415" y="37767"/>
                  </a:cubicBezTo>
                  <a:cubicBezTo>
                    <a:pt x="76713" y="37767"/>
                    <a:pt x="76713" y="36502"/>
                    <a:pt x="76713" y="31694"/>
                  </a:cubicBezTo>
                  <a:lnTo>
                    <a:pt x="76713" y="6136"/>
                  </a:lnTo>
                  <a:cubicBezTo>
                    <a:pt x="76713" y="1834"/>
                    <a:pt x="76713" y="63"/>
                    <a:pt x="73922" y="63"/>
                  </a:cubicBezTo>
                  <a:cubicBezTo>
                    <a:pt x="72653" y="63"/>
                    <a:pt x="72146" y="63"/>
                    <a:pt x="68848" y="3099"/>
                  </a:cubicBezTo>
                  <a:cubicBezTo>
                    <a:pt x="68087" y="4112"/>
                    <a:pt x="65550" y="6389"/>
                    <a:pt x="64535" y="7148"/>
                  </a:cubicBezTo>
                  <a:cubicBezTo>
                    <a:pt x="54895" y="63"/>
                    <a:pt x="44493" y="63"/>
                    <a:pt x="40688" y="63"/>
                  </a:cubicBezTo>
                  <a:cubicBezTo>
                    <a:pt x="9737" y="63"/>
                    <a:pt x="96" y="17017"/>
                    <a:pt x="96" y="31188"/>
                  </a:cubicBezTo>
                  <a:cubicBezTo>
                    <a:pt x="96" y="40045"/>
                    <a:pt x="4155" y="47130"/>
                    <a:pt x="11005" y="52697"/>
                  </a:cubicBezTo>
                  <a:cubicBezTo>
                    <a:pt x="19124" y="59277"/>
                    <a:pt x="26227" y="60795"/>
                    <a:pt x="44493" y="64338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7306DAE-872A-29FE-9904-6D90F7A93F17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8751763" y="3602045"/>
              <a:ext cx="198136" cy="111848"/>
            </a:xfrm>
            <a:custGeom>
              <a:avLst/>
              <a:gdLst>
                <a:gd name="connsiteX0" fmla="*/ 19889 w 198136"/>
                <a:gd name="connsiteY0" fmla="*/ 24862 h 111848"/>
                <a:gd name="connsiteX1" fmla="*/ 19889 w 198136"/>
                <a:gd name="connsiteY1" fmla="*/ 92679 h 111848"/>
                <a:gd name="connsiteX2" fmla="*/ 100 w 198136"/>
                <a:gd name="connsiteY2" fmla="*/ 104067 h 111848"/>
                <a:gd name="connsiteX3" fmla="*/ 100 w 198136"/>
                <a:gd name="connsiteY3" fmla="*/ 111911 h 111848"/>
                <a:gd name="connsiteX4" fmla="*/ 28768 w 198136"/>
                <a:gd name="connsiteY4" fmla="*/ 111152 h 111848"/>
                <a:gd name="connsiteX5" fmla="*/ 57182 w 198136"/>
                <a:gd name="connsiteY5" fmla="*/ 111911 h 111848"/>
                <a:gd name="connsiteX6" fmla="*/ 57182 w 198136"/>
                <a:gd name="connsiteY6" fmla="*/ 104067 h 111848"/>
                <a:gd name="connsiteX7" fmla="*/ 37394 w 198136"/>
                <a:gd name="connsiteY7" fmla="*/ 92679 h 111848"/>
                <a:gd name="connsiteX8" fmla="*/ 37394 w 198136"/>
                <a:gd name="connsiteY8" fmla="*/ 46118 h 111848"/>
                <a:gd name="connsiteX9" fmla="*/ 71643 w 198136"/>
                <a:gd name="connsiteY9" fmla="*/ 5630 h 111848"/>
                <a:gd name="connsiteX10" fmla="*/ 90416 w 198136"/>
                <a:gd name="connsiteY10" fmla="*/ 33719 h 111848"/>
                <a:gd name="connsiteX11" fmla="*/ 90416 w 198136"/>
                <a:gd name="connsiteY11" fmla="*/ 92679 h 111848"/>
                <a:gd name="connsiteX12" fmla="*/ 70628 w 198136"/>
                <a:gd name="connsiteY12" fmla="*/ 104067 h 111848"/>
                <a:gd name="connsiteX13" fmla="*/ 70628 w 198136"/>
                <a:gd name="connsiteY13" fmla="*/ 111911 h 111848"/>
                <a:gd name="connsiteX14" fmla="*/ 99296 w 198136"/>
                <a:gd name="connsiteY14" fmla="*/ 111152 h 111848"/>
                <a:gd name="connsiteX15" fmla="*/ 127710 w 198136"/>
                <a:gd name="connsiteY15" fmla="*/ 111911 h 111848"/>
                <a:gd name="connsiteX16" fmla="*/ 127710 w 198136"/>
                <a:gd name="connsiteY16" fmla="*/ 104067 h 111848"/>
                <a:gd name="connsiteX17" fmla="*/ 107921 w 198136"/>
                <a:gd name="connsiteY17" fmla="*/ 92679 h 111848"/>
                <a:gd name="connsiteX18" fmla="*/ 107921 w 198136"/>
                <a:gd name="connsiteY18" fmla="*/ 46118 h 111848"/>
                <a:gd name="connsiteX19" fmla="*/ 142170 w 198136"/>
                <a:gd name="connsiteY19" fmla="*/ 5630 h 111848"/>
                <a:gd name="connsiteX20" fmla="*/ 160944 w 198136"/>
                <a:gd name="connsiteY20" fmla="*/ 33719 h 111848"/>
                <a:gd name="connsiteX21" fmla="*/ 160944 w 198136"/>
                <a:gd name="connsiteY21" fmla="*/ 92679 h 111848"/>
                <a:gd name="connsiteX22" fmla="*/ 141155 w 198136"/>
                <a:gd name="connsiteY22" fmla="*/ 104067 h 111848"/>
                <a:gd name="connsiteX23" fmla="*/ 141155 w 198136"/>
                <a:gd name="connsiteY23" fmla="*/ 111911 h 111848"/>
                <a:gd name="connsiteX24" fmla="*/ 169823 w 198136"/>
                <a:gd name="connsiteY24" fmla="*/ 111152 h 111848"/>
                <a:gd name="connsiteX25" fmla="*/ 198237 w 198136"/>
                <a:gd name="connsiteY25" fmla="*/ 111911 h 111848"/>
                <a:gd name="connsiteX26" fmla="*/ 198237 w 198136"/>
                <a:gd name="connsiteY26" fmla="*/ 104067 h 111848"/>
                <a:gd name="connsiteX27" fmla="*/ 178449 w 198136"/>
                <a:gd name="connsiteY27" fmla="*/ 96475 h 111848"/>
                <a:gd name="connsiteX28" fmla="*/ 178449 w 198136"/>
                <a:gd name="connsiteY28" fmla="*/ 48142 h 111848"/>
                <a:gd name="connsiteX29" fmla="*/ 170584 w 198136"/>
                <a:gd name="connsiteY29" fmla="*/ 9426 h 111848"/>
                <a:gd name="connsiteX30" fmla="*/ 143946 w 198136"/>
                <a:gd name="connsiteY30" fmla="*/ 63 h 111848"/>
                <a:gd name="connsiteX31" fmla="*/ 107160 w 198136"/>
                <a:gd name="connsiteY31" fmla="*/ 24862 h 111848"/>
                <a:gd name="connsiteX32" fmla="*/ 73418 w 198136"/>
                <a:gd name="connsiteY32" fmla="*/ 63 h 111848"/>
                <a:gd name="connsiteX33" fmla="*/ 35871 w 198136"/>
                <a:gd name="connsiteY33" fmla="*/ 26633 h 111848"/>
                <a:gd name="connsiteX34" fmla="*/ 35871 w 198136"/>
                <a:gd name="connsiteY34" fmla="*/ 63 h 111848"/>
                <a:gd name="connsiteX35" fmla="*/ 100 w 198136"/>
                <a:gd name="connsiteY35" fmla="*/ 2846 h 111848"/>
                <a:gd name="connsiteX36" fmla="*/ 100 w 198136"/>
                <a:gd name="connsiteY36" fmla="*/ 10691 h 111848"/>
                <a:gd name="connsiteX37" fmla="*/ 19889 w 198136"/>
                <a:gd name="connsiteY37" fmla="*/ 24862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8136" h="111848">
                  <a:moveTo>
                    <a:pt x="19889" y="24862"/>
                  </a:moveTo>
                  <a:lnTo>
                    <a:pt x="19889" y="92679"/>
                  </a:lnTo>
                  <a:cubicBezTo>
                    <a:pt x="19889" y="104067"/>
                    <a:pt x="17098" y="104067"/>
                    <a:pt x="100" y="104067"/>
                  </a:cubicBezTo>
                  <a:lnTo>
                    <a:pt x="100" y="111911"/>
                  </a:lnTo>
                  <a:cubicBezTo>
                    <a:pt x="8980" y="111658"/>
                    <a:pt x="21918" y="111152"/>
                    <a:pt x="28768" y="111152"/>
                  </a:cubicBezTo>
                  <a:cubicBezTo>
                    <a:pt x="35364" y="111152"/>
                    <a:pt x="48556" y="111658"/>
                    <a:pt x="57182" y="111911"/>
                  </a:cubicBezTo>
                  <a:lnTo>
                    <a:pt x="57182" y="104067"/>
                  </a:lnTo>
                  <a:cubicBezTo>
                    <a:pt x="40184" y="104067"/>
                    <a:pt x="37394" y="104067"/>
                    <a:pt x="37394" y="92679"/>
                  </a:cubicBezTo>
                  <a:lnTo>
                    <a:pt x="37394" y="46118"/>
                  </a:lnTo>
                  <a:cubicBezTo>
                    <a:pt x="37394" y="19801"/>
                    <a:pt x="55406" y="5630"/>
                    <a:pt x="71643" y="5630"/>
                  </a:cubicBezTo>
                  <a:cubicBezTo>
                    <a:pt x="87625" y="5630"/>
                    <a:pt x="90416" y="19295"/>
                    <a:pt x="90416" y="33719"/>
                  </a:cubicBezTo>
                  <a:lnTo>
                    <a:pt x="90416" y="92679"/>
                  </a:lnTo>
                  <a:cubicBezTo>
                    <a:pt x="90416" y="104067"/>
                    <a:pt x="87625" y="104067"/>
                    <a:pt x="70628" y="104067"/>
                  </a:cubicBezTo>
                  <a:lnTo>
                    <a:pt x="70628" y="111911"/>
                  </a:lnTo>
                  <a:cubicBezTo>
                    <a:pt x="79507" y="111658"/>
                    <a:pt x="92446" y="111152"/>
                    <a:pt x="99296" y="111152"/>
                  </a:cubicBezTo>
                  <a:cubicBezTo>
                    <a:pt x="105892" y="111152"/>
                    <a:pt x="119084" y="111658"/>
                    <a:pt x="127710" y="111911"/>
                  </a:cubicBezTo>
                  <a:lnTo>
                    <a:pt x="127710" y="104067"/>
                  </a:lnTo>
                  <a:cubicBezTo>
                    <a:pt x="110712" y="104067"/>
                    <a:pt x="107921" y="104067"/>
                    <a:pt x="107921" y="92679"/>
                  </a:cubicBezTo>
                  <a:lnTo>
                    <a:pt x="107921" y="46118"/>
                  </a:lnTo>
                  <a:cubicBezTo>
                    <a:pt x="107921" y="19801"/>
                    <a:pt x="125934" y="5630"/>
                    <a:pt x="142170" y="5630"/>
                  </a:cubicBezTo>
                  <a:cubicBezTo>
                    <a:pt x="158153" y="5630"/>
                    <a:pt x="160944" y="19295"/>
                    <a:pt x="160944" y="33719"/>
                  </a:cubicBezTo>
                  <a:lnTo>
                    <a:pt x="160944" y="92679"/>
                  </a:lnTo>
                  <a:cubicBezTo>
                    <a:pt x="160944" y="104067"/>
                    <a:pt x="158153" y="104067"/>
                    <a:pt x="141155" y="104067"/>
                  </a:cubicBezTo>
                  <a:lnTo>
                    <a:pt x="141155" y="111911"/>
                  </a:lnTo>
                  <a:cubicBezTo>
                    <a:pt x="150035" y="111658"/>
                    <a:pt x="162973" y="111152"/>
                    <a:pt x="169823" y="111152"/>
                  </a:cubicBezTo>
                  <a:cubicBezTo>
                    <a:pt x="176419" y="111152"/>
                    <a:pt x="189612" y="111658"/>
                    <a:pt x="198237" y="111911"/>
                  </a:cubicBezTo>
                  <a:lnTo>
                    <a:pt x="198237" y="104067"/>
                  </a:lnTo>
                  <a:cubicBezTo>
                    <a:pt x="185045" y="104067"/>
                    <a:pt x="178703" y="104067"/>
                    <a:pt x="178449" y="96475"/>
                  </a:cubicBezTo>
                  <a:lnTo>
                    <a:pt x="178449" y="48142"/>
                  </a:lnTo>
                  <a:cubicBezTo>
                    <a:pt x="178449" y="26380"/>
                    <a:pt x="178449" y="18536"/>
                    <a:pt x="170584" y="9426"/>
                  </a:cubicBezTo>
                  <a:cubicBezTo>
                    <a:pt x="167033" y="5124"/>
                    <a:pt x="158661" y="63"/>
                    <a:pt x="143946" y="63"/>
                  </a:cubicBezTo>
                  <a:cubicBezTo>
                    <a:pt x="122636" y="63"/>
                    <a:pt x="111473" y="15246"/>
                    <a:pt x="107160" y="24862"/>
                  </a:cubicBezTo>
                  <a:cubicBezTo>
                    <a:pt x="103608" y="2846"/>
                    <a:pt x="84835" y="63"/>
                    <a:pt x="73418" y="63"/>
                  </a:cubicBezTo>
                  <a:cubicBezTo>
                    <a:pt x="54899" y="63"/>
                    <a:pt x="42975" y="10944"/>
                    <a:pt x="35871" y="26633"/>
                  </a:cubicBezTo>
                  <a:lnTo>
                    <a:pt x="35871" y="63"/>
                  </a:lnTo>
                  <a:lnTo>
                    <a:pt x="100" y="2846"/>
                  </a:lnTo>
                  <a:lnTo>
                    <a:pt x="100" y="10691"/>
                  </a:lnTo>
                  <a:cubicBezTo>
                    <a:pt x="17859" y="10691"/>
                    <a:pt x="19889" y="12462"/>
                    <a:pt x="19889" y="24862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64CF030A-0978-33A9-ED75-8E13E89D3CF9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8962163" y="3600526"/>
              <a:ext cx="112387" cy="116150"/>
            </a:xfrm>
            <a:custGeom>
              <a:avLst/>
              <a:gdLst>
                <a:gd name="connsiteX0" fmla="*/ 112496 w 112387"/>
                <a:gd name="connsiteY0" fmla="*/ 59277 h 116150"/>
                <a:gd name="connsiteX1" fmla="*/ 56429 w 112387"/>
                <a:gd name="connsiteY1" fmla="*/ 63 h 116150"/>
                <a:gd name="connsiteX2" fmla="*/ 108 w 112387"/>
                <a:gd name="connsiteY2" fmla="*/ 59277 h 116150"/>
                <a:gd name="connsiteX3" fmla="*/ 56175 w 112387"/>
                <a:gd name="connsiteY3" fmla="*/ 116213 h 116150"/>
                <a:gd name="connsiteX4" fmla="*/ 112496 w 112387"/>
                <a:gd name="connsiteY4" fmla="*/ 59277 h 116150"/>
                <a:gd name="connsiteX5" fmla="*/ 56429 w 112387"/>
                <a:gd name="connsiteY5" fmla="*/ 109887 h 116150"/>
                <a:gd name="connsiteX6" fmla="*/ 27508 w 112387"/>
                <a:gd name="connsiteY6" fmla="*/ 92933 h 116150"/>
                <a:gd name="connsiteX7" fmla="*/ 21165 w 112387"/>
                <a:gd name="connsiteY7" fmla="*/ 57252 h 116150"/>
                <a:gd name="connsiteX8" fmla="*/ 27254 w 112387"/>
                <a:gd name="connsiteY8" fmla="*/ 22584 h 116150"/>
                <a:gd name="connsiteX9" fmla="*/ 56175 w 112387"/>
                <a:gd name="connsiteY9" fmla="*/ 5630 h 116150"/>
                <a:gd name="connsiteX10" fmla="*/ 84843 w 112387"/>
                <a:gd name="connsiteY10" fmla="*/ 22078 h 116150"/>
                <a:gd name="connsiteX11" fmla="*/ 91439 w 112387"/>
                <a:gd name="connsiteY11" fmla="*/ 57252 h 116150"/>
                <a:gd name="connsiteX12" fmla="*/ 85858 w 112387"/>
                <a:gd name="connsiteY12" fmla="*/ 91161 h 116150"/>
                <a:gd name="connsiteX13" fmla="*/ 56429 w 112387"/>
                <a:gd name="connsiteY13" fmla="*/ 109887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387" h="116150">
                  <a:moveTo>
                    <a:pt x="112496" y="59277"/>
                  </a:moveTo>
                  <a:cubicBezTo>
                    <a:pt x="112496" y="26886"/>
                    <a:pt x="87126" y="63"/>
                    <a:pt x="56429" y="63"/>
                  </a:cubicBezTo>
                  <a:cubicBezTo>
                    <a:pt x="24717" y="63"/>
                    <a:pt x="108" y="27645"/>
                    <a:pt x="108" y="59277"/>
                  </a:cubicBezTo>
                  <a:cubicBezTo>
                    <a:pt x="108" y="91920"/>
                    <a:pt x="26493" y="116213"/>
                    <a:pt x="56175" y="116213"/>
                  </a:cubicBezTo>
                  <a:cubicBezTo>
                    <a:pt x="86873" y="116213"/>
                    <a:pt x="112496" y="91414"/>
                    <a:pt x="112496" y="59277"/>
                  </a:cubicBezTo>
                  <a:close/>
                  <a:moveTo>
                    <a:pt x="56429" y="109887"/>
                  </a:moveTo>
                  <a:cubicBezTo>
                    <a:pt x="45520" y="109887"/>
                    <a:pt x="34358" y="104573"/>
                    <a:pt x="27508" y="92933"/>
                  </a:cubicBezTo>
                  <a:cubicBezTo>
                    <a:pt x="21165" y="81798"/>
                    <a:pt x="21165" y="66362"/>
                    <a:pt x="21165" y="57252"/>
                  </a:cubicBezTo>
                  <a:cubicBezTo>
                    <a:pt x="21165" y="47383"/>
                    <a:pt x="21165" y="33719"/>
                    <a:pt x="27254" y="22584"/>
                  </a:cubicBezTo>
                  <a:cubicBezTo>
                    <a:pt x="34104" y="10944"/>
                    <a:pt x="46028" y="5630"/>
                    <a:pt x="56175" y="5630"/>
                  </a:cubicBezTo>
                  <a:cubicBezTo>
                    <a:pt x="67338" y="5630"/>
                    <a:pt x="78247" y="11197"/>
                    <a:pt x="84843" y="22078"/>
                  </a:cubicBezTo>
                  <a:cubicBezTo>
                    <a:pt x="91439" y="32959"/>
                    <a:pt x="91439" y="47636"/>
                    <a:pt x="91439" y="57252"/>
                  </a:cubicBezTo>
                  <a:cubicBezTo>
                    <a:pt x="91439" y="66362"/>
                    <a:pt x="91439" y="80027"/>
                    <a:pt x="85858" y="91161"/>
                  </a:cubicBezTo>
                  <a:cubicBezTo>
                    <a:pt x="80277" y="102548"/>
                    <a:pt x="69114" y="109887"/>
                    <a:pt x="56429" y="109887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08C5E788-16CF-6608-F915-1F15B6D493EE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9096059" y="3600526"/>
              <a:ext cx="112387" cy="116150"/>
            </a:xfrm>
            <a:custGeom>
              <a:avLst/>
              <a:gdLst>
                <a:gd name="connsiteX0" fmla="*/ 112501 w 112387"/>
                <a:gd name="connsiteY0" fmla="*/ 59277 h 116150"/>
                <a:gd name="connsiteX1" fmla="*/ 56434 w 112387"/>
                <a:gd name="connsiteY1" fmla="*/ 63 h 116150"/>
                <a:gd name="connsiteX2" fmla="*/ 114 w 112387"/>
                <a:gd name="connsiteY2" fmla="*/ 59277 h 116150"/>
                <a:gd name="connsiteX3" fmla="*/ 56181 w 112387"/>
                <a:gd name="connsiteY3" fmla="*/ 116213 h 116150"/>
                <a:gd name="connsiteX4" fmla="*/ 112501 w 112387"/>
                <a:gd name="connsiteY4" fmla="*/ 59277 h 116150"/>
                <a:gd name="connsiteX5" fmla="*/ 56434 w 112387"/>
                <a:gd name="connsiteY5" fmla="*/ 109887 h 116150"/>
                <a:gd name="connsiteX6" fmla="*/ 27513 w 112387"/>
                <a:gd name="connsiteY6" fmla="*/ 92933 h 116150"/>
                <a:gd name="connsiteX7" fmla="*/ 21171 w 112387"/>
                <a:gd name="connsiteY7" fmla="*/ 57252 h 116150"/>
                <a:gd name="connsiteX8" fmla="*/ 27259 w 112387"/>
                <a:gd name="connsiteY8" fmla="*/ 22584 h 116150"/>
                <a:gd name="connsiteX9" fmla="*/ 56181 w 112387"/>
                <a:gd name="connsiteY9" fmla="*/ 5630 h 116150"/>
                <a:gd name="connsiteX10" fmla="*/ 84848 w 112387"/>
                <a:gd name="connsiteY10" fmla="*/ 22078 h 116150"/>
                <a:gd name="connsiteX11" fmla="*/ 91444 w 112387"/>
                <a:gd name="connsiteY11" fmla="*/ 57252 h 116150"/>
                <a:gd name="connsiteX12" fmla="*/ 85863 w 112387"/>
                <a:gd name="connsiteY12" fmla="*/ 91161 h 116150"/>
                <a:gd name="connsiteX13" fmla="*/ 56434 w 112387"/>
                <a:gd name="connsiteY13" fmla="*/ 109887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387" h="116150">
                  <a:moveTo>
                    <a:pt x="112501" y="59277"/>
                  </a:moveTo>
                  <a:cubicBezTo>
                    <a:pt x="112501" y="26886"/>
                    <a:pt x="87132" y="63"/>
                    <a:pt x="56434" y="63"/>
                  </a:cubicBezTo>
                  <a:cubicBezTo>
                    <a:pt x="24722" y="63"/>
                    <a:pt x="114" y="27645"/>
                    <a:pt x="114" y="59277"/>
                  </a:cubicBezTo>
                  <a:cubicBezTo>
                    <a:pt x="114" y="91920"/>
                    <a:pt x="26498" y="116213"/>
                    <a:pt x="56181" y="116213"/>
                  </a:cubicBezTo>
                  <a:cubicBezTo>
                    <a:pt x="86878" y="116213"/>
                    <a:pt x="112501" y="91414"/>
                    <a:pt x="112501" y="59277"/>
                  </a:cubicBezTo>
                  <a:close/>
                  <a:moveTo>
                    <a:pt x="56434" y="109887"/>
                  </a:moveTo>
                  <a:cubicBezTo>
                    <a:pt x="45525" y="109887"/>
                    <a:pt x="34363" y="104573"/>
                    <a:pt x="27513" y="92933"/>
                  </a:cubicBezTo>
                  <a:cubicBezTo>
                    <a:pt x="21171" y="81798"/>
                    <a:pt x="21171" y="66362"/>
                    <a:pt x="21171" y="57252"/>
                  </a:cubicBezTo>
                  <a:cubicBezTo>
                    <a:pt x="21171" y="47383"/>
                    <a:pt x="21171" y="33719"/>
                    <a:pt x="27259" y="22584"/>
                  </a:cubicBezTo>
                  <a:cubicBezTo>
                    <a:pt x="34109" y="10944"/>
                    <a:pt x="46033" y="5630"/>
                    <a:pt x="56181" y="5630"/>
                  </a:cubicBezTo>
                  <a:cubicBezTo>
                    <a:pt x="67343" y="5630"/>
                    <a:pt x="78252" y="11197"/>
                    <a:pt x="84848" y="22078"/>
                  </a:cubicBezTo>
                  <a:cubicBezTo>
                    <a:pt x="91445" y="32959"/>
                    <a:pt x="91444" y="47636"/>
                    <a:pt x="91444" y="57252"/>
                  </a:cubicBezTo>
                  <a:cubicBezTo>
                    <a:pt x="91444" y="66362"/>
                    <a:pt x="91444" y="80027"/>
                    <a:pt x="85863" y="91161"/>
                  </a:cubicBezTo>
                  <a:cubicBezTo>
                    <a:pt x="80282" y="102548"/>
                    <a:pt x="69119" y="109887"/>
                    <a:pt x="56434" y="109887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B844698-8F65-C526-F08A-E76E6319B359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9220624" y="3558267"/>
              <a:ext cx="79407" cy="158409"/>
            </a:xfrm>
            <a:custGeom>
              <a:avLst/>
              <a:gdLst>
                <a:gd name="connsiteX0" fmla="*/ 39188 w 79407"/>
                <a:gd name="connsiteY0" fmla="*/ 54469 h 158409"/>
                <a:gd name="connsiteX1" fmla="*/ 75467 w 79407"/>
                <a:gd name="connsiteY1" fmla="*/ 54469 h 158409"/>
                <a:gd name="connsiteX2" fmla="*/ 75467 w 79407"/>
                <a:gd name="connsiteY2" fmla="*/ 46624 h 158409"/>
                <a:gd name="connsiteX3" fmla="*/ 39188 w 79407"/>
                <a:gd name="connsiteY3" fmla="*/ 46624 h 158409"/>
                <a:gd name="connsiteX4" fmla="*/ 39188 w 79407"/>
                <a:gd name="connsiteY4" fmla="*/ 63 h 158409"/>
                <a:gd name="connsiteX5" fmla="*/ 32846 w 79407"/>
                <a:gd name="connsiteY5" fmla="*/ 63 h 158409"/>
                <a:gd name="connsiteX6" fmla="*/ 119 w 79407"/>
                <a:gd name="connsiteY6" fmla="*/ 48902 h 158409"/>
                <a:gd name="connsiteX7" fmla="*/ 119 w 79407"/>
                <a:gd name="connsiteY7" fmla="*/ 54469 h 158409"/>
                <a:gd name="connsiteX8" fmla="*/ 21683 w 79407"/>
                <a:gd name="connsiteY8" fmla="*/ 54469 h 158409"/>
                <a:gd name="connsiteX9" fmla="*/ 21683 w 79407"/>
                <a:gd name="connsiteY9" fmla="*/ 124311 h 158409"/>
                <a:gd name="connsiteX10" fmla="*/ 54410 w 79407"/>
                <a:gd name="connsiteY10" fmla="*/ 158473 h 158409"/>
                <a:gd name="connsiteX11" fmla="*/ 79526 w 79407"/>
                <a:gd name="connsiteY11" fmla="*/ 124311 h 158409"/>
                <a:gd name="connsiteX12" fmla="*/ 79526 w 79407"/>
                <a:gd name="connsiteY12" fmla="*/ 109887 h 158409"/>
                <a:gd name="connsiteX13" fmla="*/ 73183 w 79407"/>
                <a:gd name="connsiteY13" fmla="*/ 109887 h 158409"/>
                <a:gd name="connsiteX14" fmla="*/ 73183 w 79407"/>
                <a:gd name="connsiteY14" fmla="*/ 123805 h 158409"/>
                <a:gd name="connsiteX15" fmla="*/ 56186 w 79407"/>
                <a:gd name="connsiteY15" fmla="*/ 152146 h 158409"/>
                <a:gd name="connsiteX16" fmla="*/ 39188 w 79407"/>
                <a:gd name="connsiteY16" fmla="*/ 124817 h 158409"/>
                <a:gd name="connsiteX17" fmla="*/ 39188 w 79407"/>
                <a:gd name="connsiteY17" fmla="*/ 54469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407" h="158409">
                  <a:moveTo>
                    <a:pt x="39188" y="54469"/>
                  </a:moveTo>
                  <a:lnTo>
                    <a:pt x="75467" y="54469"/>
                  </a:lnTo>
                  <a:lnTo>
                    <a:pt x="75467" y="46624"/>
                  </a:lnTo>
                  <a:lnTo>
                    <a:pt x="39188" y="46624"/>
                  </a:lnTo>
                  <a:lnTo>
                    <a:pt x="39188" y="63"/>
                  </a:lnTo>
                  <a:lnTo>
                    <a:pt x="32846" y="63"/>
                  </a:lnTo>
                  <a:cubicBezTo>
                    <a:pt x="32592" y="20813"/>
                    <a:pt x="24981" y="47889"/>
                    <a:pt x="119" y="48902"/>
                  </a:cubicBezTo>
                  <a:lnTo>
                    <a:pt x="119" y="54469"/>
                  </a:lnTo>
                  <a:lnTo>
                    <a:pt x="21683" y="54469"/>
                  </a:lnTo>
                  <a:lnTo>
                    <a:pt x="21683" y="124311"/>
                  </a:lnTo>
                  <a:cubicBezTo>
                    <a:pt x="21683" y="155436"/>
                    <a:pt x="45277" y="158473"/>
                    <a:pt x="54410" y="158473"/>
                  </a:cubicBezTo>
                  <a:cubicBezTo>
                    <a:pt x="72422" y="158473"/>
                    <a:pt x="79526" y="140506"/>
                    <a:pt x="79526" y="124311"/>
                  </a:cubicBezTo>
                  <a:lnTo>
                    <a:pt x="79526" y="109887"/>
                  </a:lnTo>
                  <a:lnTo>
                    <a:pt x="73183" y="109887"/>
                  </a:lnTo>
                  <a:lnTo>
                    <a:pt x="73183" y="123805"/>
                  </a:lnTo>
                  <a:cubicBezTo>
                    <a:pt x="73183" y="142531"/>
                    <a:pt x="65572" y="152146"/>
                    <a:pt x="56186" y="152146"/>
                  </a:cubicBezTo>
                  <a:cubicBezTo>
                    <a:pt x="39188" y="152146"/>
                    <a:pt x="39188" y="129119"/>
                    <a:pt x="39188" y="124817"/>
                  </a:cubicBezTo>
                  <a:lnTo>
                    <a:pt x="39188" y="54469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C04CCB2-2402-5014-8D92-5A51F4DE4801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9322583" y="3538276"/>
              <a:ext cx="127609" cy="175617"/>
            </a:xfrm>
            <a:custGeom>
              <a:avLst/>
              <a:gdLst>
                <a:gd name="connsiteX0" fmla="*/ 19911 w 127609"/>
                <a:gd name="connsiteY0" fmla="*/ 156448 h 175617"/>
                <a:gd name="connsiteX1" fmla="*/ 123 w 127609"/>
                <a:gd name="connsiteY1" fmla="*/ 167836 h 175617"/>
                <a:gd name="connsiteX2" fmla="*/ 123 w 127609"/>
                <a:gd name="connsiteY2" fmla="*/ 175680 h 175617"/>
                <a:gd name="connsiteX3" fmla="*/ 28790 w 127609"/>
                <a:gd name="connsiteY3" fmla="*/ 174921 h 175617"/>
                <a:gd name="connsiteX4" fmla="*/ 57204 w 127609"/>
                <a:gd name="connsiteY4" fmla="*/ 175680 h 175617"/>
                <a:gd name="connsiteX5" fmla="*/ 57204 w 127609"/>
                <a:gd name="connsiteY5" fmla="*/ 167836 h 175617"/>
                <a:gd name="connsiteX6" fmla="*/ 37416 w 127609"/>
                <a:gd name="connsiteY6" fmla="*/ 156448 h 175617"/>
                <a:gd name="connsiteX7" fmla="*/ 37416 w 127609"/>
                <a:gd name="connsiteY7" fmla="*/ 109887 h 175617"/>
                <a:gd name="connsiteX8" fmla="*/ 71665 w 127609"/>
                <a:gd name="connsiteY8" fmla="*/ 69399 h 175617"/>
                <a:gd name="connsiteX9" fmla="*/ 90439 w 127609"/>
                <a:gd name="connsiteY9" fmla="*/ 97487 h 175617"/>
                <a:gd name="connsiteX10" fmla="*/ 90439 w 127609"/>
                <a:gd name="connsiteY10" fmla="*/ 156448 h 175617"/>
                <a:gd name="connsiteX11" fmla="*/ 70650 w 127609"/>
                <a:gd name="connsiteY11" fmla="*/ 167836 h 175617"/>
                <a:gd name="connsiteX12" fmla="*/ 70650 w 127609"/>
                <a:gd name="connsiteY12" fmla="*/ 175680 h 175617"/>
                <a:gd name="connsiteX13" fmla="*/ 99318 w 127609"/>
                <a:gd name="connsiteY13" fmla="*/ 174921 h 175617"/>
                <a:gd name="connsiteX14" fmla="*/ 127732 w 127609"/>
                <a:gd name="connsiteY14" fmla="*/ 175680 h 175617"/>
                <a:gd name="connsiteX15" fmla="*/ 127732 w 127609"/>
                <a:gd name="connsiteY15" fmla="*/ 167836 h 175617"/>
                <a:gd name="connsiteX16" fmla="*/ 107944 w 127609"/>
                <a:gd name="connsiteY16" fmla="*/ 160244 h 175617"/>
                <a:gd name="connsiteX17" fmla="*/ 107944 w 127609"/>
                <a:gd name="connsiteY17" fmla="*/ 111911 h 175617"/>
                <a:gd name="connsiteX18" fmla="*/ 100079 w 127609"/>
                <a:gd name="connsiteY18" fmla="*/ 73195 h 175617"/>
                <a:gd name="connsiteX19" fmla="*/ 73441 w 127609"/>
                <a:gd name="connsiteY19" fmla="*/ 63832 h 175617"/>
                <a:gd name="connsiteX20" fmla="*/ 36655 w 127609"/>
                <a:gd name="connsiteY20" fmla="*/ 88631 h 175617"/>
                <a:gd name="connsiteX21" fmla="*/ 36655 w 127609"/>
                <a:gd name="connsiteY21" fmla="*/ 63 h 175617"/>
                <a:gd name="connsiteX22" fmla="*/ 123 w 127609"/>
                <a:gd name="connsiteY22" fmla="*/ 2846 h 175617"/>
                <a:gd name="connsiteX23" fmla="*/ 123 w 127609"/>
                <a:gd name="connsiteY23" fmla="*/ 10691 h 175617"/>
                <a:gd name="connsiteX24" fmla="*/ 19911 w 127609"/>
                <a:gd name="connsiteY24" fmla="*/ 24862 h 175617"/>
                <a:gd name="connsiteX25" fmla="*/ 19911 w 127609"/>
                <a:gd name="connsiteY25" fmla="*/ 156448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609" h="175617">
                  <a:moveTo>
                    <a:pt x="19911" y="156448"/>
                  </a:moveTo>
                  <a:cubicBezTo>
                    <a:pt x="19911" y="167836"/>
                    <a:pt x="17120" y="167836"/>
                    <a:pt x="123" y="167836"/>
                  </a:cubicBezTo>
                  <a:lnTo>
                    <a:pt x="123" y="175680"/>
                  </a:lnTo>
                  <a:cubicBezTo>
                    <a:pt x="9002" y="175427"/>
                    <a:pt x="21941" y="174921"/>
                    <a:pt x="28790" y="174921"/>
                  </a:cubicBezTo>
                  <a:cubicBezTo>
                    <a:pt x="35386" y="174921"/>
                    <a:pt x="48579" y="175427"/>
                    <a:pt x="57204" y="175680"/>
                  </a:cubicBezTo>
                  <a:lnTo>
                    <a:pt x="57204" y="167836"/>
                  </a:lnTo>
                  <a:cubicBezTo>
                    <a:pt x="40207" y="167836"/>
                    <a:pt x="37416" y="167836"/>
                    <a:pt x="37416" y="156448"/>
                  </a:cubicBezTo>
                  <a:lnTo>
                    <a:pt x="37416" y="109887"/>
                  </a:lnTo>
                  <a:cubicBezTo>
                    <a:pt x="37416" y="83570"/>
                    <a:pt x="55428" y="69399"/>
                    <a:pt x="71665" y="69399"/>
                  </a:cubicBezTo>
                  <a:cubicBezTo>
                    <a:pt x="87648" y="69399"/>
                    <a:pt x="90439" y="83064"/>
                    <a:pt x="90439" y="97487"/>
                  </a:cubicBezTo>
                  <a:lnTo>
                    <a:pt x="90439" y="156448"/>
                  </a:lnTo>
                  <a:cubicBezTo>
                    <a:pt x="90439" y="167836"/>
                    <a:pt x="87648" y="167836"/>
                    <a:pt x="70650" y="167836"/>
                  </a:cubicBezTo>
                  <a:lnTo>
                    <a:pt x="70650" y="175680"/>
                  </a:lnTo>
                  <a:cubicBezTo>
                    <a:pt x="79530" y="175427"/>
                    <a:pt x="92468" y="174921"/>
                    <a:pt x="99318" y="174921"/>
                  </a:cubicBezTo>
                  <a:cubicBezTo>
                    <a:pt x="105914" y="174921"/>
                    <a:pt x="119106" y="175427"/>
                    <a:pt x="127732" y="175680"/>
                  </a:cubicBezTo>
                  <a:lnTo>
                    <a:pt x="127732" y="167836"/>
                  </a:lnTo>
                  <a:cubicBezTo>
                    <a:pt x="114540" y="167836"/>
                    <a:pt x="108197" y="167836"/>
                    <a:pt x="107944" y="160244"/>
                  </a:cubicBezTo>
                  <a:lnTo>
                    <a:pt x="107944" y="111911"/>
                  </a:lnTo>
                  <a:cubicBezTo>
                    <a:pt x="107944" y="90149"/>
                    <a:pt x="107944" y="82304"/>
                    <a:pt x="100079" y="73195"/>
                  </a:cubicBezTo>
                  <a:cubicBezTo>
                    <a:pt x="96527" y="68893"/>
                    <a:pt x="88155" y="63832"/>
                    <a:pt x="73441" y="63832"/>
                  </a:cubicBezTo>
                  <a:cubicBezTo>
                    <a:pt x="52130" y="63832"/>
                    <a:pt x="40968" y="79015"/>
                    <a:pt x="36655" y="88631"/>
                  </a:cubicBezTo>
                  <a:lnTo>
                    <a:pt x="36655" y="63"/>
                  </a:lnTo>
                  <a:lnTo>
                    <a:pt x="123" y="2846"/>
                  </a:lnTo>
                  <a:lnTo>
                    <a:pt x="123" y="10691"/>
                  </a:lnTo>
                  <a:cubicBezTo>
                    <a:pt x="17881" y="10691"/>
                    <a:pt x="19911" y="12462"/>
                    <a:pt x="19911" y="24862"/>
                  </a:cubicBezTo>
                  <a:lnTo>
                    <a:pt x="19911" y="156448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96AB1DC9-5D05-9E4F-92E2-B1EE1E0F01E0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9463779" y="3544602"/>
              <a:ext cx="54291" cy="169291"/>
            </a:xfrm>
            <a:custGeom>
              <a:avLst/>
              <a:gdLst>
                <a:gd name="connsiteX0" fmla="*/ 36660 w 54291"/>
                <a:gd name="connsiteY0" fmla="*/ 57505 h 169291"/>
                <a:gd name="connsiteX1" fmla="*/ 1143 w 54291"/>
                <a:gd name="connsiteY1" fmla="*/ 60289 h 169291"/>
                <a:gd name="connsiteX2" fmla="*/ 1143 w 54291"/>
                <a:gd name="connsiteY2" fmla="*/ 68134 h 169291"/>
                <a:gd name="connsiteX3" fmla="*/ 19916 w 54291"/>
                <a:gd name="connsiteY3" fmla="*/ 82051 h 169291"/>
                <a:gd name="connsiteX4" fmla="*/ 19916 w 54291"/>
                <a:gd name="connsiteY4" fmla="*/ 150122 h 169291"/>
                <a:gd name="connsiteX5" fmla="*/ 128 w 54291"/>
                <a:gd name="connsiteY5" fmla="*/ 161509 h 169291"/>
                <a:gd name="connsiteX6" fmla="*/ 128 w 54291"/>
                <a:gd name="connsiteY6" fmla="*/ 169354 h 169291"/>
                <a:gd name="connsiteX7" fmla="*/ 28035 w 54291"/>
                <a:gd name="connsiteY7" fmla="*/ 168595 h 169291"/>
                <a:gd name="connsiteX8" fmla="*/ 54419 w 54291"/>
                <a:gd name="connsiteY8" fmla="*/ 169354 h 169291"/>
                <a:gd name="connsiteX9" fmla="*/ 54419 w 54291"/>
                <a:gd name="connsiteY9" fmla="*/ 161509 h 169291"/>
                <a:gd name="connsiteX10" fmla="*/ 36660 w 54291"/>
                <a:gd name="connsiteY10" fmla="*/ 150375 h 169291"/>
                <a:gd name="connsiteX11" fmla="*/ 36660 w 54291"/>
                <a:gd name="connsiteY11" fmla="*/ 57505 h 169291"/>
                <a:gd name="connsiteX12" fmla="*/ 37675 w 54291"/>
                <a:gd name="connsiteY12" fmla="*/ 13474 h 169291"/>
                <a:gd name="connsiteX13" fmla="*/ 24229 w 54291"/>
                <a:gd name="connsiteY13" fmla="*/ 63 h 169291"/>
                <a:gd name="connsiteX14" fmla="*/ 10783 w 54291"/>
                <a:gd name="connsiteY14" fmla="*/ 13474 h 169291"/>
                <a:gd name="connsiteX15" fmla="*/ 24229 w 54291"/>
                <a:gd name="connsiteY15" fmla="*/ 26886 h 169291"/>
                <a:gd name="connsiteX16" fmla="*/ 37675 w 54291"/>
                <a:gd name="connsiteY16" fmla="*/ 13474 h 16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291" h="169291">
                  <a:moveTo>
                    <a:pt x="36660" y="57505"/>
                  </a:moveTo>
                  <a:lnTo>
                    <a:pt x="1143" y="60289"/>
                  </a:lnTo>
                  <a:lnTo>
                    <a:pt x="1143" y="68134"/>
                  </a:lnTo>
                  <a:cubicBezTo>
                    <a:pt x="17633" y="68134"/>
                    <a:pt x="19916" y="69652"/>
                    <a:pt x="19916" y="82051"/>
                  </a:cubicBezTo>
                  <a:lnTo>
                    <a:pt x="19916" y="150122"/>
                  </a:lnTo>
                  <a:cubicBezTo>
                    <a:pt x="19916" y="161509"/>
                    <a:pt x="17126" y="161509"/>
                    <a:pt x="128" y="161509"/>
                  </a:cubicBezTo>
                  <a:lnTo>
                    <a:pt x="128" y="169354"/>
                  </a:lnTo>
                  <a:cubicBezTo>
                    <a:pt x="8246" y="169101"/>
                    <a:pt x="21946" y="168595"/>
                    <a:pt x="28035" y="168595"/>
                  </a:cubicBezTo>
                  <a:cubicBezTo>
                    <a:pt x="36914" y="168595"/>
                    <a:pt x="45794" y="169101"/>
                    <a:pt x="54419" y="169354"/>
                  </a:cubicBezTo>
                  <a:lnTo>
                    <a:pt x="54419" y="161509"/>
                  </a:lnTo>
                  <a:cubicBezTo>
                    <a:pt x="37675" y="161509"/>
                    <a:pt x="36660" y="160244"/>
                    <a:pt x="36660" y="150375"/>
                  </a:cubicBezTo>
                  <a:lnTo>
                    <a:pt x="36660" y="57505"/>
                  </a:lnTo>
                  <a:close/>
                  <a:moveTo>
                    <a:pt x="37675" y="13474"/>
                  </a:moveTo>
                  <a:cubicBezTo>
                    <a:pt x="37675" y="5377"/>
                    <a:pt x="31333" y="63"/>
                    <a:pt x="24229" y="63"/>
                  </a:cubicBezTo>
                  <a:cubicBezTo>
                    <a:pt x="16365" y="63"/>
                    <a:pt x="10783" y="6895"/>
                    <a:pt x="10783" y="13474"/>
                  </a:cubicBezTo>
                  <a:cubicBezTo>
                    <a:pt x="10783" y="20307"/>
                    <a:pt x="16365" y="26886"/>
                    <a:pt x="24229" y="26886"/>
                  </a:cubicBezTo>
                  <a:cubicBezTo>
                    <a:pt x="31333" y="26886"/>
                    <a:pt x="37675" y="21572"/>
                    <a:pt x="37675" y="13474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C072003F-934B-BB0C-8269-7D11A82F9DFE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9533997" y="3602045"/>
              <a:ext cx="127609" cy="111848"/>
            </a:xfrm>
            <a:custGeom>
              <a:avLst/>
              <a:gdLst>
                <a:gd name="connsiteX0" fmla="*/ 19919 w 127609"/>
                <a:gd name="connsiteY0" fmla="*/ 24862 h 111848"/>
                <a:gd name="connsiteX1" fmla="*/ 19919 w 127609"/>
                <a:gd name="connsiteY1" fmla="*/ 92679 h 111848"/>
                <a:gd name="connsiteX2" fmla="*/ 131 w 127609"/>
                <a:gd name="connsiteY2" fmla="*/ 104067 h 111848"/>
                <a:gd name="connsiteX3" fmla="*/ 131 w 127609"/>
                <a:gd name="connsiteY3" fmla="*/ 111911 h 111848"/>
                <a:gd name="connsiteX4" fmla="*/ 28799 w 127609"/>
                <a:gd name="connsiteY4" fmla="*/ 111152 h 111848"/>
                <a:gd name="connsiteX5" fmla="*/ 57213 w 127609"/>
                <a:gd name="connsiteY5" fmla="*/ 111911 h 111848"/>
                <a:gd name="connsiteX6" fmla="*/ 57213 w 127609"/>
                <a:gd name="connsiteY6" fmla="*/ 104067 h 111848"/>
                <a:gd name="connsiteX7" fmla="*/ 37424 w 127609"/>
                <a:gd name="connsiteY7" fmla="*/ 92679 h 111848"/>
                <a:gd name="connsiteX8" fmla="*/ 37424 w 127609"/>
                <a:gd name="connsiteY8" fmla="*/ 46118 h 111848"/>
                <a:gd name="connsiteX9" fmla="*/ 71673 w 127609"/>
                <a:gd name="connsiteY9" fmla="*/ 5630 h 111848"/>
                <a:gd name="connsiteX10" fmla="*/ 90447 w 127609"/>
                <a:gd name="connsiteY10" fmla="*/ 33719 h 111848"/>
                <a:gd name="connsiteX11" fmla="*/ 90447 w 127609"/>
                <a:gd name="connsiteY11" fmla="*/ 92679 h 111848"/>
                <a:gd name="connsiteX12" fmla="*/ 70659 w 127609"/>
                <a:gd name="connsiteY12" fmla="*/ 104067 h 111848"/>
                <a:gd name="connsiteX13" fmla="*/ 70659 w 127609"/>
                <a:gd name="connsiteY13" fmla="*/ 111911 h 111848"/>
                <a:gd name="connsiteX14" fmla="*/ 99326 w 127609"/>
                <a:gd name="connsiteY14" fmla="*/ 111152 h 111848"/>
                <a:gd name="connsiteX15" fmla="*/ 127740 w 127609"/>
                <a:gd name="connsiteY15" fmla="*/ 111911 h 111848"/>
                <a:gd name="connsiteX16" fmla="*/ 127740 w 127609"/>
                <a:gd name="connsiteY16" fmla="*/ 104067 h 111848"/>
                <a:gd name="connsiteX17" fmla="*/ 107952 w 127609"/>
                <a:gd name="connsiteY17" fmla="*/ 96475 h 111848"/>
                <a:gd name="connsiteX18" fmla="*/ 107952 w 127609"/>
                <a:gd name="connsiteY18" fmla="*/ 48142 h 111848"/>
                <a:gd name="connsiteX19" fmla="*/ 100087 w 127609"/>
                <a:gd name="connsiteY19" fmla="*/ 9426 h 111848"/>
                <a:gd name="connsiteX20" fmla="*/ 73449 w 127609"/>
                <a:gd name="connsiteY20" fmla="*/ 63 h 111848"/>
                <a:gd name="connsiteX21" fmla="*/ 35902 w 127609"/>
                <a:gd name="connsiteY21" fmla="*/ 26633 h 111848"/>
                <a:gd name="connsiteX22" fmla="*/ 35902 w 127609"/>
                <a:gd name="connsiteY22" fmla="*/ 63 h 111848"/>
                <a:gd name="connsiteX23" fmla="*/ 131 w 127609"/>
                <a:gd name="connsiteY23" fmla="*/ 2846 h 111848"/>
                <a:gd name="connsiteX24" fmla="*/ 131 w 127609"/>
                <a:gd name="connsiteY24" fmla="*/ 10691 h 111848"/>
                <a:gd name="connsiteX25" fmla="*/ 19919 w 127609"/>
                <a:gd name="connsiteY25" fmla="*/ 24862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609" h="111848">
                  <a:moveTo>
                    <a:pt x="19919" y="24862"/>
                  </a:moveTo>
                  <a:lnTo>
                    <a:pt x="19919" y="92679"/>
                  </a:lnTo>
                  <a:cubicBezTo>
                    <a:pt x="19919" y="104067"/>
                    <a:pt x="17129" y="104067"/>
                    <a:pt x="131" y="104067"/>
                  </a:cubicBezTo>
                  <a:lnTo>
                    <a:pt x="131" y="111911"/>
                  </a:lnTo>
                  <a:cubicBezTo>
                    <a:pt x="9010" y="111658"/>
                    <a:pt x="21949" y="111152"/>
                    <a:pt x="28799" y="111152"/>
                  </a:cubicBezTo>
                  <a:cubicBezTo>
                    <a:pt x="35395" y="111152"/>
                    <a:pt x="48587" y="111658"/>
                    <a:pt x="57213" y="111911"/>
                  </a:cubicBezTo>
                  <a:lnTo>
                    <a:pt x="57213" y="104067"/>
                  </a:lnTo>
                  <a:cubicBezTo>
                    <a:pt x="40215" y="104067"/>
                    <a:pt x="37424" y="104067"/>
                    <a:pt x="37424" y="92679"/>
                  </a:cubicBezTo>
                  <a:lnTo>
                    <a:pt x="37424" y="46118"/>
                  </a:lnTo>
                  <a:cubicBezTo>
                    <a:pt x="37424" y="19801"/>
                    <a:pt x="55437" y="5630"/>
                    <a:pt x="71673" y="5630"/>
                  </a:cubicBezTo>
                  <a:cubicBezTo>
                    <a:pt x="87656" y="5630"/>
                    <a:pt x="90447" y="19295"/>
                    <a:pt x="90447" y="33719"/>
                  </a:cubicBezTo>
                  <a:lnTo>
                    <a:pt x="90447" y="92679"/>
                  </a:lnTo>
                  <a:cubicBezTo>
                    <a:pt x="90447" y="104067"/>
                    <a:pt x="87656" y="104067"/>
                    <a:pt x="70659" y="104067"/>
                  </a:cubicBezTo>
                  <a:lnTo>
                    <a:pt x="70659" y="111911"/>
                  </a:lnTo>
                  <a:cubicBezTo>
                    <a:pt x="79538" y="111658"/>
                    <a:pt x="92476" y="111152"/>
                    <a:pt x="99326" y="111152"/>
                  </a:cubicBezTo>
                  <a:cubicBezTo>
                    <a:pt x="105922" y="111152"/>
                    <a:pt x="119115" y="111658"/>
                    <a:pt x="127740" y="111911"/>
                  </a:cubicBezTo>
                  <a:lnTo>
                    <a:pt x="127740" y="104067"/>
                  </a:lnTo>
                  <a:cubicBezTo>
                    <a:pt x="114548" y="104067"/>
                    <a:pt x="108206" y="104067"/>
                    <a:pt x="107952" y="96475"/>
                  </a:cubicBezTo>
                  <a:lnTo>
                    <a:pt x="107952" y="48142"/>
                  </a:lnTo>
                  <a:cubicBezTo>
                    <a:pt x="107952" y="26380"/>
                    <a:pt x="107952" y="18536"/>
                    <a:pt x="100087" y="9426"/>
                  </a:cubicBezTo>
                  <a:cubicBezTo>
                    <a:pt x="96536" y="5124"/>
                    <a:pt x="88164" y="63"/>
                    <a:pt x="73449" y="63"/>
                  </a:cubicBezTo>
                  <a:cubicBezTo>
                    <a:pt x="54929" y="63"/>
                    <a:pt x="43006" y="10944"/>
                    <a:pt x="35902" y="26633"/>
                  </a:cubicBezTo>
                  <a:lnTo>
                    <a:pt x="35902" y="63"/>
                  </a:lnTo>
                  <a:lnTo>
                    <a:pt x="131" y="2846"/>
                  </a:lnTo>
                  <a:lnTo>
                    <a:pt x="131" y="10691"/>
                  </a:lnTo>
                  <a:cubicBezTo>
                    <a:pt x="17890" y="10691"/>
                    <a:pt x="19919" y="12462"/>
                    <a:pt x="19919" y="24862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E695130-B8DA-D7ED-0CE4-FDF424C0D622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9673925" y="3599261"/>
              <a:ext cx="115939" cy="166760"/>
            </a:xfrm>
            <a:custGeom>
              <a:avLst/>
              <a:gdLst>
                <a:gd name="connsiteX0" fmla="*/ 49354 w 115939"/>
                <a:gd name="connsiteY0" fmla="*/ 71170 h 166760"/>
                <a:gd name="connsiteX1" fmla="*/ 27282 w 115939"/>
                <a:gd name="connsiteY1" fmla="*/ 40045 h 166760"/>
                <a:gd name="connsiteX2" fmla="*/ 31341 w 115939"/>
                <a:gd name="connsiteY2" fmla="*/ 18789 h 166760"/>
                <a:gd name="connsiteX3" fmla="*/ 49354 w 115939"/>
                <a:gd name="connsiteY3" fmla="*/ 8667 h 166760"/>
                <a:gd name="connsiteX4" fmla="*/ 71425 w 115939"/>
                <a:gd name="connsiteY4" fmla="*/ 39792 h 166760"/>
                <a:gd name="connsiteX5" fmla="*/ 67366 w 115939"/>
                <a:gd name="connsiteY5" fmla="*/ 61048 h 166760"/>
                <a:gd name="connsiteX6" fmla="*/ 49354 w 115939"/>
                <a:gd name="connsiteY6" fmla="*/ 71170 h 166760"/>
                <a:gd name="connsiteX7" fmla="*/ 19925 w 115939"/>
                <a:gd name="connsiteY7" fmla="*/ 81039 h 166760"/>
                <a:gd name="connsiteX8" fmla="*/ 24238 w 115939"/>
                <a:gd name="connsiteY8" fmla="*/ 69146 h 166760"/>
                <a:gd name="connsiteX9" fmla="*/ 49354 w 115939"/>
                <a:gd name="connsiteY9" fmla="*/ 76990 h 166760"/>
                <a:gd name="connsiteX10" fmla="*/ 90452 w 115939"/>
                <a:gd name="connsiteY10" fmla="*/ 40045 h 166760"/>
                <a:gd name="connsiteX11" fmla="*/ 80051 w 115939"/>
                <a:gd name="connsiteY11" fmla="*/ 15499 h 166760"/>
                <a:gd name="connsiteX12" fmla="*/ 102884 w 115939"/>
                <a:gd name="connsiteY12" fmla="*/ 5630 h 166760"/>
                <a:gd name="connsiteX13" fmla="*/ 105420 w 115939"/>
                <a:gd name="connsiteY13" fmla="*/ 5883 h 166760"/>
                <a:gd name="connsiteX14" fmla="*/ 101361 w 115939"/>
                <a:gd name="connsiteY14" fmla="*/ 12715 h 166760"/>
                <a:gd name="connsiteX15" fmla="*/ 108719 w 115939"/>
                <a:gd name="connsiteY15" fmla="*/ 20054 h 166760"/>
                <a:gd name="connsiteX16" fmla="*/ 116076 w 115939"/>
                <a:gd name="connsiteY16" fmla="*/ 12462 h 166760"/>
                <a:gd name="connsiteX17" fmla="*/ 103137 w 115939"/>
                <a:gd name="connsiteY17" fmla="*/ 63 h 166760"/>
                <a:gd name="connsiteX18" fmla="*/ 76245 w 115939"/>
                <a:gd name="connsiteY18" fmla="*/ 11956 h 166760"/>
                <a:gd name="connsiteX19" fmla="*/ 49354 w 115939"/>
                <a:gd name="connsiteY19" fmla="*/ 2846 h 166760"/>
                <a:gd name="connsiteX20" fmla="*/ 8255 w 115939"/>
                <a:gd name="connsiteY20" fmla="*/ 39792 h 166760"/>
                <a:gd name="connsiteX21" fmla="*/ 20178 w 115939"/>
                <a:gd name="connsiteY21" fmla="*/ 65856 h 166760"/>
                <a:gd name="connsiteX22" fmla="*/ 12314 w 115939"/>
                <a:gd name="connsiteY22" fmla="*/ 86859 h 166760"/>
                <a:gd name="connsiteX23" fmla="*/ 23477 w 115939"/>
                <a:gd name="connsiteY23" fmla="*/ 109381 h 166760"/>
                <a:gd name="connsiteX24" fmla="*/ 136 w 115939"/>
                <a:gd name="connsiteY24" fmla="*/ 134686 h 166760"/>
                <a:gd name="connsiteX25" fmla="*/ 56203 w 115939"/>
                <a:gd name="connsiteY25" fmla="*/ 166823 h 166760"/>
                <a:gd name="connsiteX26" fmla="*/ 112524 w 115939"/>
                <a:gd name="connsiteY26" fmla="*/ 134180 h 166760"/>
                <a:gd name="connsiteX27" fmla="*/ 96034 w 115939"/>
                <a:gd name="connsiteY27" fmla="*/ 105332 h 166760"/>
                <a:gd name="connsiteX28" fmla="*/ 52398 w 115939"/>
                <a:gd name="connsiteY28" fmla="*/ 98247 h 166760"/>
                <a:gd name="connsiteX29" fmla="*/ 33371 w 115939"/>
                <a:gd name="connsiteY29" fmla="*/ 97994 h 166760"/>
                <a:gd name="connsiteX30" fmla="*/ 19925 w 115939"/>
                <a:gd name="connsiteY30" fmla="*/ 81039 h 166760"/>
                <a:gd name="connsiteX31" fmla="*/ 56457 w 115939"/>
                <a:gd name="connsiteY31" fmla="*/ 161003 h 166760"/>
                <a:gd name="connsiteX32" fmla="*/ 13329 w 115939"/>
                <a:gd name="connsiteY32" fmla="*/ 134686 h 166760"/>
                <a:gd name="connsiteX33" fmla="*/ 34132 w 115939"/>
                <a:gd name="connsiteY33" fmla="*/ 112924 h 166760"/>
                <a:gd name="connsiteX34" fmla="*/ 49100 w 115939"/>
                <a:gd name="connsiteY34" fmla="*/ 112924 h 166760"/>
                <a:gd name="connsiteX35" fmla="*/ 99332 w 115939"/>
                <a:gd name="connsiteY35" fmla="*/ 134686 h 166760"/>
                <a:gd name="connsiteX36" fmla="*/ 56457 w 115939"/>
                <a:gd name="connsiteY36" fmla="*/ 161003 h 16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5939" h="166760">
                  <a:moveTo>
                    <a:pt x="49354" y="71170"/>
                  </a:moveTo>
                  <a:cubicBezTo>
                    <a:pt x="27282" y="71170"/>
                    <a:pt x="27282" y="45865"/>
                    <a:pt x="27282" y="40045"/>
                  </a:cubicBezTo>
                  <a:cubicBezTo>
                    <a:pt x="27282" y="33212"/>
                    <a:pt x="27536" y="25115"/>
                    <a:pt x="31341" y="18789"/>
                  </a:cubicBezTo>
                  <a:cubicBezTo>
                    <a:pt x="33371" y="15752"/>
                    <a:pt x="39206" y="8667"/>
                    <a:pt x="49354" y="8667"/>
                  </a:cubicBezTo>
                  <a:cubicBezTo>
                    <a:pt x="71425" y="8667"/>
                    <a:pt x="71425" y="33972"/>
                    <a:pt x="71425" y="39792"/>
                  </a:cubicBezTo>
                  <a:cubicBezTo>
                    <a:pt x="71425" y="46624"/>
                    <a:pt x="71171" y="54722"/>
                    <a:pt x="67366" y="61048"/>
                  </a:cubicBezTo>
                  <a:cubicBezTo>
                    <a:pt x="65336" y="64085"/>
                    <a:pt x="59501" y="71170"/>
                    <a:pt x="49354" y="71170"/>
                  </a:cubicBezTo>
                  <a:close/>
                  <a:moveTo>
                    <a:pt x="19925" y="81039"/>
                  </a:moveTo>
                  <a:cubicBezTo>
                    <a:pt x="19925" y="80027"/>
                    <a:pt x="19925" y="74207"/>
                    <a:pt x="24238" y="69146"/>
                  </a:cubicBezTo>
                  <a:cubicBezTo>
                    <a:pt x="34132" y="76231"/>
                    <a:pt x="44533" y="76990"/>
                    <a:pt x="49354" y="76990"/>
                  </a:cubicBezTo>
                  <a:cubicBezTo>
                    <a:pt x="72947" y="76990"/>
                    <a:pt x="90452" y="59530"/>
                    <a:pt x="90452" y="40045"/>
                  </a:cubicBezTo>
                  <a:cubicBezTo>
                    <a:pt x="90452" y="30682"/>
                    <a:pt x="86393" y="21319"/>
                    <a:pt x="80051" y="15499"/>
                  </a:cubicBezTo>
                  <a:cubicBezTo>
                    <a:pt x="89184" y="6895"/>
                    <a:pt x="98317" y="5630"/>
                    <a:pt x="102884" y="5630"/>
                  </a:cubicBezTo>
                  <a:cubicBezTo>
                    <a:pt x="103391" y="5630"/>
                    <a:pt x="104659" y="5630"/>
                    <a:pt x="105420" y="5883"/>
                  </a:cubicBezTo>
                  <a:cubicBezTo>
                    <a:pt x="102630" y="6895"/>
                    <a:pt x="101361" y="9679"/>
                    <a:pt x="101361" y="12715"/>
                  </a:cubicBezTo>
                  <a:cubicBezTo>
                    <a:pt x="101361" y="17017"/>
                    <a:pt x="104659" y="20054"/>
                    <a:pt x="108719" y="20054"/>
                  </a:cubicBezTo>
                  <a:cubicBezTo>
                    <a:pt x="111256" y="20054"/>
                    <a:pt x="116076" y="18282"/>
                    <a:pt x="116076" y="12462"/>
                  </a:cubicBezTo>
                  <a:cubicBezTo>
                    <a:pt x="116076" y="8160"/>
                    <a:pt x="113031" y="63"/>
                    <a:pt x="103137" y="63"/>
                  </a:cubicBezTo>
                  <a:cubicBezTo>
                    <a:pt x="98063" y="63"/>
                    <a:pt x="86901" y="1581"/>
                    <a:pt x="76245" y="11956"/>
                  </a:cubicBezTo>
                  <a:cubicBezTo>
                    <a:pt x="65590" y="3605"/>
                    <a:pt x="54935" y="2846"/>
                    <a:pt x="49354" y="2846"/>
                  </a:cubicBezTo>
                  <a:cubicBezTo>
                    <a:pt x="25760" y="2846"/>
                    <a:pt x="8255" y="20307"/>
                    <a:pt x="8255" y="39792"/>
                  </a:cubicBezTo>
                  <a:cubicBezTo>
                    <a:pt x="8255" y="50926"/>
                    <a:pt x="13836" y="60542"/>
                    <a:pt x="20178" y="65856"/>
                  </a:cubicBezTo>
                  <a:cubicBezTo>
                    <a:pt x="16880" y="69652"/>
                    <a:pt x="12314" y="78002"/>
                    <a:pt x="12314" y="86859"/>
                  </a:cubicBezTo>
                  <a:cubicBezTo>
                    <a:pt x="12314" y="94704"/>
                    <a:pt x="15612" y="104320"/>
                    <a:pt x="23477" y="109381"/>
                  </a:cubicBezTo>
                  <a:cubicBezTo>
                    <a:pt x="8255" y="113683"/>
                    <a:pt x="136" y="124564"/>
                    <a:pt x="136" y="134686"/>
                  </a:cubicBezTo>
                  <a:cubicBezTo>
                    <a:pt x="136" y="152906"/>
                    <a:pt x="25252" y="166823"/>
                    <a:pt x="56203" y="166823"/>
                  </a:cubicBezTo>
                  <a:cubicBezTo>
                    <a:pt x="86140" y="166823"/>
                    <a:pt x="112524" y="153918"/>
                    <a:pt x="112524" y="134180"/>
                  </a:cubicBezTo>
                  <a:cubicBezTo>
                    <a:pt x="112524" y="125323"/>
                    <a:pt x="108972" y="112417"/>
                    <a:pt x="96034" y="105332"/>
                  </a:cubicBezTo>
                  <a:cubicBezTo>
                    <a:pt x="82588" y="98247"/>
                    <a:pt x="67873" y="98247"/>
                    <a:pt x="52398" y="98247"/>
                  </a:cubicBezTo>
                  <a:cubicBezTo>
                    <a:pt x="46056" y="98247"/>
                    <a:pt x="35147" y="98247"/>
                    <a:pt x="33371" y="97994"/>
                  </a:cubicBezTo>
                  <a:cubicBezTo>
                    <a:pt x="25252" y="96981"/>
                    <a:pt x="19925" y="89137"/>
                    <a:pt x="19925" y="81039"/>
                  </a:cubicBezTo>
                  <a:close/>
                  <a:moveTo>
                    <a:pt x="56457" y="161003"/>
                  </a:moveTo>
                  <a:cubicBezTo>
                    <a:pt x="30834" y="161003"/>
                    <a:pt x="13329" y="148098"/>
                    <a:pt x="13329" y="134686"/>
                  </a:cubicBezTo>
                  <a:cubicBezTo>
                    <a:pt x="13329" y="123046"/>
                    <a:pt x="22969" y="113683"/>
                    <a:pt x="34132" y="112924"/>
                  </a:cubicBezTo>
                  <a:lnTo>
                    <a:pt x="49100" y="112924"/>
                  </a:lnTo>
                  <a:cubicBezTo>
                    <a:pt x="70918" y="112924"/>
                    <a:pt x="99332" y="112924"/>
                    <a:pt x="99332" y="134686"/>
                  </a:cubicBezTo>
                  <a:cubicBezTo>
                    <a:pt x="99332" y="148351"/>
                    <a:pt x="81319" y="161003"/>
                    <a:pt x="56457" y="161003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E6F0A3E-C97B-35A8-FBC0-54BC60F62292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9886354" y="3602045"/>
              <a:ext cx="127609" cy="114632"/>
            </a:xfrm>
            <a:custGeom>
              <a:avLst/>
              <a:gdLst>
                <a:gd name="connsiteX0" fmla="*/ 91222 w 127609"/>
                <a:gd name="connsiteY0" fmla="*/ 91920 h 114632"/>
                <a:gd name="connsiteX1" fmla="*/ 91222 w 127609"/>
                <a:gd name="connsiteY1" fmla="*/ 114695 h 114632"/>
                <a:gd name="connsiteX2" fmla="*/ 127754 w 127609"/>
                <a:gd name="connsiteY2" fmla="*/ 111911 h 114632"/>
                <a:gd name="connsiteX3" fmla="*/ 127754 w 127609"/>
                <a:gd name="connsiteY3" fmla="*/ 104067 h 114632"/>
                <a:gd name="connsiteX4" fmla="*/ 107966 w 127609"/>
                <a:gd name="connsiteY4" fmla="*/ 89896 h 114632"/>
                <a:gd name="connsiteX5" fmla="*/ 107966 w 127609"/>
                <a:gd name="connsiteY5" fmla="*/ 63 h 114632"/>
                <a:gd name="connsiteX6" fmla="*/ 70672 w 127609"/>
                <a:gd name="connsiteY6" fmla="*/ 2846 h 114632"/>
                <a:gd name="connsiteX7" fmla="*/ 70672 w 127609"/>
                <a:gd name="connsiteY7" fmla="*/ 10691 h 114632"/>
                <a:gd name="connsiteX8" fmla="*/ 90461 w 127609"/>
                <a:gd name="connsiteY8" fmla="*/ 24862 h 114632"/>
                <a:gd name="connsiteX9" fmla="*/ 90461 w 127609"/>
                <a:gd name="connsiteY9" fmla="*/ 69905 h 114632"/>
                <a:gd name="connsiteX10" fmla="*/ 59763 w 127609"/>
                <a:gd name="connsiteY10" fmla="*/ 109128 h 114632"/>
                <a:gd name="connsiteX11" fmla="*/ 37438 w 127609"/>
                <a:gd name="connsiteY11" fmla="*/ 84076 h 114632"/>
                <a:gd name="connsiteX12" fmla="*/ 37438 w 127609"/>
                <a:gd name="connsiteY12" fmla="*/ 63 h 114632"/>
                <a:gd name="connsiteX13" fmla="*/ 145 w 127609"/>
                <a:gd name="connsiteY13" fmla="*/ 2846 h 114632"/>
                <a:gd name="connsiteX14" fmla="*/ 145 w 127609"/>
                <a:gd name="connsiteY14" fmla="*/ 10691 h 114632"/>
                <a:gd name="connsiteX15" fmla="*/ 19933 w 127609"/>
                <a:gd name="connsiteY15" fmla="*/ 33972 h 114632"/>
                <a:gd name="connsiteX16" fmla="*/ 19933 w 127609"/>
                <a:gd name="connsiteY16" fmla="*/ 71929 h 114632"/>
                <a:gd name="connsiteX17" fmla="*/ 58495 w 127609"/>
                <a:gd name="connsiteY17" fmla="*/ 114695 h 114632"/>
                <a:gd name="connsiteX18" fmla="*/ 91222 w 127609"/>
                <a:gd name="connsiteY18" fmla="*/ 91920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609" h="114632">
                  <a:moveTo>
                    <a:pt x="91222" y="91920"/>
                  </a:moveTo>
                  <a:lnTo>
                    <a:pt x="91222" y="114695"/>
                  </a:lnTo>
                  <a:lnTo>
                    <a:pt x="127754" y="111911"/>
                  </a:lnTo>
                  <a:lnTo>
                    <a:pt x="127754" y="104067"/>
                  </a:lnTo>
                  <a:cubicBezTo>
                    <a:pt x="109995" y="104067"/>
                    <a:pt x="107966" y="102295"/>
                    <a:pt x="107966" y="89896"/>
                  </a:cubicBezTo>
                  <a:lnTo>
                    <a:pt x="107966" y="63"/>
                  </a:lnTo>
                  <a:lnTo>
                    <a:pt x="70672" y="2846"/>
                  </a:lnTo>
                  <a:lnTo>
                    <a:pt x="70672" y="10691"/>
                  </a:lnTo>
                  <a:cubicBezTo>
                    <a:pt x="88431" y="10691"/>
                    <a:pt x="90461" y="12462"/>
                    <a:pt x="90461" y="24862"/>
                  </a:cubicBezTo>
                  <a:lnTo>
                    <a:pt x="90461" y="69905"/>
                  </a:lnTo>
                  <a:cubicBezTo>
                    <a:pt x="90461" y="91920"/>
                    <a:pt x="78283" y="109128"/>
                    <a:pt x="59763" y="109128"/>
                  </a:cubicBezTo>
                  <a:cubicBezTo>
                    <a:pt x="38453" y="109128"/>
                    <a:pt x="37438" y="97234"/>
                    <a:pt x="37438" y="84076"/>
                  </a:cubicBezTo>
                  <a:lnTo>
                    <a:pt x="37438" y="63"/>
                  </a:lnTo>
                  <a:lnTo>
                    <a:pt x="145" y="2846"/>
                  </a:lnTo>
                  <a:lnTo>
                    <a:pt x="145" y="10691"/>
                  </a:lnTo>
                  <a:cubicBezTo>
                    <a:pt x="19933" y="10691"/>
                    <a:pt x="19933" y="11450"/>
                    <a:pt x="19933" y="33972"/>
                  </a:cubicBezTo>
                  <a:lnTo>
                    <a:pt x="19933" y="71929"/>
                  </a:lnTo>
                  <a:cubicBezTo>
                    <a:pt x="19933" y="91667"/>
                    <a:pt x="19933" y="114695"/>
                    <a:pt x="58495" y="114695"/>
                  </a:cubicBezTo>
                  <a:cubicBezTo>
                    <a:pt x="72702" y="114695"/>
                    <a:pt x="83865" y="107609"/>
                    <a:pt x="91222" y="91920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DAEAC1F-351F-3B62-4000-9A61B789CF1F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10026282" y="3602045"/>
              <a:ext cx="125072" cy="160940"/>
            </a:xfrm>
            <a:custGeom>
              <a:avLst/>
              <a:gdLst>
                <a:gd name="connsiteX0" fmla="*/ 36683 w 125072"/>
                <a:gd name="connsiteY0" fmla="*/ 16764 h 160940"/>
                <a:gd name="connsiteX1" fmla="*/ 36683 w 125072"/>
                <a:gd name="connsiteY1" fmla="*/ 63 h 160940"/>
                <a:gd name="connsiteX2" fmla="*/ 150 w 125072"/>
                <a:gd name="connsiteY2" fmla="*/ 2846 h 160940"/>
                <a:gd name="connsiteX3" fmla="*/ 150 w 125072"/>
                <a:gd name="connsiteY3" fmla="*/ 10691 h 160940"/>
                <a:gd name="connsiteX4" fmla="*/ 19939 w 125072"/>
                <a:gd name="connsiteY4" fmla="*/ 23343 h 160940"/>
                <a:gd name="connsiteX5" fmla="*/ 19939 w 125072"/>
                <a:gd name="connsiteY5" fmla="*/ 141771 h 160940"/>
                <a:gd name="connsiteX6" fmla="*/ 150 w 125072"/>
                <a:gd name="connsiteY6" fmla="*/ 153159 h 160940"/>
                <a:gd name="connsiteX7" fmla="*/ 150 w 125072"/>
                <a:gd name="connsiteY7" fmla="*/ 161003 h 160940"/>
                <a:gd name="connsiteX8" fmla="*/ 28564 w 125072"/>
                <a:gd name="connsiteY8" fmla="*/ 160244 h 160940"/>
                <a:gd name="connsiteX9" fmla="*/ 57232 w 125072"/>
                <a:gd name="connsiteY9" fmla="*/ 161003 h 160940"/>
                <a:gd name="connsiteX10" fmla="*/ 57232 w 125072"/>
                <a:gd name="connsiteY10" fmla="*/ 153159 h 160940"/>
                <a:gd name="connsiteX11" fmla="*/ 37444 w 125072"/>
                <a:gd name="connsiteY11" fmla="*/ 141771 h 160940"/>
                <a:gd name="connsiteX12" fmla="*/ 37444 w 125072"/>
                <a:gd name="connsiteY12" fmla="*/ 99259 h 160940"/>
                <a:gd name="connsiteX13" fmla="*/ 37444 w 125072"/>
                <a:gd name="connsiteY13" fmla="*/ 96981 h 160940"/>
                <a:gd name="connsiteX14" fmla="*/ 68648 w 125072"/>
                <a:gd name="connsiteY14" fmla="*/ 114695 h 160940"/>
                <a:gd name="connsiteX15" fmla="*/ 125223 w 125072"/>
                <a:gd name="connsiteY15" fmla="*/ 57252 h 160940"/>
                <a:gd name="connsiteX16" fmla="*/ 72200 w 125072"/>
                <a:gd name="connsiteY16" fmla="*/ 63 h 160940"/>
                <a:gd name="connsiteX17" fmla="*/ 36683 w 125072"/>
                <a:gd name="connsiteY17" fmla="*/ 16764 h 160940"/>
                <a:gd name="connsiteX18" fmla="*/ 37444 w 125072"/>
                <a:gd name="connsiteY18" fmla="*/ 83064 h 160940"/>
                <a:gd name="connsiteX19" fmla="*/ 37444 w 125072"/>
                <a:gd name="connsiteY19" fmla="*/ 26633 h 160940"/>
                <a:gd name="connsiteX20" fmla="*/ 70171 w 125072"/>
                <a:gd name="connsiteY20" fmla="*/ 6389 h 160940"/>
                <a:gd name="connsiteX21" fmla="*/ 104166 w 125072"/>
                <a:gd name="connsiteY21" fmla="*/ 57252 h 160940"/>
                <a:gd name="connsiteX22" fmla="*/ 67634 w 125072"/>
                <a:gd name="connsiteY22" fmla="*/ 109128 h 160940"/>
                <a:gd name="connsiteX23" fmla="*/ 40995 w 125072"/>
                <a:gd name="connsiteY23" fmla="*/ 93692 h 160940"/>
                <a:gd name="connsiteX24" fmla="*/ 37444 w 125072"/>
                <a:gd name="connsiteY24" fmla="*/ 83064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5072" h="160940">
                  <a:moveTo>
                    <a:pt x="36683" y="16764"/>
                  </a:moveTo>
                  <a:lnTo>
                    <a:pt x="36683" y="63"/>
                  </a:lnTo>
                  <a:lnTo>
                    <a:pt x="150" y="2846"/>
                  </a:lnTo>
                  <a:lnTo>
                    <a:pt x="150" y="10691"/>
                  </a:lnTo>
                  <a:cubicBezTo>
                    <a:pt x="18163" y="10691"/>
                    <a:pt x="19939" y="12209"/>
                    <a:pt x="19939" y="23343"/>
                  </a:cubicBezTo>
                  <a:lnTo>
                    <a:pt x="19939" y="141771"/>
                  </a:lnTo>
                  <a:cubicBezTo>
                    <a:pt x="19939" y="153159"/>
                    <a:pt x="17148" y="153159"/>
                    <a:pt x="150" y="153159"/>
                  </a:cubicBezTo>
                  <a:lnTo>
                    <a:pt x="150" y="161003"/>
                  </a:lnTo>
                  <a:cubicBezTo>
                    <a:pt x="8776" y="160750"/>
                    <a:pt x="21968" y="160244"/>
                    <a:pt x="28564" y="160244"/>
                  </a:cubicBezTo>
                  <a:cubicBezTo>
                    <a:pt x="35414" y="160244"/>
                    <a:pt x="48353" y="160750"/>
                    <a:pt x="57232" y="161003"/>
                  </a:cubicBezTo>
                  <a:lnTo>
                    <a:pt x="57232" y="153159"/>
                  </a:lnTo>
                  <a:cubicBezTo>
                    <a:pt x="40234" y="153159"/>
                    <a:pt x="37444" y="153159"/>
                    <a:pt x="37444" y="141771"/>
                  </a:cubicBezTo>
                  <a:lnTo>
                    <a:pt x="37444" y="99259"/>
                  </a:lnTo>
                  <a:lnTo>
                    <a:pt x="37444" y="96981"/>
                  </a:lnTo>
                  <a:cubicBezTo>
                    <a:pt x="38712" y="101030"/>
                    <a:pt x="49367" y="114695"/>
                    <a:pt x="68648" y="114695"/>
                  </a:cubicBezTo>
                  <a:cubicBezTo>
                    <a:pt x="98838" y="114695"/>
                    <a:pt x="125223" y="89896"/>
                    <a:pt x="125223" y="57252"/>
                  </a:cubicBezTo>
                  <a:cubicBezTo>
                    <a:pt x="125223" y="25115"/>
                    <a:pt x="100614" y="63"/>
                    <a:pt x="72200" y="63"/>
                  </a:cubicBezTo>
                  <a:cubicBezTo>
                    <a:pt x="52412" y="63"/>
                    <a:pt x="41757" y="11197"/>
                    <a:pt x="36683" y="16764"/>
                  </a:cubicBezTo>
                  <a:close/>
                  <a:moveTo>
                    <a:pt x="37444" y="83064"/>
                  </a:moveTo>
                  <a:lnTo>
                    <a:pt x="37444" y="26633"/>
                  </a:lnTo>
                  <a:cubicBezTo>
                    <a:pt x="44801" y="13728"/>
                    <a:pt x="57232" y="6389"/>
                    <a:pt x="70171" y="6389"/>
                  </a:cubicBezTo>
                  <a:cubicBezTo>
                    <a:pt x="88690" y="6389"/>
                    <a:pt x="104166" y="28658"/>
                    <a:pt x="104166" y="57252"/>
                  </a:cubicBezTo>
                  <a:cubicBezTo>
                    <a:pt x="104166" y="87871"/>
                    <a:pt x="86407" y="109128"/>
                    <a:pt x="67634" y="109128"/>
                  </a:cubicBezTo>
                  <a:cubicBezTo>
                    <a:pt x="57486" y="109128"/>
                    <a:pt x="47845" y="104067"/>
                    <a:pt x="40995" y="93692"/>
                  </a:cubicBezTo>
                  <a:cubicBezTo>
                    <a:pt x="37444" y="88378"/>
                    <a:pt x="37444" y="88125"/>
                    <a:pt x="37444" y="83064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D9F8680-0521-BD80-F9F2-A98ABC2DAA5E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10175795" y="3538276"/>
              <a:ext cx="125072" cy="178400"/>
            </a:xfrm>
            <a:custGeom>
              <a:avLst/>
              <a:gdLst>
                <a:gd name="connsiteX0" fmla="*/ 87935 w 125072"/>
                <a:gd name="connsiteY0" fmla="*/ 161762 h 178400"/>
                <a:gd name="connsiteX1" fmla="*/ 87935 w 125072"/>
                <a:gd name="connsiteY1" fmla="*/ 178464 h 178400"/>
                <a:gd name="connsiteX2" fmla="*/ 125228 w 125072"/>
                <a:gd name="connsiteY2" fmla="*/ 175680 h 178400"/>
                <a:gd name="connsiteX3" fmla="*/ 125228 w 125072"/>
                <a:gd name="connsiteY3" fmla="*/ 167836 h 178400"/>
                <a:gd name="connsiteX4" fmla="*/ 105440 w 125072"/>
                <a:gd name="connsiteY4" fmla="*/ 153665 h 178400"/>
                <a:gd name="connsiteX5" fmla="*/ 105440 w 125072"/>
                <a:gd name="connsiteY5" fmla="*/ 63 h 178400"/>
                <a:gd name="connsiteX6" fmla="*/ 68908 w 125072"/>
                <a:gd name="connsiteY6" fmla="*/ 2846 h 178400"/>
                <a:gd name="connsiteX7" fmla="*/ 68908 w 125072"/>
                <a:gd name="connsiteY7" fmla="*/ 10691 h 178400"/>
                <a:gd name="connsiteX8" fmla="*/ 88696 w 125072"/>
                <a:gd name="connsiteY8" fmla="*/ 24862 h 178400"/>
                <a:gd name="connsiteX9" fmla="*/ 88696 w 125072"/>
                <a:gd name="connsiteY9" fmla="*/ 79521 h 178400"/>
                <a:gd name="connsiteX10" fmla="*/ 56730 w 125072"/>
                <a:gd name="connsiteY10" fmla="*/ 63832 h 178400"/>
                <a:gd name="connsiteX11" fmla="*/ 156 w 125072"/>
                <a:gd name="connsiteY11" fmla="*/ 121274 h 178400"/>
                <a:gd name="connsiteX12" fmla="*/ 53940 w 125072"/>
                <a:gd name="connsiteY12" fmla="*/ 178464 h 178400"/>
                <a:gd name="connsiteX13" fmla="*/ 87935 w 125072"/>
                <a:gd name="connsiteY13" fmla="*/ 161762 h 178400"/>
                <a:gd name="connsiteX14" fmla="*/ 87935 w 125072"/>
                <a:gd name="connsiteY14" fmla="*/ 93945 h 178400"/>
                <a:gd name="connsiteX15" fmla="*/ 87935 w 125072"/>
                <a:gd name="connsiteY15" fmla="*/ 145820 h 178400"/>
                <a:gd name="connsiteX16" fmla="*/ 85144 w 125072"/>
                <a:gd name="connsiteY16" fmla="*/ 155183 h 178400"/>
                <a:gd name="connsiteX17" fmla="*/ 55208 w 125072"/>
                <a:gd name="connsiteY17" fmla="*/ 172897 h 178400"/>
                <a:gd name="connsiteX18" fmla="*/ 28570 w 125072"/>
                <a:gd name="connsiteY18" fmla="*/ 156701 h 178400"/>
                <a:gd name="connsiteX19" fmla="*/ 21213 w 125072"/>
                <a:gd name="connsiteY19" fmla="*/ 121527 h 178400"/>
                <a:gd name="connsiteX20" fmla="*/ 29077 w 125072"/>
                <a:gd name="connsiteY20" fmla="*/ 85594 h 178400"/>
                <a:gd name="connsiteX21" fmla="*/ 57745 w 125072"/>
                <a:gd name="connsiteY21" fmla="*/ 69399 h 178400"/>
                <a:gd name="connsiteX22" fmla="*/ 85144 w 125072"/>
                <a:gd name="connsiteY22" fmla="*/ 84582 h 178400"/>
                <a:gd name="connsiteX23" fmla="*/ 87935 w 125072"/>
                <a:gd name="connsiteY23" fmla="*/ 93945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072" h="178400">
                  <a:moveTo>
                    <a:pt x="87935" y="161762"/>
                  </a:moveTo>
                  <a:lnTo>
                    <a:pt x="87935" y="178464"/>
                  </a:lnTo>
                  <a:lnTo>
                    <a:pt x="125228" y="175680"/>
                  </a:lnTo>
                  <a:lnTo>
                    <a:pt x="125228" y="167836"/>
                  </a:lnTo>
                  <a:cubicBezTo>
                    <a:pt x="107470" y="167836"/>
                    <a:pt x="105440" y="166064"/>
                    <a:pt x="105440" y="153665"/>
                  </a:cubicBezTo>
                  <a:lnTo>
                    <a:pt x="105440" y="63"/>
                  </a:lnTo>
                  <a:lnTo>
                    <a:pt x="68908" y="2846"/>
                  </a:lnTo>
                  <a:lnTo>
                    <a:pt x="68908" y="10691"/>
                  </a:lnTo>
                  <a:cubicBezTo>
                    <a:pt x="86667" y="10691"/>
                    <a:pt x="88696" y="12462"/>
                    <a:pt x="88696" y="24862"/>
                  </a:cubicBezTo>
                  <a:lnTo>
                    <a:pt x="88696" y="79521"/>
                  </a:lnTo>
                  <a:cubicBezTo>
                    <a:pt x="81339" y="70411"/>
                    <a:pt x="70430" y="63832"/>
                    <a:pt x="56730" y="63832"/>
                  </a:cubicBezTo>
                  <a:cubicBezTo>
                    <a:pt x="26794" y="63832"/>
                    <a:pt x="156" y="88631"/>
                    <a:pt x="156" y="121274"/>
                  </a:cubicBezTo>
                  <a:cubicBezTo>
                    <a:pt x="156" y="153412"/>
                    <a:pt x="25018" y="178464"/>
                    <a:pt x="53940" y="178464"/>
                  </a:cubicBezTo>
                  <a:cubicBezTo>
                    <a:pt x="70176" y="178464"/>
                    <a:pt x="81593" y="169860"/>
                    <a:pt x="87935" y="161762"/>
                  </a:cubicBezTo>
                  <a:close/>
                  <a:moveTo>
                    <a:pt x="87935" y="93945"/>
                  </a:moveTo>
                  <a:lnTo>
                    <a:pt x="87935" y="145820"/>
                  </a:lnTo>
                  <a:cubicBezTo>
                    <a:pt x="87935" y="150375"/>
                    <a:pt x="87935" y="150881"/>
                    <a:pt x="85144" y="155183"/>
                  </a:cubicBezTo>
                  <a:cubicBezTo>
                    <a:pt x="77534" y="167330"/>
                    <a:pt x="66117" y="172897"/>
                    <a:pt x="55208" y="172897"/>
                  </a:cubicBezTo>
                  <a:cubicBezTo>
                    <a:pt x="43792" y="172897"/>
                    <a:pt x="34659" y="166317"/>
                    <a:pt x="28570" y="156701"/>
                  </a:cubicBezTo>
                  <a:cubicBezTo>
                    <a:pt x="21974" y="146326"/>
                    <a:pt x="21213" y="131902"/>
                    <a:pt x="21213" y="121527"/>
                  </a:cubicBezTo>
                  <a:cubicBezTo>
                    <a:pt x="21213" y="112164"/>
                    <a:pt x="21720" y="96981"/>
                    <a:pt x="29077" y="85594"/>
                  </a:cubicBezTo>
                  <a:cubicBezTo>
                    <a:pt x="34405" y="77749"/>
                    <a:pt x="44046" y="69399"/>
                    <a:pt x="57745" y="69399"/>
                  </a:cubicBezTo>
                  <a:cubicBezTo>
                    <a:pt x="66625" y="69399"/>
                    <a:pt x="77280" y="73195"/>
                    <a:pt x="85144" y="84582"/>
                  </a:cubicBezTo>
                  <a:cubicBezTo>
                    <a:pt x="87935" y="88884"/>
                    <a:pt x="87935" y="89390"/>
                    <a:pt x="87935" y="9394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D1186DD4-4A6A-F319-2760-CD98566FAA6C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10318767" y="3600526"/>
              <a:ext cx="114417" cy="116150"/>
            </a:xfrm>
            <a:custGeom>
              <a:avLst/>
              <a:gdLst>
                <a:gd name="connsiteX0" fmla="*/ 73987 w 114417"/>
                <a:gd name="connsiteY0" fmla="*/ 94198 h 116150"/>
                <a:gd name="connsiteX1" fmla="*/ 93776 w 114417"/>
                <a:gd name="connsiteY1" fmla="*/ 114948 h 116150"/>
                <a:gd name="connsiteX2" fmla="*/ 114579 w 114417"/>
                <a:gd name="connsiteY2" fmla="*/ 90908 h 116150"/>
                <a:gd name="connsiteX3" fmla="*/ 114579 w 114417"/>
                <a:gd name="connsiteY3" fmla="*/ 76737 h 116150"/>
                <a:gd name="connsiteX4" fmla="*/ 108236 w 114417"/>
                <a:gd name="connsiteY4" fmla="*/ 76737 h 116150"/>
                <a:gd name="connsiteX5" fmla="*/ 108236 w 114417"/>
                <a:gd name="connsiteY5" fmla="*/ 90908 h 116150"/>
                <a:gd name="connsiteX6" fmla="*/ 99103 w 114417"/>
                <a:gd name="connsiteY6" fmla="*/ 107103 h 116150"/>
                <a:gd name="connsiteX7" fmla="*/ 89716 w 114417"/>
                <a:gd name="connsiteY7" fmla="*/ 94451 h 116150"/>
                <a:gd name="connsiteX8" fmla="*/ 89716 w 114417"/>
                <a:gd name="connsiteY8" fmla="*/ 43841 h 116150"/>
                <a:gd name="connsiteX9" fmla="*/ 80583 w 114417"/>
                <a:gd name="connsiteY9" fmla="*/ 13981 h 116150"/>
                <a:gd name="connsiteX10" fmla="*/ 45827 w 114417"/>
                <a:gd name="connsiteY10" fmla="*/ 63 h 116150"/>
                <a:gd name="connsiteX11" fmla="*/ 7519 w 114417"/>
                <a:gd name="connsiteY11" fmla="*/ 28658 h 116150"/>
                <a:gd name="connsiteX12" fmla="*/ 19189 w 114417"/>
                <a:gd name="connsiteY12" fmla="*/ 40551 h 116150"/>
                <a:gd name="connsiteX13" fmla="*/ 30859 w 114417"/>
                <a:gd name="connsiteY13" fmla="*/ 28911 h 116150"/>
                <a:gd name="connsiteX14" fmla="*/ 17920 w 114417"/>
                <a:gd name="connsiteY14" fmla="*/ 17270 h 116150"/>
                <a:gd name="connsiteX15" fmla="*/ 45320 w 114417"/>
                <a:gd name="connsiteY15" fmla="*/ 5630 h 116150"/>
                <a:gd name="connsiteX16" fmla="*/ 72211 w 114417"/>
                <a:gd name="connsiteY16" fmla="*/ 38020 h 116150"/>
                <a:gd name="connsiteX17" fmla="*/ 72211 w 114417"/>
                <a:gd name="connsiteY17" fmla="*/ 47383 h 116150"/>
                <a:gd name="connsiteX18" fmla="*/ 25531 w 114417"/>
                <a:gd name="connsiteY18" fmla="*/ 56493 h 116150"/>
                <a:gd name="connsiteX19" fmla="*/ 162 w 114417"/>
                <a:gd name="connsiteY19" fmla="*/ 89390 h 116150"/>
                <a:gd name="connsiteX20" fmla="*/ 40753 w 114417"/>
                <a:gd name="connsiteY20" fmla="*/ 116213 h 116150"/>
                <a:gd name="connsiteX21" fmla="*/ 73987 w 114417"/>
                <a:gd name="connsiteY21" fmla="*/ 94198 h 116150"/>
                <a:gd name="connsiteX22" fmla="*/ 72211 w 114417"/>
                <a:gd name="connsiteY22" fmla="*/ 52697 h 116150"/>
                <a:gd name="connsiteX23" fmla="*/ 72211 w 114417"/>
                <a:gd name="connsiteY23" fmla="*/ 78002 h 116150"/>
                <a:gd name="connsiteX24" fmla="*/ 42529 w 114417"/>
                <a:gd name="connsiteY24" fmla="*/ 110646 h 116150"/>
                <a:gd name="connsiteX25" fmla="*/ 19696 w 114417"/>
                <a:gd name="connsiteY25" fmla="*/ 89137 h 116150"/>
                <a:gd name="connsiteX26" fmla="*/ 72211 w 114417"/>
                <a:gd name="connsiteY26" fmla="*/ 52697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4417" h="116150">
                  <a:moveTo>
                    <a:pt x="73987" y="94198"/>
                  </a:moveTo>
                  <a:cubicBezTo>
                    <a:pt x="75002" y="104320"/>
                    <a:pt x="81852" y="114948"/>
                    <a:pt x="93776" y="114948"/>
                  </a:cubicBezTo>
                  <a:cubicBezTo>
                    <a:pt x="99103" y="114948"/>
                    <a:pt x="114579" y="111405"/>
                    <a:pt x="114579" y="90908"/>
                  </a:cubicBezTo>
                  <a:lnTo>
                    <a:pt x="114579" y="76737"/>
                  </a:lnTo>
                  <a:lnTo>
                    <a:pt x="108236" y="76737"/>
                  </a:lnTo>
                  <a:lnTo>
                    <a:pt x="108236" y="90908"/>
                  </a:lnTo>
                  <a:cubicBezTo>
                    <a:pt x="108236" y="105585"/>
                    <a:pt x="101894" y="107103"/>
                    <a:pt x="99103" y="107103"/>
                  </a:cubicBezTo>
                  <a:cubicBezTo>
                    <a:pt x="90731" y="107103"/>
                    <a:pt x="89716" y="95716"/>
                    <a:pt x="89716" y="94451"/>
                  </a:cubicBezTo>
                  <a:lnTo>
                    <a:pt x="89716" y="43841"/>
                  </a:lnTo>
                  <a:cubicBezTo>
                    <a:pt x="89716" y="33212"/>
                    <a:pt x="89716" y="23343"/>
                    <a:pt x="80583" y="13981"/>
                  </a:cubicBezTo>
                  <a:cubicBezTo>
                    <a:pt x="70689" y="4112"/>
                    <a:pt x="58004" y="63"/>
                    <a:pt x="45827" y="63"/>
                  </a:cubicBezTo>
                  <a:cubicBezTo>
                    <a:pt x="25024" y="63"/>
                    <a:pt x="7519" y="11956"/>
                    <a:pt x="7519" y="28658"/>
                  </a:cubicBezTo>
                  <a:cubicBezTo>
                    <a:pt x="7519" y="36249"/>
                    <a:pt x="12593" y="40551"/>
                    <a:pt x="19189" y="40551"/>
                  </a:cubicBezTo>
                  <a:cubicBezTo>
                    <a:pt x="26292" y="40551"/>
                    <a:pt x="30859" y="35490"/>
                    <a:pt x="30859" y="28911"/>
                  </a:cubicBezTo>
                  <a:cubicBezTo>
                    <a:pt x="30859" y="25874"/>
                    <a:pt x="29590" y="17523"/>
                    <a:pt x="17920" y="17270"/>
                  </a:cubicBezTo>
                  <a:cubicBezTo>
                    <a:pt x="24770" y="8413"/>
                    <a:pt x="37201" y="5630"/>
                    <a:pt x="45320" y="5630"/>
                  </a:cubicBezTo>
                  <a:cubicBezTo>
                    <a:pt x="57751" y="5630"/>
                    <a:pt x="72211" y="15499"/>
                    <a:pt x="72211" y="38020"/>
                  </a:cubicBezTo>
                  <a:lnTo>
                    <a:pt x="72211" y="47383"/>
                  </a:lnTo>
                  <a:cubicBezTo>
                    <a:pt x="59273" y="48142"/>
                    <a:pt x="41514" y="48902"/>
                    <a:pt x="25531" y="56493"/>
                  </a:cubicBezTo>
                  <a:cubicBezTo>
                    <a:pt x="6504" y="65097"/>
                    <a:pt x="162" y="78256"/>
                    <a:pt x="162" y="89390"/>
                  </a:cubicBezTo>
                  <a:cubicBezTo>
                    <a:pt x="162" y="109887"/>
                    <a:pt x="24770" y="116213"/>
                    <a:pt x="40753" y="116213"/>
                  </a:cubicBezTo>
                  <a:cubicBezTo>
                    <a:pt x="57497" y="116213"/>
                    <a:pt x="69167" y="106091"/>
                    <a:pt x="73987" y="94198"/>
                  </a:cubicBezTo>
                  <a:close/>
                  <a:moveTo>
                    <a:pt x="72211" y="52697"/>
                  </a:moveTo>
                  <a:lnTo>
                    <a:pt x="72211" y="78002"/>
                  </a:lnTo>
                  <a:cubicBezTo>
                    <a:pt x="72211" y="102042"/>
                    <a:pt x="53945" y="110646"/>
                    <a:pt x="42529" y="110646"/>
                  </a:cubicBezTo>
                  <a:cubicBezTo>
                    <a:pt x="30098" y="110646"/>
                    <a:pt x="19696" y="101789"/>
                    <a:pt x="19696" y="89137"/>
                  </a:cubicBezTo>
                  <a:cubicBezTo>
                    <a:pt x="19696" y="75219"/>
                    <a:pt x="30352" y="54216"/>
                    <a:pt x="72211" y="52697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C17BCEB8-F5F0-1414-5050-B91FCB432BA0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10439781" y="3558267"/>
              <a:ext cx="79407" cy="158409"/>
            </a:xfrm>
            <a:custGeom>
              <a:avLst/>
              <a:gdLst>
                <a:gd name="connsiteX0" fmla="*/ 39236 w 79407"/>
                <a:gd name="connsiteY0" fmla="*/ 54469 h 158409"/>
                <a:gd name="connsiteX1" fmla="*/ 75514 w 79407"/>
                <a:gd name="connsiteY1" fmla="*/ 54469 h 158409"/>
                <a:gd name="connsiteX2" fmla="*/ 75514 w 79407"/>
                <a:gd name="connsiteY2" fmla="*/ 46624 h 158409"/>
                <a:gd name="connsiteX3" fmla="*/ 39236 w 79407"/>
                <a:gd name="connsiteY3" fmla="*/ 46624 h 158409"/>
                <a:gd name="connsiteX4" fmla="*/ 39236 w 79407"/>
                <a:gd name="connsiteY4" fmla="*/ 63 h 158409"/>
                <a:gd name="connsiteX5" fmla="*/ 32893 w 79407"/>
                <a:gd name="connsiteY5" fmla="*/ 63 h 158409"/>
                <a:gd name="connsiteX6" fmla="*/ 167 w 79407"/>
                <a:gd name="connsiteY6" fmla="*/ 48902 h 158409"/>
                <a:gd name="connsiteX7" fmla="*/ 167 w 79407"/>
                <a:gd name="connsiteY7" fmla="*/ 54469 h 158409"/>
                <a:gd name="connsiteX8" fmla="*/ 21731 w 79407"/>
                <a:gd name="connsiteY8" fmla="*/ 54469 h 158409"/>
                <a:gd name="connsiteX9" fmla="*/ 21731 w 79407"/>
                <a:gd name="connsiteY9" fmla="*/ 124311 h 158409"/>
                <a:gd name="connsiteX10" fmla="*/ 54458 w 79407"/>
                <a:gd name="connsiteY10" fmla="*/ 158473 h 158409"/>
                <a:gd name="connsiteX11" fmla="*/ 79574 w 79407"/>
                <a:gd name="connsiteY11" fmla="*/ 124311 h 158409"/>
                <a:gd name="connsiteX12" fmla="*/ 79574 w 79407"/>
                <a:gd name="connsiteY12" fmla="*/ 109887 h 158409"/>
                <a:gd name="connsiteX13" fmla="*/ 73231 w 79407"/>
                <a:gd name="connsiteY13" fmla="*/ 109887 h 158409"/>
                <a:gd name="connsiteX14" fmla="*/ 73231 w 79407"/>
                <a:gd name="connsiteY14" fmla="*/ 123805 h 158409"/>
                <a:gd name="connsiteX15" fmla="*/ 56234 w 79407"/>
                <a:gd name="connsiteY15" fmla="*/ 152146 h 158409"/>
                <a:gd name="connsiteX16" fmla="*/ 39236 w 79407"/>
                <a:gd name="connsiteY16" fmla="*/ 124817 h 158409"/>
                <a:gd name="connsiteX17" fmla="*/ 39236 w 79407"/>
                <a:gd name="connsiteY17" fmla="*/ 54469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407" h="158409">
                  <a:moveTo>
                    <a:pt x="39236" y="54469"/>
                  </a:moveTo>
                  <a:lnTo>
                    <a:pt x="75514" y="54469"/>
                  </a:lnTo>
                  <a:lnTo>
                    <a:pt x="75514" y="46624"/>
                  </a:lnTo>
                  <a:lnTo>
                    <a:pt x="39236" y="46624"/>
                  </a:lnTo>
                  <a:lnTo>
                    <a:pt x="39236" y="63"/>
                  </a:lnTo>
                  <a:lnTo>
                    <a:pt x="32893" y="63"/>
                  </a:lnTo>
                  <a:cubicBezTo>
                    <a:pt x="32640" y="20813"/>
                    <a:pt x="25029" y="47889"/>
                    <a:pt x="167" y="48902"/>
                  </a:cubicBezTo>
                  <a:lnTo>
                    <a:pt x="167" y="54469"/>
                  </a:lnTo>
                  <a:lnTo>
                    <a:pt x="21731" y="54469"/>
                  </a:lnTo>
                  <a:lnTo>
                    <a:pt x="21731" y="124311"/>
                  </a:lnTo>
                  <a:cubicBezTo>
                    <a:pt x="21731" y="155436"/>
                    <a:pt x="45325" y="158473"/>
                    <a:pt x="54458" y="158473"/>
                  </a:cubicBezTo>
                  <a:cubicBezTo>
                    <a:pt x="72470" y="158473"/>
                    <a:pt x="79574" y="140506"/>
                    <a:pt x="79574" y="124311"/>
                  </a:cubicBezTo>
                  <a:lnTo>
                    <a:pt x="79574" y="109887"/>
                  </a:lnTo>
                  <a:lnTo>
                    <a:pt x="73231" y="109887"/>
                  </a:lnTo>
                  <a:lnTo>
                    <a:pt x="73231" y="123805"/>
                  </a:lnTo>
                  <a:cubicBezTo>
                    <a:pt x="73231" y="142531"/>
                    <a:pt x="65620" y="152146"/>
                    <a:pt x="56234" y="152146"/>
                  </a:cubicBezTo>
                  <a:cubicBezTo>
                    <a:pt x="39236" y="152146"/>
                    <a:pt x="39236" y="129119"/>
                    <a:pt x="39236" y="124817"/>
                  </a:cubicBezTo>
                  <a:lnTo>
                    <a:pt x="39236" y="54469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67AE4A9-C9EF-59E8-4AF8-BC520E480EB7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10540724" y="3600526"/>
              <a:ext cx="98180" cy="116150"/>
            </a:xfrm>
            <a:custGeom>
              <a:avLst/>
              <a:gdLst>
                <a:gd name="connsiteX0" fmla="*/ 21481 w 98180"/>
                <a:gd name="connsiteY0" fmla="*/ 49661 h 116150"/>
                <a:gd name="connsiteX1" fmla="*/ 52939 w 98180"/>
                <a:gd name="connsiteY1" fmla="*/ 5630 h 116150"/>
                <a:gd name="connsiteX2" fmla="*/ 81607 w 98180"/>
                <a:gd name="connsiteY2" fmla="*/ 49661 h 116150"/>
                <a:gd name="connsiteX3" fmla="*/ 21481 w 98180"/>
                <a:gd name="connsiteY3" fmla="*/ 49661 h 116150"/>
                <a:gd name="connsiteX4" fmla="*/ 21227 w 98180"/>
                <a:gd name="connsiteY4" fmla="*/ 54975 h 116150"/>
                <a:gd name="connsiteX5" fmla="*/ 92009 w 98180"/>
                <a:gd name="connsiteY5" fmla="*/ 54975 h 116150"/>
                <a:gd name="connsiteX6" fmla="*/ 98351 w 98180"/>
                <a:gd name="connsiteY6" fmla="*/ 49661 h 116150"/>
                <a:gd name="connsiteX7" fmla="*/ 52939 w 98180"/>
                <a:gd name="connsiteY7" fmla="*/ 63 h 116150"/>
                <a:gd name="connsiteX8" fmla="*/ 170 w 98180"/>
                <a:gd name="connsiteY8" fmla="*/ 57758 h 116150"/>
                <a:gd name="connsiteX9" fmla="*/ 55984 w 98180"/>
                <a:gd name="connsiteY9" fmla="*/ 116213 h 116150"/>
                <a:gd name="connsiteX10" fmla="*/ 98351 w 98180"/>
                <a:gd name="connsiteY10" fmla="*/ 83317 h 116150"/>
                <a:gd name="connsiteX11" fmla="*/ 95053 w 98180"/>
                <a:gd name="connsiteY11" fmla="*/ 80280 h 116150"/>
                <a:gd name="connsiteX12" fmla="*/ 91755 w 98180"/>
                <a:gd name="connsiteY12" fmla="*/ 83823 h 116150"/>
                <a:gd name="connsiteX13" fmla="*/ 57506 w 98180"/>
                <a:gd name="connsiteY13" fmla="*/ 109887 h 116150"/>
                <a:gd name="connsiteX14" fmla="*/ 28838 w 98180"/>
                <a:gd name="connsiteY14" fmla="*/ 92933 h 116150"/>
                <a:gd name="connsiteX15" fmla="*/ 21227 w 98180"/>
                <a:gd name="connsiteY15" fmla="*/ 54975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180" h="116150">
                  <a:moveTo>
                    <a:pt x="21481" y="49661"/>
                  </a:moveTo>
                  <a:cubicBezTo>
                    <a:pt x="23003" y="11956"/>
                    <a:pt x="44314" y="5630"/>
                    <a:pt x="52939" y="5630"/>
                  </a:cubicBezTo>
                  <a:cubicBezTo>
                    <a:pt x="79070" y="5630"/>
                    <a:pt x="81607" y="39792"/>
                    <a:pt x="81607" y="49661"/>
                  </a:cubicBezTo>
                  <a:lnTo>
                    <a:pt x="21481" y="49661"/>
                  </a:lnTo>
                  <a:close/>
                  <a:moveTo>
                    <a:pt x="21227" y="54975"/>
                  </a:moveTo>
                  <a:lnTo>
                    <a:pt x="92009" y="54975"/>
                  </a:lnTo>
                  <a:cubicBezTo>
                    <a:pt x="97590" y="54975"/>
                    <a:pt x="98351" y="54975"/>
                    <a:pt x="98351" y="49661"/>
                  </a:cubicBezTo>
                  <a:cubicBezTo>
                    <a:pt x="98351" y="24609"/>
                    <a:pt x="84651" y="63"/>
                    <a:pt x="52939" y="63"/>
                  </a:cubicBezTo>
                  <a:cubicBezTo>
                    <a:pt x="23511" y="63"/>
                    <a:pt x="170" y="26127"/>
                    <a:pt x="170" y="57758"/>
                  </a:cubicBezTo>
                  <a:cubicBezTo>
                    <a:pt x="170" y="91667"/>
                    <a:pt x="26809" y="116213"/>
                    <a:pt x="55984" y="116213"/>
                  </a:cubicBezTo>
                  <a:cubicBezTo>
                    <a:pt x="86935" y="116213"/>
                    <a:pt x="98351" y="88125"/>
                    <a:pt x="98351" y="83317"/>
                  </a:cubicBezTo>
                  <a:cubicBezTo>
                    <a:pt x="98351" y="80786"/>
                    <a:pt x="96321" y="80280"/>
                    <a:pt x="95053" y="80280"/>
                  </a:cubicBezTo>
                  <a:cubicBezTo>
                    <a:pt x="92770" y="80280"/>
                    <a:pt x="92262" y="81798"/>
                    <a:pt x="91755" y="83823"/>
                  </a:cubicBezTo>
                  <a:cubicBezTo>
                    <a:pt x="82876" y="109887"/>
                    <a:pt x="60043" y="109887"/>
                    <a:pt x="57506" y="109887"/>
                  </a:cubicBezTo>
                  <a:cubicBezTo>
                    <a:pt x="44821" y="109887"/>
                    <a:pt x="34673" y="102295"/>
                    <a:pt x="28838" y="92933"/>
                  </a:cubicBezTo>
                  <a:cubicBezTo>
                    <a:pt x="21227" y="80786"/>
                    <a:pt x="21227" y="64085"/>
                    <a:pt x="21227" y="5497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396" name="Group 395" descr="\documentclass{article}&#10;\usepackage{amsmath}&#10;\pagestyle{empty}&#10;\begin{document}&#10;&#10;$$p\left(\mathbf{x}_{1:t},\mathbf{y}_t|\mathbf{y}_{1:t-1}^{*}\right)\rightarrow p\left(\mathbf{x}_{1:t}|\mathbf{y}_{1:t}^{*}\right)$$&#10;&#10;\end{document}" title="IguanaTex Vector Display">
            <a:extLst>
              <a:ext uri="{FF2B5EF4-FFF2-40B4-BE49-F238E27FC236}">
                <a16:creationId xmlns:a16="http://schemas.microsoft.com/office/drawing/2014/main" id="{46D48BF6-F25B-9C69-1DA9-126EB0338C25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925983" y="390036"/>
            <a:ext cx="2341339" cy="203196"/>
            <a:chOff x="10351933" y="4147342"/>
            <a:chExt cx="3496039" cy="303408"/>
          </a:xfrm>
        </p:grpSpPr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B79F462C-3A1E-6C4D-CCFC-1EAC5AC7BCEF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0351933" y="4250589"/>
              <a:ext cx="131855" cy="160940"/>
            </a:xfrm>
            <a:custGeom>
              <a:avLst/>
              <a:gdLst>
                <a:gd name="connsiteX0" fmla="*/ 19614 w 131855"/>
                <a:gd name="connsiteY0" fmla="*/ 142796 h 160940"/>
                <a:gd name="connsiteX1" fmla="*/ 5974 w 131855"/>
                <a:gd name="connsiteY1" fmla="*/ 153171 h 160940"/>
                <a:gd name="connsiteX2" fmla="*/ 164 w 131855"/>
                <a:gd name="connsiteY2" fmla="*/ 157979 h 160940"/>
                <a:gd name="connsiteX3" fmla="*/ 3448 w 131855"/>
                <a:gd name="connsiteY3" fmla="*/ 161015 h 160940"/>
                <a:gd name="connsiteX4" fmla="*/ 24666 w 131855"/>
                <a:gd name="connsiteY4" fmla="*/ 160256 h 160940"/>
                <a:gd name="connsiteX5" fmla="*/ 49673 w 131855"/>
                <a:gd name="connsiteY5" fmla="*/ 161015 h 160940"/>
                <a:gd name="connsiteX6" fmla="*/ 54220 w 131855"/>
                <a:gd name="connsiteY6" fmla="*/ 155954 h 160940"/>
                <a:gd name="connsiteX7" fmla="*/ 48158 w 131855"/>
                <a:gd name="connsiteY7" fmla="*/ 153171 h 160940"/>
                <a:gd name="connsiteX8" fmla="*/ 35528 w 131855"/>
                <a:gd name="connsiteY8" fmla="*/ 149122 h 160940"/>
                <a:gd name="connsiteX9" fmla="*/ 47905 w 131855"/>
                <a:gd name="connsiteY9" fmla="*/ 98512 h 160940"/>
                <a:gd name="connsiteX10" fmla="*/ 71144 w 131855"/>
                <a:gd name="connsiteY10" fmla="*/ 114707 h 160940"/>
                <a:gd name="connsiteX11" fmla="*/ 132019 w 131855"/>
                <a:gd name="connsiteY11" fmla="*/ 40563 h 160940"/>
                <a:gd name="connsiteX12" fmla="*/ 98424 w 131855"/>
                <a:gd name="connsiteY12" fmla="*/ 75 h 160940"/>
                <a:gd name="connsiteX13" fmla="*/ 65334 w 131855"/>
                <a:gd name="connsiteY13" fmla="*/ 19054 h 160940"/>
                <a:gd name="connsiteX14" fmla="*/ 42600 w 131855"/>
                <a:gd name="connsiteY14" fmla="*/ 75 h 160940"/>
                <a:gd name="connsiteX15" fmla="*/ 23908 w 131855"/>
                <a:gd name="connsiteY15" fmla="*/ 14499 h 160940"/>
                <a:gd name="connsiteX16" fmla="*/ 16078 w 131855"/>
                <a:gd name="connsiteY16" fmla="*/ 39045 h 160940"/>
                <a:gd name="connsiteX17" fmla="*/ 19109 w 131855"/>
                <a:gd name="connsiteY17" fmla="*/ 41575 h 160940"/>
                <a:gd name="connsiteX18" fmla="*/ 23403 w 131855"/>
                <a:gd name="connsiteY18" fmla="*/ 35755 h 160940"/>
                <a:gd name="connsiteX19" fmla="*/ 41843 w 131855"/>
                <a:gd name="connsiteY19" fmla="*/ 5642 h 160940"/>
                <a:gd name="connsiteX20" fmla="*/ 49673 w 131855"/>
                <a:gd name="connsiteY20" fmla="*/ 17282 h 160940"/>
                <a:gd name="connsiteX21" fmla="*/ 47905 w 131855"/>
                <a:gd name="connsiteY21" fmla="*/ 30188 h 160940"/>
                <a:gd name="connsiteX22" fmla="*/ 19614 w 131855"/>
                <a:gd name="connsiteY22" fmla="*/ 142796 h 160940"/>
                <a:gd name="connsiteX23" fmla="*/ 64071 w 131855"/>
                <a:gd name="connsiteY23" fmla="*/ 32971 h 160940"/>
                <a:gd name="connsiteX24" fmla="*/ 77206 w 131855"/>
                <a:gd name="connsiteY24" fmla="*/ 15258 h 160940"/>
                <a:gd name="connsiteX25" fmla="*/ 97666 w 131855"/>
                <a:gd name="connsiteY25" fmla="*/ 5642 h 160940"/>
                <a:gd name="connsiteX26" fmla="*/ 113833 w 131855"/>
                <a:gd name="connsiteY26" fmla="*/ 29429 h 160940"/>
                <a:gd name="connsiteX27" fmla="*/ 100950 w 131855"/>
                <a:gd name="connsiteY27" fmla="*/ 83075 h 160940"/>
                <a:gd name="connsiteX28" fmla="*/ 70891 w 131855"/>
                <a:gd name="connsiteY28" fmla="*/ 109140 h 160940"/>
                <a:gd name="connsiteX29" fmla="*/ 50936 w 131855"/>
                <a:gd name="connsiteY29" fmla="*/ 86618 h 160940"/>
                <a:gd name="connsiteX30" fmla="*/ 51694 w 131855"/>
                <a:gd name="connsiteY30" fmla="*/ 82569 h 160940"/>
                <a:gd name="connsiteX31" fmla="*/ 64071 w 131855"/>
                <a:gd name="connsiteY31" fmla="*/ 32971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1855" h="160940">
                  <a:moveTo>
                    <a:pt x="19614" y="142796"/>
                  </a:moveTo>
                  <a:cubicBezTo>
                    <a:pt x="17593" y="151399"/>
                    <a:pt x="17088" y="153171"/>
                    <a:pt x="5974" y="153171"/>
                  </a:cubicBezTo>
                  <a:cubicBezTo>
                    <a:pt x="2943" y="153171"/>
                    <a:pt x="164" y="153171"/>
                    <a:pt x="164" y="157979"/>
                  </a:cubicBezTo>
                  <a:cubicBezTo>
                    <a:pt x="164" y="160003"/>
                    <a:pt x="1427" y="161015"/>
                    <a:pt x="3448" y="161015"/>
                  </a:cubicBezTo>
                  <a:cubicBezTo>
                    <a:pt x="10268" y="161015"/>
                    <a:pt x="17593" y="160256"/>
                    <a:pt x="24666" y="160256"/>
                  </a:cubicBezTo>
                  <a:cubicBezTo>
                    <a:pt x="33002" y="160256"/>
                    <a:pt x="41590" y="161015"/>
                    <a:pt x="49673" y="161015"/>
                  </a:cubicBezTo>
                  <a:cubicBezTo>
                    <a:pt x="50936" y="161015"/>
                    <a:pt x="54220" y="161015"/>
                    <a:pt x="54220" y="155954"/>
                  </a:cubicBezTo>
                  <a:cubicBezTo>
                    <a:pt x="54220" y="153171"/>
                    <a:pt x="51694" y="153171"/>
                    <a:pt x="48158" y="153171"/>
                  </a:cubicBezTo>
                  <a:cubicBezTo>
                    <a:pt x="35528" y="153171"/>
                    <a:pt x="35528" y="151399"/>
                    <a:pt x="35528" y="149122"/>
                  </a:cubicBezTo>
                  <a:cubicBezTo>
                    <a:pt x="35528" y="146085"/>
                    <a:pt x="46137" y="104838"/>
                    <a:pt x="47905" y="98512"/>
                  </a:cubicBezTo>
                  <a:cubicBezTo>
                    <a:pt x="51189" y="105850"/>
                    <a:pt x="58261" y="114707"/>
                    <a:pt x="71144" y="114707"/>
                  </a:cubicBezTo>
                  <a:cubicBezTo>
                    <a:pt x="100445" y="114707"/>
                    <a:pt x="132019" y="77761"/>
                    <a:pt x="132019" y="40563"/>
                  </a:cubicBezTo>
                  <a:cubicBezTo>
                    <a:pt x="132019" y="16776"/>
                    <a:pt x="117621" y="75"/>
                    <a:pt x="98424" y="75"/>
                  </a:cubicBezTo>
                  <a:cubicBezTo>
                    <a:pt x="85794" y="75"/>
                    <a:pt x="73670" y="9185"/>
                    <a:pt x="65334" y="19054"/>
                  </a:cubicBezTo>
                  <a:cubicBezTo>
                    <a:pt x="62808" y="5389"/>
                    <a:pt x="51947" y="75"/>
                    <a:pt x="42600" y="75"/>
                  </a:cubicBezTo>
                  <a:cubicBezTo>
                    <a:pt x="30981" y="75"/>
                    <a:pt x="26182" y="9944"/>
                    <a:pt x="23908" y="14499"/>
                  </a:cubicBezTo>
                  <a:cubicBezTo>
                    <a:pt x="19362" y="23102"/>
                    <a:pt x="16078" y="38285"/>
                    <a:pt x="16078" y="39045"/>
                  </a:cubicBezTo>
                  <a:cubicBezTo>
                    <a:pt x="16078" y="41575"/>
                    <a:pt x="18604" y="41575"/>
                    <a:pt x="19109" y="41575"/>
                  </a:cubicBezTo>
                  <a:cubicBezTo>
                    <a:pt x="21635" y="41575"/>
                    <a:pt x="21888" y="41322"/>
                    <a:pt x="23403" y="35755"/>
                  </a:cubicBezTo>
                  <a:cubicBezTo>
                    <a:pt x="27697" y="17788"/>
                    <a:pt x="32749" y="5642"/>
                    <a:pt x="41843" y="5642"/>
                  </a:cubicBezTo>
                  <a:cubicBezTo>
                    <a:pt x="46137" y="5642"/>
                    <a:pt x="49673" y="7666"/>
                    <a:pt x="49673" y="17282"/>
                  </a:cubicBezTo>
                  <a:cubicBezTo>
                    <a:pt x="49673" y="23102"/>
                    <a:pt x="48915" y="25886"/>
                    <a:pt x="47905" y="30188"/>
                  </a:cubicBezTo>
                  <a:lnTo>
                    <a:pt x="19614" y="142796"/>
                  </a:lnTo>
                  <a:close/>
                  <a:moveTo>
                    <a:pt x="64071" y="32971"/>
                  </a:moveTo>
                  <a:cubicBezTo>
                    <a:pt x="65839" y="26139"/>
                    <a:pt x="72659" y="19054"/>
                    <a:pt x="77206" y="15258"/>
                  </a:cubicBezTo>
                  <a:cubicBezTo>
                    <a:pt x="86047" y="7413"/>
                    <a:pt x="93372" y="5642"/>
                    <a:pt x="97666" y="5642"/>
                  </a:cubicBezTo>
                  <a:cubicBezTo>
                    <a:pt x="107770" y="5642"/>
                    <a:pt x="113833" y="14499"/>
                    <a:pt x="113833" y="29429"/>
                  </a:cubicBezTo>
                  <a:cubicBezTo>
                    <a:pt x="113833" y="44359"/>
                    <a:pt x="105497" y="73460"/>
                    <a:pt x="100950" y="83075"/>
                  </a:cubicBezTo>
                  <a:cubicBezTo>
                    <a:pt x="92362" y="100789"/>
                    <a:pt x="80237" y="109140"/>
                    <a:pt x="70891" y="109140"/>
                  </a:cubicBezTo>
                  <a:cubicBezTo>
                    <a:pt x="54220" y="109140"/>
                    <a:pt x="50936" y="88137"/>
                    <a:pt x="50936" y="86618"/>
                  </a:cubicBezTo>
                  <a:cubicBezTo>
                    <a:pt x="50936" y="86112"/>
                    <a:pt x="50936" y="85606"/>
                    <a:pt x="51694" y="82569"/>
                  </a:cubicBezTo>
                  <a:lnTo>
                    <a:pt x="64071" y="32971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2847025-EEB0-43B3-BEA1-A7658200BB93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0567597" y="4147342"/>
              <a:ext cx="65927" cy="303408"/>
            </a:xfrm>
            <a:custGeom>
              <a:avLst/>
              <a:gdLst>
                <a:gd name="connsiteX0" fmla="*/ 66099 w 65927"/>
                <a:gd name="connsiteY0" fmla="*/ 300944 h 303408"/>
                <a:gd name="connsiteX1" fmla="*/ 65088 w 65927"/>
                <a:gd name="connsiteY1" fmla="*/ 298667 h 303408"/>
                <a:gd name="connsiteX2" fmla="*/ 25683 w 65927"/>
                <a:gd name="connsiteY2" fmla="*/ 224523 h 303408"/>
                <a:gd name="connsiteX3" fmla="*/ 17600 w 65927"/>
                <a:gd name="connsiteY3" fmla="*/ 151897 h 303408"/>
                <a:gd name="connsiteX4" fmla="*/ 63825 w 65927"/>
                <a:gd name="connsiteY4" fmla="*/ 5887 h 303408"/>
                <a:gd name="connsiteX5" fmla="*/ 66099 w 65927"/>
                <a:gd name="connsiteY5" fmla="*/ 2597 h 303408"/>
                <a:gd name="connsiteX6" fmla="*/ 63067 w 65927"/>
                <a:gd name="connsiteY6" fmla="*/ 67 h 303408"/>
                <a:gd name="connsiteX7" fmla="*/ 42355 w 65927"/>
                <a:gd name="connsiteY7" fmla="*/ 19045 h 303408"/>
                <a:gd name="connsiteX8" fmla="*/ 171 w 65927"/>
                <a:gd name="connsiteY8" fmla="*/ 151644 h 303408"/>
                <a:gd name="connsiteX9" fmla="*/ 39576 w 65927"/>
                <a:gd name="connsiteY9" fmla="*/ 281206 h 303408"/>
                <a:gd name="connsiteX10" fmla="*/ 63067 w 65927"/>
                <a:gd name="connsiteY10" fmla="*/ 303475 h 303408"/>
                <a:gd name="connsiteX11" fmla="*/ 66099 w 65927"/>
                <a:gd name="connsiteY11" fmla="*/ 300944 h 3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927" h="303408">
                  <a:moveTo>
                    <a:pt x="66099" y="300944"/>
                  </a:moveTo>
                  <a:cubicBezTo>
                    <a:pt x="66099" y="299932"/>
                    <a:pt x="65593" y="299426"/>
                    <a:pt x="65088" y="298667"/>
                  </a:cubicBezTo>
                  <a:cubicBezTo>
                    <a:pt x="53469" y="286267"/>
                    <a:pt x="36292" y="265770"/>
                    <a:pt x="25683" y="224523"/>
                  </a:cubicBezTo>
                  <a:cubicBezTo>
                    <a:pt x="19874" y="201495"/>
                    <a:pt x="17600" y="175431"/>
                    <a:pt x="17600" y="151897"/>
                  </a:cubicBezTo>
                  <a:cubicBezTo>
                    <a:pt x="17600" y="85345"/>
                    <a:pt x="33514" y="38783"/>
                    <a:pt x="63825" y="5887"/>
                  </a:cubicBezTo>
                  <a:cubicBezTo>
                    <a:pt x="66099" y="3609"/>
                    <a:pt x="66099" y="3103"/>
                    <a:pt x="66099" y="2597"/>
                  </a:cubicBezTo>
                  <a:cubicBezTo>
                    <a:pt x="66099" y="67"/>
                    <a:pt x="64078" y="67"/>
                    <a:pt x="63067" y="67"/>
                  </a:cubicBezTo>
                  <a:cubicBezTo>
                    <a:pt x="59278" y="67"/>
                    <a:pt x="45638" y="15250"/>
                    <a:pt x="42355" y="19045"/>
                  </a:cubicBezTo>
                  <a:cubicBezTo>
                    <a:pt x="16590" y="49665"/>
                    <a:pt x="171" y="95214"/>
                    <a:pt x="171" y="151644"/>
                  </a:cubicBezTo>
                  <a:cubicBezTo>
                    <a:pt x="171" y="187578"/>
                    <a:pt x="6486" y="238441"/>
                    <a:pt x="39576" y="281206"/>
                  </a:cubicBezTo>
                  <a:cubicBezTo>
                    <a:pt x="42102" y="284243"/>
                    <a:pt x="58521" y="303475"/>
                    <a:pt x="63067" y="303475"/>
                  </a:cubicBezTo>
                  <a:cubicBezTo>
                    <a:pt x="64078" y="303475"/>
                    <a:pt x="66099" y="303475"/>
                    <a:pt x="66099" y="300944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420DE8F-42BA-6E4A-0509-3849F1A672C6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0650533" y="4250083"/>
              <a:ext cx="142211" cy="112354"/>
            </a:xfrm>
            <a:custGeom>
              <a:avLst/>
              <a:gdLst>
                <a:gd name="connsiteX0" fmla="*/ 82017 w 142211"/>
                <a:gd name="connsiteY0" fmla="*/ 50179 h 112354"/>
                <a:gd name="connsiteX1" fmla="*/ 111570 w 142211"/>
                <a:gd name="connsiteY1" fmla="*/ 17282 h 112354"/>
                <a:gd name="connsiteX2" fmla="*/ 137335 w 142211"/>
                <a:gd name="connsiteY2" fmla="*/ 11968 h 112354"/>
                <a:gd name="connsiteX3" fmla="*/ 137335 w 142211"/>
                <a:gd name="connsiteY3" fmla="*/ 75 h 112354"/>
                <a:gd name="connsiteX4" fmla="*/ 114096 w 142211"/>
                <a:gd name="connsiteY4" fmla="*/ 834 h 112354"/>
                <a:gd name="connsiteX5" fmla="*/ 88079 w 142211"/>
                <a:gd name="connsiteY5" fmla="*/ 75 h 112354"/>
                <a:gd name="connsiteX6" fmla="*/ 88079 w 142211"/>
                <a:gd name="connsiteY6" fmla="*/ 11968 h 112354"/>
                <a:gd name="connsiteX7" fmla="*/ 97678 w 142211"/>
                <a:gd name="connsiteY7" fmla="*/ 14246 h 112354"/>
                <a:gd name="connsiteX8" fmla="*/ 95657 w 142211"/>
                <a:gd name="connsiteY8" fmla="*/ 17282 h 112354"/>
                <a:gd name="connsiteX9" fmla="*/ 74439 w 142211"/>
                <a:gd name="connsiteY9" fmla="*/ 41069 h 112354"/>
                <a:gd name="connsiteX10" fmla="*/ 49684 w 142211"/>
                <a:gd name="connsiteY10" fmla="*/ 11968 h 112354"/>
                <a:gd name="connsiteX11" fmla="*/ 59788 w 142211"/>
                <a:gd name="connsiteY11" fmla="*/ 11968 h 112354"/>
                <a:gd name="connsiteX12" fmla="*/ 59788 w 142211"/>
                <a:gd name="connsiteY12" fmla="*/ 75 h 112354"/>
                <a:gd name="connsiteX13" fmla="*/ 29224 w 142211"/>
                <a:gd name="connsiteY13" fmla="*/ 834 h 112354"/>
                <a:gd name="connsiteX14" fmla="*/ 1439 w 142211"/>
                <a:gd name="connsiteY14" fmla="*/ 75 h 112354"/>
                <a:gd name="connsiteX15" fmla="*/ 1439 w 142211"/>
                <a:gd name="connsiteY15" fmla="*/ 11968 h 112354"/>
                <a:gd name="connsiteX16" fmla="*/ 19373 w 142211"/>
                <a:gd name="connsiteY16" fmla="*/ 11968 h 112354"/>
                <a:gd name="connsiteX17" fmla="*/ 58778 w 142211"/>
                <a:gd name="connsiteY17" fmla="*/ 58530 h 112354"/>
                <a:gd name="connsiteX18" fmla="*/ 25688 w 142211"/>
                <a:gd name="connsiteY18" fmla="*/ 95728 h 112354"/>
                <a:gd name="connsiteX19" fmla="*/ 176 w 142211"/>
                <a:gd name="connsiteY19" fmla="*/ 100536 h 112354"/>
                <a:gd name="connsiteX20" fmla="*/ 176 w 142211"/>
                <a:gd name="connsiteY20" fmla="*/ 112429 h 112354"/>
                <a:gd name="connsiteX21" fmla="*/ 23414 w 142211"/>
                <a:gd name="connsiteY21" fmla="*/ 111670 h 112354"/>
                <a:gd name="connsiteX22" fmla="*/ 49432 w 142211"/>
                <a:gd name="connsiteY22" fmla="*/ 112429 h 112354"/>
                <a:gd name="connsiteX23" fmla="*/ 49432 w 142211"/>
                <a:gd name="connsiteY23" fmla="*/ 100536 h 112354"/>
                <a:gd name="connsiteX24" fmla="*/ 40086 w 142211"/>
                <a:gd name="connsiteY24" fmla="*/ 97752 h 112354"/>
                <a:gd name="connsiteX25" fmla="*/ 41854 w 142211"/>
                <a:gd name="connsiteY25" fmla="*/ 95222 h 112354"/>
                <a:gd name="connsiteX26" fmla="*/ 66356 w 142211"/>
                <a:gd name="connsiteY26" fmla="*/ 67639 h 112354"/>
                <a:gd name="connsiteX27" fmla="*/ 94141 w 142211"/>
                <a:gd name="connsiteY27" fmla="*/ 100536 h 112354"/>
                <a:gd name="connsiteX28" fmla="*/ 84290 w 142211"/>
                <a:gd name="connsiteY28" fmla="*/ 100536 h 112354"/>
                <a:gd name="connsiteX29" fmla="*/ 84290 w 142211"/>
                <a:gd name="connsiteY29" fmla="*/ 112429 h 112354"/>
                <a:gd name="connsiteX30" fmla="*/ 114602 w 142211"/>
                <a:gd name="connsiteY30" fmla="*/ 111670 h 112354"/>
                <a:gd name="connsiteX31" fmla="*/ 142387 w 142211"/>
                <a:gd name="connsiteY31" fmla="*/ 112429 h 112354"/>
                <a:gd name="connsiteX32" fmla="*/ 142387 w 142211"/>
                <a:gd name="connsiteY32" fmla="*/ 100536 h 112354"/>
                <a:gd name="connsiteX33" fmla="*/ 124453 w 142211"/>
                <a:gd name="connsiteY33" fmla="*/ 100536 h 112354"/>
                <a:gd name="connsiteX34" fmla="*/ 82017 w 142211"/>
                <a:gd name="connsiteY34" fmla="*/ 50179 h 11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211" h="112354">
                  <a:moveTo>
                    <a:pt x="82017" y="50179"/>
                  </a:moveTo>
                  <a:lnTo>
                    <a:pt x="111570" y="17282"/>
                  </a:lnTo>
                  <a:cubicBezTo>
                    <a:pt x="114854" y="13739"/>
                    <a:pt x="116370" y="11968"/>
                    <a:pt x="137335" y="11968"/>
                  </a:cubicBezTo>
                  <a:lnTo>
                    <a:pt x="137335" y="75"/>
                  </a:lnTo>
                  <a:cubicBezTo>
                    <a:pt x="128494" y="581"/>
                    <a:pt x="115359" y="834"/>
                    <a:pt x="114096" y="834"/>
                  </a:cubicBezTo>
                  <a:cubicBezTo>
                    <a:pt x="107781" y="834"/>
                    <a:pt x="95152" y="328"/>
                    <a:pt x="88079" y="75"/>
                  </a:cubicBezTo>
                  <a:lnTo>
                    <a:pt x="88079" y="11968"/>
                  </a:lnTo>
                  <a:cubicBezTo>
                    <a:pt x="91615" y="11968"/>
                    <a:pt x="94646" y="12474"/>
                    <a:pt x="97678" y="14246"/>
                  </a:cubicBezTo>
                  <a:cubicBezTo>
                    <a:pt x="96667" y="15764"/>
                    <a:pt x="96667" y="16270"/>
                    <a:pt x="95657" y="17282"/>
                  </a:cubicBezTo>
                  <a:lnTo>
                    <a:pt x="74439" y="41069"/>
                  </a:lnTo>
                  <a:lnTo>
                    <a:pt x="49684" y="11968"/>
                  </a:lnTo>
                  <a:lnTo>
                    <a:pt x="59788" y="11968"/>
                  </a:lnTo>
                  <a:lnTo>
                    <a:pt x="59788" y="75"/>
                  </a:lnTo>
                  <a:cubicBezTo>
                    <a:pt x="53221" y="328"/>
                    <a:pt x="37307" y="834"/>
                    <a:pt x="29224" y="834"/>
                  </a:cubicBezTo>
                  <a:cubicBezTo>
                    <a:pt x="21141" y="834"/>
                    <a:pt x="9774" y="328"/>
                    <a:pt x="1439" y="75"/>
                  </a:cubicBezTo>
                  <a:lnTo>
                    <a:pt x="1439" y="11968"/>
                  </a:lnTo>
                  <a:lnTo>
                    <a:pt x="19373" y="11968"/>
                  </a:lnTo>
                  <a:lnTo>
                    <a:pt x="58778" y="58530"/>
                  </a:lnTo>
                  <a:lnTo>
                    <a:pt x="25688" y="95728"/>
                  </a:lnTo>
                  <a:cubicBezTo>
                    <a:pt x="21394" y="100536"/>
                    <a:pt x="12300" y="100536"/>
                    <a:pt x="176" y="100536"/>
                  </a:cubicBezTo>
                  <a:lnTo>
                    <a:pt x="176" y="112429"/>
                  </a:lnTo>
                  <a:cubicBezTo>
                    <a:pt x="9016" y="111923"/>
                    <a:pt x="22151" y="111670"/>
                    <a:pt x="23414" y="111670"/>
                  </a:cubicBezTo>
                  <a:cubicBezTo>
                    <a:pt x="29729" y="111670"/>
                    <a:pt x="44380" y="112176"/>
                    <a:pt x="49432" y="112429"/>
                  </a:cubicBezTo>
                  <a:lnTo>
                    <a:pt x="49432" y="100536"/>
                  </a:lnTo>
                  <a:cubicBezTo>
                    <a:pt x="44885" y="100536"/>
                    <a:pt x="40086" y="99271"/>
                    <a:pt x="40086" y="97752"/>
                  </a:cubicBezTo>
                  <a:cubicBezTo>
                    <a:pt x="40086" y="97499"/>
                    <a:pt x="40086" y="97246"/>
                    <a:pt x="41854" y="95222"/>
                  </a:cubicBezTo>
                  <a:lnTo>
                    <a:pt x="66356" y="67639"/>
                  </a:lnTo>
                  <a:lnTo>
                    <a:pt x="94141" y="100536"/>
                  </a:lnTo>
                  <a:lnTo>
                    <a:pt x="84290" y="100536"/>
                  </a:lnTo>
                  <a:lnTo>
                    <a:pt x="84290" y="112429"/>
                  </a:lnTo>
                  <a:cubicBezTo>
                    <a:pt x="90858" y="112176"/>
                    <a:pt x="106266" y="111670"/>
                    <a:pt x="114602" y="111670"/>
                  </a:cubicBezTo>
                  <a:cubicBezTo>
                    <a:pt x="122685" y="111670"/>
                    <a:pt x="134051" y="112176"/>
                    <a:pt x="142387" y="112429"/>
                  </a:cubicBezTo>
                  <a:lnTo>
                    <a:pt x="142387" y="100536"/>
                  </a:lnTo>
                  <a:lnTo>
                    <a:pt x="124453" y="100536"/>
                  </a:lnTo>
                  <a:lnTo>
                    <a:pt x="82017" y="50179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9D7FCBB-B833-C4D6-9BB8-66CECC6B4E28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10817560" y="4282777"/>
              <a:ext cx="64361" cy="117618"/>
            </a:xfrm>
            <a:custGeom>
              <a:avLst/>
              <a:gdLst>
                <a:gd name="connsiteX0" fmla="*/ 40142 w 64361"/>
                <a:gd name="connsiteY0" fmla="*/ 5036 h 117618"/>
                <a:gd name="connsiteX1" fmla="*/ 34838 w 64361"/>
                <a:gd name="connsiteY1" fmla="*/ 76 h 117618"/>
                <a:gd name="connsiteX2" fmla="*/ 182 w 64361"/>
                <a:gd name="connsiteY2" fmla="*/ 11413 h 117618"/>
                <a:gd name="connsiteX3" fmla="*/ 182 w 64361"/>
                <a:gd name="connsiteY3" fmla="*/ 17790 h 117618"/>
                <a:gd name="connsiteX4" fmla="*/ 25820 w 64361"/>
                <a:gd name="connsiteY4" fmla="*/ 12830 h 117618"/>
                <a:gd name="connsiteX5" fmla="*/ 25820 w 64361"/>
                <a:gd name="connsiteY5" fmla="*/ 103169 h 117618"/>
                <a:gd name="connsiteX6" fmla="*/ 8138 w 64361"/>
                <a:gd name="connsiteY6" fmla="*/ 111317 h 117618"/>
                <a:gd name="connsiteX7" fmla="*/ 1419 w 64361"/>
                <a:gd name="connsiteY7" fmla="*/ 111317 h 117618"/>
                <a:gd name="connsiteX8" fmla="*/ 1419 w 64361"/>
                <a:gd name="connsiteY8" fmla="*/ 117694 h 117618"/>
                <a:gd name="connsiteX9" fmla="*/ 32893 w 64361"/>
                <a:gd name="connsiteY9" fmla="*/ 116986 h 117618"/>
                <a:gd name="connsiteX10" fmla="*/ 64543 w 64361"/>
                <a:gd name="connsiteY10" fmla="*/ 117694 h 117618"/>
                <a:gd name="connsiteX11" fmla="*/ 64543 w 64361"/>
                <a:gd name="connsiteY11" fmla="*/ 111317 h 117618"/>
                <a:gd name="connsiteX12" fmla="*/ 57824 w 64361"/>
                <a:gd name="connsiteY12" fmla="*/ 111317 h 117618"/>
                <a:gd name="connsiteX13" fmla="*/ 40142 w 64361"/>
                <a:gd name="connsiteY13" fmla="*/ 103169 h 117618"/>
                <a:gd name="connsiteX14" fmla="*/ 40142 w 64361"/>
                <a:gd name="connsiteY14" fmla="*/ 503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61" h="117618">
                  <a:moveTo>
                    <a:pt x="40142" y="5036"/>
                  </a:moveTo>
                  <a:cubicBezTo>
                    <a:pt x="40142" y="253"/>
                    <a:pt x="39789" y="76"/>
                    <a:pt x="34838" y="76"/>
                  </a:cubicBezTo>
                  <a:cubicBezTo>
                    <a:pt x="23521" y="11236"/>
                    <a:pt x="7431" y="11413"/>
                    <a:pt x="182" y="11413"/>
                  </a:cubicBezTo>
                  <a:lnTo>
                    <a:pt x="182" y="17790"/>
                  </a:lnTo>
                  <a:cubicBezTo>
                    <a:pt x="4425" y="17790"/>
                    <a:pt x="16095" y="17790"/>
                    <a:pt x="25820" y="12830"/>
                  </a:cubicBezTo>
                  <a:lnTo>
                    <a:pt x="25820" y="103169"/>
                  </a:lnTo>
                  <a:cubicBezTo>
                    <a:pt x="25820" y="109015"/>
                    <a:pt x="25820" y="111317"/>
                    <a:pt x="8138" y="111317"/>
                  </a:cubicBezTo>
                  <a:lnTo>
                    <a:pt x="1419" y="111317"/>
                  </a:lnTo>
                  <a:lnTo>
                    <a:pt x="1419" y="117694"/>
                  </a:lnTo>
                  <a:cubicBezTo>
                    <a:pt x="4602" y="117517"/>
                    <a:pt x="26351" y="116986"/>
                    <a:pt x="32893" y="116986"/>
                  </a:cubicBezTo>
                  <a:cubicBezTo>
                    <a:pt x="38374" y="116986"/>
                    <a:pt x="60653" y="117517"/>
                    <a:pt x="64543" y="117694"/>
                  </a:cubicBezTo>
                  <a:lnTo>
                    <a:pt x="64543" y="111317"/>
                  </a:lnTo>
                  <a:lnTo>
                    <a:pt x="57824" y="111317"/>
                  </a:lnTo>
                  <a:cubicBezTo>
                    <a:pt x="40142" y="111317"/>
                    <a:pt x="40142" y="109015"/>
                    <a:pt x="40142" y="103169"/>
                  </a:cubicBezTo>
                  <a:lnTo>
                    <a:pt x="40142" y="5036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00062C7-A728-3916-2C18-EBDDEF8B54B8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10917364" y="4324049"/>
              <a:ext cx="20333" cy="76345"/>
            </a:xfrm>
            <a:custGeom>
              <a:avLst/>
              <a:gdLst>
                <a:gd name="connsiteX0" fmla="*/ 20520 w 20333"/>
                <a:gd name="connsiteY0" fmla="*/ 10350 h 76345"/>
                <a:gd name="connsiteX1" fmla="*/ 10441 w 20333"/>
                <a:gd name="connsiteY1" fmla="*/ 76 h 76345"/>
                <a:gd name="connsiteX2" fmla="*/ 186 w 20333"/>
                <a:gd name="connsiteY2" fmla="*/ 10173 h 76345"/>
                <a:gd name="connsiteX3" fmla="*/ 10264 w 20333"/>
                <a:gd name="connsiteY3" fmla="*/ 20447 h 76345"/>
                <a:gd name="connsiteX4" fmla="*/ 20520 w 20333"/>
                <a:gd name="connsiteY4" fmla="*/ 10350 h 76345"/>
                <a:gd name="connsiteX5" fmla="*/ 20520 w 20333"/>
                <a:gd name="connsiteY5" fmla="*/ 66325 h 76345"/>
                <a:gd name="connsiteX6" fmla="*/ 10441 w 20333"/>
                <a:gd name="connsiteY6" fmla="*/ 56051 h 76345"/>
                <a:gd name="connsiteX7" fmla="*/ 186 w 20333"/>
                <a:gd name="connsiteY7" fmla="*/ 66148 h 76345"/>
                <a:gd name="connsiteX8" fmla="*/ 10264 w 20333"/>
                <a:gd name="connsiteY8" fmla="*/ 76422 h 76345"/>
                <a:gd name="connsiteX9" fmla="*/ 20520 w 20333"/>
                <a:gd name="connsiteY9" fmla="*/ 66325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33" h="76345">
                  <a:moveTo>
                    <a:pt x="20520" y="10350"/>
                  </a:moveTo>
                  <a:cubicBezTo>
                    <a:pt x="20520" y="4150"/>
                    <a:pt x="15569" y="76"/>
                    <a:pt x="10441" y="76"/>
                  </a:cubicBezTo>
                  <a:cubicBezTo>
                    <a:pt x="4252" y="76"/>
                    <a:pt x="186" y="5036"/>
                    <a:pt x="186" y="10173"/>
                  </a:cubicBezTo>
                  <a:cubicBezTo>
                    <a:pt x="186" y="16373"/>
                    <a:pt x="5136" y="20447"/>
                    <a:pt x="10264" y="20447"/>
                  </a:cubicBezTo>
                  <a:cubicBezTo>
                    <a:pt x="16453" y="20447"/>
                    <a:pt x="20520" y="15487"/>
                    <a:pt x="20520" y="10350"/>
                  </a:cubicBezTo>
                  <a:close/>
                  <a:moveTo>
                    <a:pt x="20520" y="66325"/>
                  </a:moveTo>
                  <a:cubicBezTo>
                    <a:pt x="20520" y="60125"/>
                    <a:pt x="15569" y="56051"/>
                    <a:pt x="10441" y="56051"/>
                  </a:cubicBezTo>
                  <a:cubicBezTo>
                    <a:pt x="4252" y="56051"/>
                    <a:pt x="186" y="61011"/>
                    <a:pt x="186" y="66148"/>
                  </a:cubicBezTo>
                  <a:cubicBezTo>
                    <a:pt x="186" y="72348"/>
                    <a:pt x="5136" y="76422"/>
                    <a:pt x="10264" y="76422"/>
                  </a:cubicBezTo>
                  <a:cubicBezTo>
                    <a:pt x="16453" y="76422"/>
                    <a:pt x="20520" y="71462"/>
                    <a:pt x="20520" y="6632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FCE3D49F-DFB5-05C7-CF34-B2979AE0BD6A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0963587" y="4289685"/>
              <a:ext cx="59764" cy="112481"/>
            </a:xfrm>
            <a:custGeom>
              <a:avLst/>
              <a:gdLst>
                <a:gd name="connsiteX0" fmla="*/ 36259 w 59764"/>
                <a:gd name="connsiteY0" fmla="*/ 40817 h 112481"/>
                <a:gd name="connsiteX1" fmla="*/ 54294 w 59764"/>
                <a:gd name="connsiteY1" fmla="*/ 40817 h 112481"/>
                <a:gd name="connsiteX2" fmla="*/ 59952 w 59764"/>
                <a:gd name="connsiteY2" fmla="*/ 36920 h 112481"/>
                <a:gd name="connsiteX3" fmla="*/ 54648 w 59764"/>
                <a:gd name="connsiteY3" fmla="*/ 34441 h 112481"/>
                <a:gd name="connsiteX4" fmla="*/ 37850 w 59764"/>
                <a:gd name="connsiteY4" fmla="*/ 34441 h 112481"/>
                <a:gd name="connsiteX5" fmla="*/ 44392 w 59764"/>
                <a:gd name="connsiteY5" fmla="*/ 8224 h 112481"/>
                <a:gd name="connsiteX6" fmla="*/ 44923 w 59764"/>
                <a:gd name="connsiteY6" fmla="*/ 5745 h 112481"/>
                <a:gd name="connsiteX7" fmla="*/ 38911 w 59764"/>
                <a:gd name="connsiteY7" fmla="*/ 76 h 112481"/>
                <a:gd name="connsiteX8" fmla="*/ 30600 w 59764"/>
                <a:gd name="connsiteY8" fmla="*/ 7693 h 112481"/>
                <a:gd name="connsiteX9" fmla="*/ 23881 w 59764"/>
                <a:gd name="connsiteY9" fmla="*/ 34441 h 112481"/>
                <a:gd name="connsiteX10" fmla="*/ 5846 w 59764"/>
                <a:gd name="connsiteY10" fmla="*/ 34441 h 112481"/>
                <a:gd name="connsiteX11" fmla="*/ 188 w 59764"/>
                <a:gd name="connsiteY11" fmla="*/ 38338 h 112481"/>
                <a:gd name="connsiteX12" fmla="*/ 5492 w 59764"/>
                <a:gd name="connsiteY12" fmla="*/ 40817 h 112481"/>
                <a:gd name="connsiteX13" fmla="*/ 22290 w 59764"/>
                <a:gd name="connsiteY13" fmla="*/ 40817 h 112481"/>
                <a:gd name="connsiteX14" fmla="*/ 11858 w 59764"/>
                <a:gd name="connsiteY14" fmla="*/ 82621 h 112481"/>
                <a:gd name="connsiteX15" fmla="*/ 9206 w 59764"/>
                <a:gd name="connsiteY15" fmla="*/ 95730 h 112481"/>
                <a:gd name="connsiteX16" fmla="*/ 28125 w 59764"/>
                <a:gd name="connsiteY16" fmla="*/ 112557 h 112481"/>
                <a:gd name="connsiteX17" fmla="*/ 58891 w 59764"/>
                <a:gd name="connsiteY17" fmla="*/ 85456 h 112481"/>
                <a:gd name="connsiteX18" fmla="*/ 56062 w 59764"/>
                <a:gd name="connsiteY18" fmla="*/ 83153 h 112481"/>
                <a:gd name="connsiteX19" fmla="*/ 52349 w 59764"/>
                <a:gd name="connsiteY19" fmla="*/ 86518 h 112481"/>
                <a:gd name="connsiteX20" fmla="*/ 28655 w 59764"/>
                <a:gd name="connsiteY20" fmla="*/ 107598 h 112481"/>
                <a:gd name="connsiteX21" fmla="*/ 22467 w 59764"/>
                <a:gd name="connsiteY21" fmla="*/ 98918 h 112481"/>
                <a:gd name="connsiteX22" fmla="*/ 23528 w 59764"/>
                <a:gd name="connsiteY22" fmla="*/ 91655 h 112481"/>
                <a:gd name="connsiteX23" fmla="*/ 36259 w 59764"/>
                <a:gd name="connsiteY23" fmla="*/ 40817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764" h="112481">
                  <a:moveTo>
                    <a:pt x="36259" y="40817"/>
                  </a:moveTo>
                  <a:lnTo>
                    <a:pt x="54294" y="40817"/>
                  </a:lnTo>
                  <a:cubicBezTo>
                    <a:pt x="57653" y="40817"/>
                    <a:pt x="59952" y="40817"/>
                    <a:pt x="59952" y="36920"/>
                  </a:cubicBezTo>
                  <a:cubicBezTo>
                    <a:pt x="59952" y="34441"/>
                    <a:pt x="57653" y="34441"/>
                    <a:pt x="54648" y="34441"/>
                  </a:cubicBezTo>
                  <a:lnTo>
                    <a:pt x="37850" y="34441"/>
                  </a:lnTo>
                  <a:lnTo>
                    <a:pt x="44392" y="8224"/>
                  </a:lnTo>
                  <a:cubicBezTo>
                    <a:pt x="44569" y="7339"/>
                    <a:pt x="44923" y="6453"/>
                    <a:pt x="44923" y="5745"/>
                  </a:cubicBezTo>
                  <a:cubicBezTo>
                    <a:pt x="44923" y="2556"/>
                    <a:pt x="42447" y="76"/>
                    <a:pt x="38911" y="76"/>
                  </a:cubicBezTo>
                  <a:cubicBezTo>
                    <a:pt x="34490" y="76"/>
                    <a:pt x="31838" y="3088"/>
                    <a:pt x="30600" y="7693"/>
                  </a:cubicBezTo>
                  <a:cubicBezTo>
                    <a:pt x="29363" y="12121"/>
                    <a:pt x="31661" y="3619"/>
                    <a:pt x="23881" y="34441"/>
                  </a:cubicBezTo>
                  <a:lnTo>
                    <a:pt x="5846" y="34441"/>
                  </a:lnTo>
                  <a:cubicBezTo>
                    <a:pt x="2486" y="34441"/>
                    <a:pt x="188" y="34441"/>
                    <a:pt x="188" y="38338"/>
                  </a:cubicBezTo>
                  <a:cubicBezTo>
                    <a:pt x="188" y="40817"/>
                    <a:pt x="2310" y="40817"/>
                    <a:pt x="5492" y="40817"/>
                  </a:cubicBezTo>
                  <a:lnTo>
                    <a:pt x="22290" y="40817"/>
                  </a:lnTo>
                  <a:lnTo>
                    <a:pt x="11858" y="82621"/>
                  </a:lnTo>
                  <a:cubicBezTo>
                    <a:pt x="10797" y="87050"/>
                    <a:pt x="9206" y="93427"/>
                    <a:pt x="9206" y="95730"/>
                  </a:cubicBezTo>
                  <a:cubicBezTo>
                    <a:pt x="9206" y="106181"/>
                    <a:pt x="18046" y="112557"/>
                    <a:pt x="28125" y="112557"/>
                  </a:cubicBezTo>
                  <a:cubicBezTo>
                    <a:pt x="47752" y="112557"/>
                    <a:pt x="58891" y="87758"/>
                    <a:pt x="58891" y="85456"/>
                  </a:cubicBezTo>
                  <a:cubicBezTo>
                    <a:pt x="58891" y="83153"/>
                    <a:pt x="56593" y="83153"/>
                    <a:pt x="56062" y="83153"/>
                  </a:cubicBezTo>
                  <a:cubicBezTo>
                    <a:pt x="53940" y="83153"/>
                    <a:pt x="53763" y="83507"/>
                    <a:pt x="52349" y="86518"/>
                  </a:cubicBezTo>
                  <a:cubicBezTo>
                    <a:pt x="47398" y="97678"/>
                    <a:pt x="38380" y="107598"/>
                    <a:pt x="28655" y="107598"/>
                  </a:cubicBezTo>
                  <a:cubicBezTo>
                    <a:pt x="24942" y="107598"/>
                    <a:pt x="22467" y="105295"/>
                    <a:pt x="22467" y="98918"/>
                  </a:cubicBezTo>
                  <a:cubicBezTo>
                    <a:pt x="22467" y="97147"/>
                    <a:pt x="23174" y="93427"/>
                    <a:pt x="23528" y="91655"/>
                  </a:cubicBezTo>
                  <a:lnTo>
                    <a:pt x="36259" y="4081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2C08A3F9-7E35-584F-B09E-C1E878CBA5D2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1066819" y="4335614"/>
              <a:ext cx="29553" cy="75662"/>
            </a:xfrm>
            <a:custGeom>
              <a:avLst/>
              <a:gdLst>
                <a:gd name="connsiteX0" fmla="*/ 29745 w 29553"/>
                <a:gd name="connsiteY0" fmla="*/ 26645 h 75662"/>
                <a:gd name="connsiteX1" fmla="*/ 13579 w 29553"/>
                <a:gd name="connsiteY1" fmla="*/ 75 h 75662"/>
                <a:gd name="connsiteX2" fmla="*/ 191 w 29553"/>
                <a:gd name="connsiteY2" fmla="*/ 13486 h 75662"/>
                <a:gd name="connsiteX3" fmla="*/ 13579 w 29553"/>
                <a:gd name="connsiteY3" fmla="*/ 26898 h 75662"/>
                <a:gd name="connsiteX4" fmla="*/ 22420 w 29553"/>
                <a:gd name="connsiteY4" fmla="*/ 23608 h 75662"/>
                <a:gd name="connsiteX5" fmla="*/ 23683 w 29553"/>
                <a:gd name="connsiteY5" fmla="*/ 22849 h 75662"/>
                <a:gd name="connsiteX6" fmla="*/ 24188 w 29553"/>
                <a:gd name="connsiteY6" fmla="*/ 26645 h 75662"/>
                <a:gd name="connsiteX7" fmla="*/ 7011 w 29553"/>
                <a:gd name="connsiteY7" fmla="*/ 68905 h 75662"/>
                <a:gd name="connsiteX8" fmla="*/ 4233 w 29553"/>
                <a:gd name="connsiteY8" fmla="*/ 72953 h 75662"/>
                <a:gd name="connsiteX9" fmla="*/ 6759 w 29553"/>
                <a:gd name="connsiteY9" fmla="*/ 75737 h 75662"/>
                <a:gd name="connsiteX10" fmla="*/ 29745 w 29553"/>
                <a:gd name="connsiteY10" fmla="*/ 2664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53" h="75662">
                  <a:moveTo>
                    <a:pt x="29745" y="26645"/>
                  </a:moveTo>
                  <a:cubicBezTo>
                    <a:pt x="29745" y="9944"/>
                    <a:pt x="23430" y="75"/>
                    <a:pt x="13579" y="75"/>
                  </a:cubicBezTo>
                  <a:cubicBezTo>
                    <a:pt x="5243" y="75"/>
                    <a:pt x="191" y="6401"/>
                    <a:pt x="191" y="13486"/>
                  </a:cubicBezTo>
                  <a:cubicBezTo>
                    <a:pt x="191" y="20319"/>
                    <a:pt x="5243" y="26898"/>
                    <a:pt x="13579" y="26898"/>
                  </a:cubicBezTo>
                  <a:cubicBezTo>
                    <a:pt x="16610" y="26898"/>
                    <a:pt x="19894" y="25886"/>
                    <a:pt x="22420" y="23608"/>
                  </a:cubicBezTo>
                  <a:cubicBezTo>
                    <a:pt x="23178" y="23102"/>
                    <a:pt x="23430" y="22849"/>
                    <a:pt x="23683" y="22849"/>
                  </a:cubicBezTo>
                  <a:cubicBezTo>
                    <a:pt x="23935" y="22849"/>
                    <a:pt x="24188" y="23102"/>
                    <a:pt x="24188" y="26645"/>
                  </a:cubicBezTo>
                  <a:cubicBezTo>
                    <a:pt x="24188" y="45371"/>
                    <a:pt x="15347" y="60554"/>
                    <a:pt x="7011" y="68905"/>
                  </a:cubicBezTo>
                  <a:cubicBezTo>
                    <a:pt x="4233" y="71688"/>
                    <a:pt x="4233" y="72194"/>
                    <a:pt x="4233" y="72953"/>
                  </a:cubicBezTo>
                  <a:cubicBezTo>
                    <a:pt x="4233" y="74725"/>
                    <a:pt x="5496" y="75737"/>
                    <a:pt x="6759" y="75737"/>
                  </a:cubicBezTo>
                  <a:cubicBezTo>
                    <a:pt x="9537" y="75737"/>
                    <a:pt x="29745" y="56252"/>
                    <a:pt x="29745" y="2664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D396804-7D40-A1E0-AE5D-413A6E3E2CA3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11162917" y="4250083"/>
              <a:ext cx="140948" cy="162964"/>
            </a:xfrm>
            <a:custGeom>
              <a:avLst/>
              <a:gdLst>
                <a:gd name="connsiteX0" fmla="*/ 122452 w 140948"/>
                <a:gd name="connsiteY0" fmla="*/ 17282 h 162964"/>
                <a:gd name="connsiteX1" fmla="*/ 141144 w 140948"/>
                <a:gd name="connsiteY1" fmla="*/ 11968 h 162964"/>
                <a:gd name="connsiteX2" fmla="*/ 141144 w 140948"/>
                <a:gd name="connsiteY2" fmla="*/ 75 h 162964"/>
                <a:gd name="connsiteX3" fmla="*/ 121189 w 140948"/>
                <a:gd name="connsiteY3" fmla="*/ 834 h 162964"/>
                <a:gd name="connsiteX4" fmla="*/ 98203 w 140948"/>
                <a:gd name="connsiteY4" fmla="*/ 75 h 162964"/>
                <a:gd name="connsiteX5" fmla="*/ 98203 w 140948"/>
                <a:gd name="connsiteY5" fmla="*/ 11968 h 162964"/>
                <a:gd name="connsiteX6" fmla="*/ 110075 w 140948"/>
                <a:gd name="connsiteY6" fmla="*/ 15005 h 162964"/>
                <a:gd name="connsiteX7" fmla="*/ 108812 w 140948"/>
                <a:gd name="connsiteY7" fmla="*/ 18041 h 162964"/>
                <a:gd name="connsiteX8" fmla="*/ 79764 w 140948"/>
                <a:gd name="connsiteY8" fmla="*/ 80292 h 162964"/>
                <a:gd name="connsiteX9" fmla="*/ 47684 w 140948"/>
                <a:gd name="connsiteY9" fmla="*/ 11968 h 162964"/>
                <a:gd name="connsiteX10" fmla="*/ 61324 w 140948"/>
                <a:gd name="connsiteY10" fmla="*/ 11968 h 162964"/>
                <a:gd name="connsiteX11" fmla="*/ 61324 w 140948"/>
                <a:gd name="connsiteY11" fmla="*/ 75 h 162964"/>
                <a:gd name="connsiteX12" fmla="*/ 30002 w 140948"/>
                <a:gd name="connsiteY12" fmla="*/ 834 h 162964"/>
                <a:gd name="connsiteX13" fmla="*/ 1206 w 140948"/>
                <a:gd name="connsiteY13" fmla="*/ 75 h 162964"/>
                <a:gd name="connsiteX14" fmla="*/ 1206 w 140948"/>
                <a:gd name="connsiteY14" fmla="*/ 11968 h 162964"/>
                <a:gd name="connsiteX15" fmla="*/ 17372 w 140948"/>
                <a:gd name="connsiteY15" fmla="*/ 11968 h 162964"/>
                <a:gd name="connsiteX16" fmla="*/ 64608 w 140948"/>
                <a:gd name="connsiteY16" fmla="*/ 112429 h 162964"/>
                <a:gd name="connsiteX17" fmla="*/ 58798 w 140948"/>
                <a:gd name="connsiteY17" fmla="*/ 124576 h 162964"/>
                <a:gd name="connsiteX18" fmla="*/ 27224 w 140948"/>
                <a:gd name="connsiteY18" fmla="*/ 153930 h 162964"/>
                <a:gd name="connsiteX19" fmla="*/ 21161 w 140948"/>
                <a:gd name="connsiteY19" fmla="*/ 152918 h 162964"/>
                <a:gd name="connsiteX20" fmla="*/ 29244 w 140948"/>
                <a:gd name="connsiteY20" fmla="*/ 139506 h 162964"/>
                <a:gd name="connsiteX21" fmla="*/ 14594 w 140948"/>
                <a:gd name="connsiteY21" fmla="*/ 125082 h 162964"/>
                <a:gd name="connsiteX22" fmla="*/ 196 w 140948"/>
                <a:gd name="connsiteY22" fmla="*/ 139759 h 162964"/>
                <a:gd name="connsiteX23" fmla="*/ 27224 w 140948"/>
                <a:gd name="connsiteY23" fmla="*/ 163040 h 162964"/>
                <a:gd name="connsiteX24" fmla="*/ 68144 w 140948"/>
                <a:gd name="connsiteY24" fmla="*/ 132927 h 162964"/>
                <a:gd name="connsiteX25" fmla="*/ 122452 w 140948"/>
                <a:gd name="connsiteY25" fmla="*/ 17282 h 16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0948" h="162964">
                  <a:moveTo>
                    <a:pt x="122452" y="17282"/>
                  </a:moveTo>
                  <a:cubicBezTo>
                    <a:pt x="124220" y="13739"/>
                    <a:pt x="124978" y="11968"/>
                    <a:pt x="141144" y="11968"/>
                  </a:cubicBezTo>
                  <a:lnTo>
                    <a:pt x="141144" y="75"/>
                  </a:lnTo>
                  <a:cubicBezTo>
                    <a:pt x="135082" y="581"/>
                    <a:pt x="127504" y="834"/>
                    <a:pt x="121189" y="834"/>
                  </a:cubicBezTo>
                  <a:cubicBezTo>
                    <a:pt x="114874" y="834"/>
                    <a:pt x="103508" y="328"/>
                    <a:pt x="98203" y="75"/>
                  </a:cubicBezTo>
                  <a:lnTo>
                    <a:pt x="98203" y="11968"/>
                  </a:lnTo>
                  <a:cubicBezTo>
                    <a:pt x="98708" y="11968"/>
                    <a:pt x="110075" y="11968"/>
                    <a:pt x="110075" y="15005"/>
                  </a:cubicBezTo>
                  <a:cubicBezTo>
                    <a:pt x="110075" y="15258"/>
                    <a:pt x="109065" y="17788"/>
                    <a:pt x="108812" y="18041"/>
                  </a:cubicBezTo>
                  <a:lnTo>
                    <a:pt x="79764" y="80292"/>
                  </a:lnTo>
                  <a:lnTo>
                    <a:pt x="47684" y="11968"/>
                  </a:lnTo>
                  <a:lnTo>
                    <a:pt x="61324" y="11968"/>
                  </a:lnTo>
                  <a:lnTo>
                    <a:pt x="61324" y="75"/>
                  </a:lnTo>
                  <a:cubicBezTo>
                    <a:pt x="52988" y="581"/>
                    <a:pt x="30255" y="834"/>
                    <a:pt x="30002" y="834"/>
                  </a:cubicBezTo>
                  <a:cubicBezTo>
                    <a:pt x="22929" y="834"/>
                    <a:pt x="11563" y="328"/>
                    <a:pt x="1206" y="75"/>
                  </a:cubicBezTo>
                  <a:lnTo>
                    <a:pt x="1206" y="11968"/>
                  </a:lnTo>
                  <a:lnTo>
                    <a:pt x="17372" y="11968"/>
                  </a:lnTo>
                  <a:lnTo>
                    <a:pt x="64608" y="112429"/>
                  </a:lnTo>
                  <a:lnTo>
                    <a:pt x="58798" y="124576"/>
                  </a:lnTo>
                  <a:cubicBezTo>
                    <a:pt x="53241" y="136722"/>
                    <a:pt x="45158" y="153930"/>
                    <a:pt x="27224" y="153930"/>
                  </a:cubicBezTo>
                  <a:cubicBezTo>
                    <a:pt x="23687" y="153930"/>
                    <a:pt x="23182" y="153677"/>
                    <a:pt x="21161" y="152918"/>
                  </a:cubicBezTo>
                  <a:cubicBezTo>
                    <a:pt x="23435" y="151905"/>
                    <a:pt x="29244" y="148363"/>
                    <a:pt x="29244" y="139506"/>
                  </a:cubicBezTo>
                  <a:cubicBezTo>
                    <a:pt x="29244" y="131155"/>
                    <a:pt x="23182" y="125082"/>
                    <a:pt x="14594" y="125082"/>
                  </a:cubicBezTo>
                  <a:cubicBezTo>
                    <a:pt x="7521" y="125082"/>
                    <a:pt x="196" y="129890"/>
                    <a:pt x="196" y="139759"/>
                  </a:cubicBezTo>
                  <a:cubicBezTo>
                    <a:pt x="196" y="152665"/>
                    <a:pt x="12068" y="163040"/>
                    <a:pt x="27224" y="163040"/>
                  </a:cubicBezTo>
                  <a:cubicBezTo>
                    <a:pt x="46673" y="163040"/>
                    <a:pt x="61324" y="147350"/>
                    <a:pt x="68144" y="132927"/>
                  </a:cubicBezTo>
                  <a:lnTo>
                    <a:pt x="122452" y="1728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CEB42DEC-3ACA-92AE-9FB8-D40A4D431442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11318097" y="4289685"/>
              <a:ext cx="59764" cy="112481"/>
            </a:xfrm>
            <a:custGeom>
              <a:avLst/>
              <a:gdLst>
                <a:gd name="connsiteX0" fmla="*/ 36273 w 59764"/>
                <a:gd name="connsiteY0" fmla="*/ 40817 h 112481"/>
                <a:gd name="connsiteX1" fmla="*/ 54308 w 59764"/>
                <a:gd name="connsiteY1" fmla="*/ 40817 h 112481"/>
                <a:gd name="connsiteX2" fmla="*/ 59966 w 59764"/>
                <a:gd name="connsiteY2" fmla="*/ 36920 h 112481"/>
                <a:gd name="connsiteX3" fmla="*/ 54662 w 59764"/>
                <a:gd name="connsiteY3" fmla="*/ 34441 h 112481"/>
                <a:gd name="connsiteX4" fmla="*/ 37864 w 59764"/>
                <a:gd name="connsiteY4" fmla="*/ 34441 h 112481"/>
                <a:gd name="connsiteX5" fmla="*/ 44406 w 59764"/>
                <a:gd name="connsiteY5" fmla="*/ 8224 h 112481"/>
                <a:gd name="connsiteX6" fmla="*/ 44937 w 59764"/>
                <a:gd name="connsiteY6" fmla="*/ 5745 h 112481"/>
                <a:gd name="connsiteX7" fmla="*/ 38925 w 59764"/>
                <a:gd name="connsiteY7" fmla="*/ 76 h 112481"/>
                <a:gd name="connsiteX8" fmla="*/ 30614 w 59764"/>
                <a:gd name="connsiteY8" fmla="*/ 7693 h 112481"/>
                <a:gd name="connsiteX9" fmla="*/ 23895 w 59764"/>
                <a:gd name="connsiteY9" fmla="*/ 34441 h 112481"/>
                <a:gd name="connsiteX10" fmla="*/ 5860 w 59764"/>
                <a:gd name="connsiteY10" fmla="*/ 34441 h 112481"/>
                <a:gd name="connsiteX11" fmla="*/ 202 w 59764"/>
                <a:gd name="connsiteY11" fmla="*/ 38338 h 112481"/>
                <a:gd name="connsiteX12" fmla="*/ 5506 w 59764"/>
                <a:gd name="connsiteY12" fmla="*/ 40817 h 112481"/>
                <a:gd name="connsiteX13" fmla="*/ 22304 w 59764"/>
                <a:gd name="connsiteY13" fmla="*/ 40817 h 112481"/>
                <a:gd name="connsiteX14" fmla="*/ 11872 w 59764"/>
                <a:gd name="connsiteY14" fmla="*/ 82621 h 112481"/>
                <a:gd name="connsiteX15" fmla="*/ 9220 w 59764"/>
                <a:gd name="connsiteY15" fmla="*/ 95730 h 112481"/>
                <a:gd name="connsiteX16" fmla="*/ 28139 w 59764"/>
                <a:gd name="connsiteY16" fmla="*/ 112557 h 112481"/>
                <a:gd name="connsiteX17" fmla="*/ 58905 w 59764"/>
                <a:gd name="connsiteY17" fmla="*/ 85456 h 112481"/>
                <a:gd name="connsiteX18" fmla="*/ 56076 w 59764"/>
                <a:gd name="connsiteY18" fmla="*/ 83153 h 112481"/>
                <a:gd name="connsiteX19" fmla="*/ 52363 w 59764"/>
                <a:gd name="connsiteY19" fmla="*/ 86518 h 112481"/>
                <a:gd name="connsiteX20" fmla="*/ 28669 w 59764"/>
                <a:gd name="connsiteY20" fmla="*/ 107598 h 112481"/>
                <a:gd name="connsiteX21" fmla="*/ 22481 w 59764"/>
                <a:gd name="connsiteY21" fmla="*/ 98918 h 112481"/>
                <a:gd name="connsiteX22" fmla="*/ 23542 w 59764"/>
                <a:gd name="connsiteY22" fmla="*/ 91655 h 112481"/>
                <a:gd name="connsiteX23" fmla="*/ 36273 w 59764"/>
                <a:gd name="connsiteY23" fmla="*/ 40817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764" h="112481">
                  <a:moveTo>
                    <a:pt x="36273" y="40817"/>
                  </a:moveTo>
                  <a:lnTo>
                    <a:pt x="54308" y="40817"/>
                  </a:lnTo>
                  <a:cubicBezTo>
                    <a:pt x="57667" y="40817"/>
                    <a:pt x="59966" y="40817"/>
                    <a:pt x="59966" y="36920"/>
                  </a:cubicBezTo>
                  <a:cubicBezTo>
                    <a:pt x="59966" y="34441"/>
                    <a:pt x="57667" y="34441"/>
                    <a:pt x="54662" y="34441"/>
                  </a:cubicBezTo>
                  <a:lnTo>
                    <a:pt x="37864" y="34441"/>
                  </a:lnTo>
                  <a:lnTo>
                    <a:pt x="44406" y="8224"/>
                  </a:lnTo>
                  <a:cubicBezTo>
                    <a:pt x="44583" y="7339"/>
                    <a:pt x="44937" y="6453"/>
                    <a:pt x="44937" y="5745"/>
                  </a:cubicBezTo>
                  <a:cubicBezTo>
                    <a:pt x="44937" y="2556"/>
                    <a:pt x="42461" y="76"/>
                    <a:pt x="38925" y="76"/>
                  </a:cubicBezTo>
                  <a:cubicBezTo>
                    <a:pt x="34504" y="76"/>
                    <a:pt x="31852" y="3088"/>
                    <a:pt x="30614" y="7693"/>
                  </a:cubicBezTo>
                  <a:cubicBezTo>
                    <a:pt x="29377" y="12121"/>
                    <a:pt x="31675" y="3619"/>
                    <a:pt x="23895" y="34441"/>
                  </a:cubicBezTo>
                  <a:lnTo>
                    <a:pt x="5860" y="34441"/>
                  </a:lnTo>
                  <a:cubicBezTo>
                    <a:pt x="2500" y="34441"/>
                    <a:pt x="202" y="34441"/>
                    <a:pt x="202" y="38338"/>
                  </a:cubicBezTo>
                  <a:cubicBezTo>
                    <a:pt x="202" y="40817"/>
                    <a:pt x="2324" y="40817"/>
                    <a:pt x="5506" y="40817"/>
                  </a:cubicBezTo>
                  <a:lnTo>
                    <a:pt x="22304" y="40817"/>
                  </a:lnTo>
                  <a:lnTo>
                    <a:pt x="11872" y="82621"/>
                  </a:lnTo>
                  <a:cubicBezTo>
                    <a:pt x="10811" y="87050"/>
                    <a:pt x="9220" y="93427"/>
                    <a:pt x="9220" y="95730"/>
                  </a:cubicBezTo>
                  <a:cubicBezTo>
                    <a:pt x="9220" y="106181"/>
                    <a:pt x="18060" y="112557"/>
                    <a:pt x="28139" y="112557"/>
                  </a:cubicBezTo>
                  <a:cubicBezTo>
                    <a:pt x="47766" y="112557"/>
                    <a:pt x="58905" y="87758"/>
                    <a:pt x="58905" y="85456"/>
                  </a:cubicBezTo>
                  <a:cubicBezTo>
                    <a:pt x="58905" y="83153"/>
                    <a:pt x="56607" y="83153"/>
                    <a:pt x="56076" y="83153"/>
                  </a:cubicBezTo>
                  <a:cubicBezTo>
                    <a:pt x="53954" y="83153"/>
                    <a:pt x="53777" y="83507"/>
                    <a:pt x="52363" y="86518"/>
                  </a:cubicBezTo>
                  <a:cubicBezTo>
                    <a:pt x="47412" y="97678"/>
                    <a:pt x="38394" y="107598"/>
                    <a:pt x="28669" y="107598"/>
                  </a:cubicBezTo>
                  <a:cubicBezTo>
                    <a:pt x="24956" y="107598"/>
                    <a:pt x="22481" y="105295"/>
                    <a:pt x="22481" y="98918"/>
                  </a:cubicBezTo>
                  <a:cubicBezTo>
                    <a:pt x="22481" y="97147"/>
                    <a:pt x="23188" y="93427"/>
                    <a:pt x="23542" y="91655"/>
                  </a:cubicBezTo>
                  <a:lnTo>
                    <a:pt x="36273" y="4081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5DE20DF-0468-A09C-0237-21125019FD83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11429665" y="4172649"/>
              <a:ext cx="10103" cy="253051"/>
            </a:xfrm>
            <a:custGeom>
              <a:avLst/>
              <a:gdLst>
                <a:gd name="connsiteX0" fmla="*/ 10309 w 10103"/>
                <a:gd name="connsiteY0" fmla="*/ 9185 h 253051"/>
                <a:gd name="connsiteX1" fmla="*/ 5257 w 10103"/>
                <a:gd name="connsiteY1" fmla="*/ 75 h 253051"/>
                <a:gd name="connsiteX2" fmla="*/ 205 w 10103"/>
                <a:gd name="connsiteY2" fmla="*/ 9185 h 253051"/>
                <a:gd name="connsiteX3" fmla="*/ 205 w 10103"/>
                <a:gd name="connsiteY3" fmla="*/ 244016 h 253051"/>
                <a:gd name="connsiteX4" fmla="*/ 5257 w 10103"/>
                <a:gd name="connsiteY4" fmla="*/ 253126 h 253051"/>
                <a:gd name="connsiteX5" fmla="*/ 10309 w 10103"/>
                <a:gd name="connsiteY5" fmla="*/ 244016 h 253051"/>
                <a:gd name="connsiteX6" fmla="*/ 10309 w 10103"/>
                <a:gd name="connsiteY6" fmla="*/ 918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3" h="253051">
                  <a:moveTo>
                    <a:pt x="10309" y="9185"/>
                  </a:moveTo>
                  <a:cubicBezTo>
                    <a:pt x="10309" y="4630"/>
                    <a:pt x="10309" y="75"/>
                    <a:pt x="5257" y="75"/>
                  </a:cubicBezTo>
                  <a:cubicBezTo>
                    <a:pt x="205" y="75"/>
                    <a:pt x="205" y="4630"/>
                    <a:pt x="205" y="9185"/>
                  </a:cubicBezTo>
                  <a:lnTo>
                    <a:pt x="205" y="244016"/>
                  </a:lnTo>
                  <a:cubicBezTo>
                    <a:pt x="205" y="248571"/>
                    <a:pt x="205" y="253126"/>
                    <a:pt x="5257" y="253126"/>
                  </a:cubicBezTo>
                  <a:cubicBezTo>
                    <a:pt x="10309" y="253126"/>
                    <a:pt x="10309" y="248571"/>
                    <a:pt x="10309" y="244016"/>
                  </a:cubicBezTo>
                  <a:lnTo>
                    <a:pt x="10309" y="9185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0715F047-4E7A-AF02-6747-EA6EAE2A76D8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11475329" y="4250083"/>
              <a:ext cx="140948" cy="162964"/>
            </a:xfrm>
            <a:custGeom>
              <a:avLst/>
              <a:gdLst>
                <a:gd name="connsiteX0" fmla="*/ 122465 w 140948"/>
                <a:gd name="connsiteY0" fmla="*/ 17282 h 162964"/>
                <a:gd name="connsiteX1" fmla="*/ 141157 w 140948"/>
                <a:gd name="connsiteY1" fmla="*/ 11968 h 162964"/>
                <a:gd name="connsiteX2" fmla="*/ 141157 w 140948"/>
                <a:gd name="connsiteY2" fmla="*/ 75 h 162964"/>
                <a:gd name="connsiteX3" fmla="*/ 121202 w 140948"/>
                <a:gd name="connsiteY3" fmla="*/ 834 h 162964"/>
                <a:gd name="connsiteX4" fmla="*/ 98215 w 140948"/>
                <a:gd name="connsiteY4" fmla="*/ 75 h 162964"/>
                <a:gd name="connsiteX5" fmla="*/ 98215 w 140948"/>
                <a:gd name="connsiteY5" fmla="*/ 11968 h 162964"/>
                <a:gd name="connsiteX6" fmla="*/ 110087 w 140948"/>
                <a:gd name="connsiteY6" fmla="*/ 15005 h 162964"/>
                <a:gd name="connsiteX7" fmla="*/ 108824 w 140948"/>
                <a:gd name="connsiteY7" fmla="*/ 18041 h 162964"/>
                <a:gd name="connsiteX8" fmla="*/ 79776 w 140948"/>
                <a:gd name="connsiteY8" fmla="*/ 80292 h 162964"/>
                <a:gd name="connsiteX9" fmla="*/ 47696 w 140948"/>
                <a:gd name="connsiteY9" fmla="*/ 11968 h 162964"/>
                <a:gd name="connsiteX10" fmla="*/ 61336 w 140948"/>
                <a:gd name="connsiteY10" fmla="*/ 11968 h 162964"/>
                <a:gd name="connsiteX11" fmla="*/ 61336 w 140948"/>
                <a:gd name="connsiteY11" fmla="*/ 75 h 162964"/>
                <a:gd name="connsiteX12" fmla="*/ 30014 w 140948"/>
                <a:gd name="connsiteY12" fmla="*/ 834 h 162964"/>
                <a:gd name="connsiteX13" fmla="*/ 1219 w 140948"/>
                <a:gd name="connsiteY13" fmla="*/ 75 h 162964"/>
                <a:gd name="connsiteX14" fmla="*/ 1219 w 140948"/>
                <a:gd name="connsiteY14" fmla="*/ 11968 h 162964"/>
                <a:gd name="connsiteX15" fmla="*/ 17385 w 140948"/>
                <a:gd name="connsiteY15" fmla="*/ 11968 h 162964"/>
                <a:gd name="connsiteX16" fmla="*/ 64620 w 140948"/>
                <a:gd name="connsiteY16" fmla="*/ 112429 h 162964"/>
                <a:gd name="connsiteX17" fmla="*/ 58810 w 140948"/>
                <a:gd name="connsiteY17" fmla="*/ 124576 h 162964"/>
                <a:gd name="connsiteX18" fmla="*/ 27236 w 140948"/>
                <a:gd name="connsiteY18" fmla="*/ 153930 h 162964"/>
                <a:gd name="connsiteX19" fmla="*/ 21174 w 140948"/>
                <a:gd name="connsiteY19" fmla="*/ 152918 h 162964"/>
                <a:gd name="connsiteX20" fmla="*/ 29257 w 140948"/>
                <a:gd name="connsiteY20" fmla="*/ 139506 h 162964"/>
                <a:gd name="connsiteX21" fmla="*/ 14606 w 140948"/>
                <a:gd name="connsiteY21" fmla="*/ 125082 h 162964"/>
                <a:gd name="connsiteX22" fmla="*/ 208 w 140948"/>
                <a:gd name="connsiteY22" fmla="*/ 139759 h 162964"/>
                <a:gd name="connsiteX23" fmla="*/ 27236 w 140948"/>
                <a:gd name="connsiteY23" fmla="*/ 163040 h 162964"/>
                <a:gd name="connsiteX24" fmla="*/ 68156 w 140948"/>
                <a:gd name="connsiteY24" fmla="*/ 132927 h 162964"/>
                <a:gd name="connsiteX25" fmla="*/ 122465 w 140948"/>
                <a:gd name="connsiteY25" fmla="*/ 17282 h 16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0948" h="162964">
                  <a:moveTo>
                    <a:pt x="122465" y="17282"/>
                  </a:moveTo>
                  <a:cubicBezTo>
                    <a:pt x="124233" y="13739"/>
                    <a:pt x="124991" y="11968"/>
                    <a:pt x="141157" y="11968"/>
                  </a:cubicBezTo>
                  <a:lnTo>
                    <a:pt x="141157" y="75"/>
                  </a:lnTo>
                  <a:cubicBezTo>
                    <a:pt x="135094" y="581"/>
                    <a:pt x="127517" y="834"/>
                    <a:pt x="121202" y="834"/>
                  </a:cubicBezTo>
                  <a:cubicBezTo>
                    <a:pt x="114887" y="834"/>
                    <a:pt x="103520" y="328"/>
                    <a:pt x="98215" y="75"/>
                  </a:cubicBezTo>
                  <a:lnTo>
                    <a:pt x="98215" y="11968"/>
                  </a:lnTo>
                  <a:cubicBezTo>
                    <a:pt x="98721" y="11968"/>
                    <a:pt x="110087" y="11968"/>
                    <a:pt x="110087" y="15005"/>
                  </a:cubicBezTo>
                  <a:cubicBezTo>
                    <a:pt x="110087" y="15258"/>
                    <a:pt x="109077" y="17788"/>
                    <a:pt x="108824" y="18041"/>
                  </a:cubicBezTo>
                  <a:lnTo>
                    <a:pt x="79776" y="80292"/>
                  </a:lnTo>
                  <a:lnTo>
                    <a:pt x="47696" y="11968"/>
                  </a:lnTo>
                  <a:lnTo>
                    <a:pt x="61336" y="11968"/>
                  </a:lnTo>
                  <a:lnTo>
                    <a:pt x="61336" y="75"/>
                  </a:lnTo>
                  <a:cubicBezTo>
                    <a:pt x="53001" y="581"/>
                    <a:pt x="30267" y="834"/>
                    <a:pt x="30014" y="834"/>
                  </a:cubicBezTo>
                  <a:cubicBezTo>
                    <a:pt x="22942" y="834"/>
                    <a:pt x="11575" y="328"/>
                    <a:pt x="1219" y="75"/>
                  </a:cubicBezTo>
                  <a:lnTo>
                    <a:pt x="1219" y="11968"/>
                  </a:lnTo>
                  <a:lnTo>
                    <a:pt x="17385" y="11968"/>
                  </a:lnTo>
                  <a:lnTo>
                    <a:pt x="64620" y="112429"/>
                  </a:lnTo>
                  <a:lnTo>
                    <a:pt x="58810" y="124576"/>
                  </a:lnTo>
                  <a:cubicBezTo>
                    <a:pt x="53253" y="136722"/>
                    <a:pt x="45170" y="153930"/>
                    <a:pt x="27236" y="153930"/>
                  </a:cubicBezTo>
                  <a:cubicBezTo>
                    <a:pt x="23700" y="153930"/>
                    <a:pt x="23194" y="153677"/>
                    <a:pt x="21174" y="152918"/>
                  </a:cubicBezTo>
                  <a:cubicBezTo>
                    <a:pt x="23447" y="151905"/>
                    <a:pt x="29257" y="148363"/>
                    <a:pt x="29257" y="139506"/>
                  </a:cubicBezTo>
                  <a:cubicBezTo>
                    <a:pt x="29257" y="131155"/>
                    <a:pt x="23194" y="125082"/>
                    <a:pt x="14606" y="125082"/>
                  </a:cubicBezTo>
                  <a:cubicBezTo>
                    <a:pt x="7533" y="125082"/>
                    <a:pt x="208" y="129890"/>
                    <a:pt x="208" y="139759"/>
                  </a:cubicBezTo>
                  <a:cubicBezTo>
                    <a:pt x="208" y="152665"/>
                    <a:pt x="12080" y="163040"/>
                    <a:pt x="27236" y="163040"/>
                  </a:cubicBezTo>
                  <a:cubicBezTo>
                    <a:pt x="46686" y="163040"/>
                    <a:pt x="61336" y="147350"/>
                    <a:pt x="68156" y="132927"/>
                  </a:cubicBezTo>
                  <a:lnTo>
                    <a:pt x="122465" y="1728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F3E21DC1-523C-B9A9-B71E-5440A3ED8215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11642854" y="4175587"/>
              <a:ext cx="71787" cy="76345"/>
            </a:xfrm>
            <a:custGeom>
              <a:avLst/>
              <a:gdLst>
                <a:gd name="connsiteX0" fmla="*/ 41590 w 71787"/>
                <a:gd name="connsiteY0" fmla="*/ 38332 h 76345"/>
                <a:gd name="connsiteX1" fmla="*/ 67051 w 71787"/>
                <a:gd name="connsiteY1" fmla="*/ 27349 h 76345"/>
                <a:gd name="connsiteX2" fmla="*/ 72002 w 71787"/>
                <a:gd name="connsiteY2" fmla="*/ 21858 h 76345"/>
                <a:gd name="connsiteX3" fmla="*/ 66521 w 71787"/>
                <a:gd name="connsiteY3" fmla="*/ 16190 h 76345"/>
                <a:gd name="connsiteX4" fmla="*/ 62808 w 71787"/>
                <a:gd name="connsiteY4" fmla="*/ 17784 h 76345"/>
                <a:gd name="connsiteX5" fmla="*/ 38760 w 71787"/>
                <a:gd name="connsiteY5" fmla="*/ 33904 h 76345"/>
                <a:gd name="connsiteX6" fmla="*/ 41413 w 71787"/>
                <a:gd name="connsiteY6" fmla="*/ 7687 h 76345"/>
                <a:gd name="connsiteX7" fmla="*/ 36108 w 71787"/>
                <a:gd name="connsiteY7" fmla="*/ 71 h 76345"/>
                <a:gd name="connsiteX8" fmla="*/ 30627 w 71787"/>
                <a:gd name="connsiteY8" fmla="*/ 5385 h 76345"/>
                <a:gd name="connsiteX9" fmla="*/ 31511 w 71787"/>
                <a:gd name="connsiteY9" fmla="*/ 14064 h 76345"/>
                <a:gd name="connsiteX10" fmla="*/ 33456 w 71787"/>
                <a:gd name="connsiteY10" fmla="*/ 33904 h 76345"/>
                <a:gd name="connsiteX11" fmla="*/ 9586 w 71787"/>
                <a:gd name="connsiteY11" fmla="*/ 17784 h 76345"/>
                <a:gd name="connsiteX12" fmla="*/ 5696 w 71787"/>
                <a:gd name="connsiteY12" fmla="*/ 16190 h 76345"/>
                <a:gd name="connsiteX13" fmla="*/ 214 w 71787"/>
                <a:gd name="connsiteY13" fmla="*/ 21858 h 76345"/>
                <a:gd name="connsiteX14" fmla="*/ 3927 w 71787"/>
                <a:gd name="connsiteY14" fmla="*/ 26995 h 76345"/>
                <a:gd name="connsiteX15" fmla="*/ 30627 w 71787"/>
                <a:gd name="connsiteY15" fmla="*/ 38155 h 76345"/>
                <a:gd name="connsiteX16" fmla="*/ 5165 w 71787"/>
                <a:gd name="connsiteY16" fmla="*/ 49137 h 76345"/>
                <a:gd name="connsiteX17" fmla="*/ 214 w 71787"/>
                <a:gd name="connsiteY17" fmla="*/ 54628 h 76345"/>
                <a:gd name="connsiteX18" fmla="*/ 5696 w 71787"/>
                <a:gd name="connsiteY18" fmla="*/ 60297 h 76345"/>
                <a:gd name="connsiteX19" fmla="*/ 9409 w 71787"/>
                <a:gd name="connsiteY19" fmla="*/ 58703 h 76345"/>
                <a:gd name="connsiteX20" fmla="*/ 33456 w 71787"/>
                <a:gd name="connsiteY20" fmla="*/ 42583 h 76345"/>
                <a:gd name="connsiteX21" fmla="*/ 30627 w 71787"/>
                <a:gd name="connsiteY21" fmla="*/ 71102 h 76345"/>
                <a:gd name="connsiteX22" fmla="*/ 36108 w 71787"/>
                <a:gd name="connsiteY22" fmla="*/ 76416 h 76345"/>
                <a:gd name="connsiteX23" fmla="*/ 41590 w 71787"/>
                <a:gd name="connsiteY23" fmla="*/ 71102 h 76345"/>
                <a:gd name="connsiteX24" fmla="*/ 40705 w 71787"/>
                <a:gd name="connsiteY24" fmla="*/ 62422 h 76345"/>
                <a:gd name="connsiteX25" fmla="*/ 38760 w 71787"/>
                <a:gd name="connsiteY25" fmla="*/ 42583 h 76345"/>
                <a:gd name="connsiteX26" fmla="*/ 59979 w 71787"/>
                <a:gd name="connsiteY26" fmla="*/ 56754 h 76345"/>
                <a:gd name="connsiteX27" fmla="*/ 66521 w 71787"/>
                <a:gd name="connsiteY27" fmla="*/ 60297 h 76345"/>
                <a:gd name="connsiteX28" fmla="*/ 72002 w 71787"/>
                <a:gd name="connsiteY28" fmla="*/ 54628 h 76345"/>
                <a:gd name="connsiteX29" fmla="*/ 68289 w 71787"/>
                <a:gd name="connsiteY29" fmla="*/ 49491 h 76345"/>
                <a:gd name="connsiteX30" fmla="*/ 41590 w 71787"/>
                <a:gd name="connsiteY30" fmla="*/ 38332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1787" h="76345">
                  <a:moveTo>
                    <a:pt x="41590" y="38332"/>
                  </a:moveTo>
                  <a:cubicBezTo>
                    <a:pt x="56089" y="31955"/>
                    <a:pt x="62631" y="29475"/>
                    <a:pt x="67051" y="27349"/>
                  </a:cubicBezTo>
                  <a:cubicBezTo>
                    <a:pt x="70411" y="25932"/>
                    <a:pt x="72002" y="25224"/>
                    <a:pt x="72002" y="21858"/>
                  </a:cubicBezTo>
                  <a:cubicBezTo>
                    <a:pt x="72002" y="18847"/>
                    <a:pt x="69703" y="16190"/>
                    <a:pt x="66521" y="16190"/>
                  </a:cubicBezTo>
                  <a:cubicBezTo>
                    <a:pt x="65283" y="16190"/>
                    <a:pt x="64929" y="16190"/>
                    <a:pt x="62808" y="17784"/>
                  </a:cubicBezTo>
                  <a:lnTo>
                    <a:pt x="38760" y="33904"/>
                  </a:lnTo>
                  <a:lnTo>
                    <a:pt x="41413" y="7687"/>
                  </a:lnTo>
                  <a:cubicBezTo>
                    <a:pt x="41766" y="4499"/>
                    <a:pt x="41413" y="71"/>
                    <a:pt x="36108" y="71"/>
                  </a:cubicBezTo>
                  <a:cubicBezTo>
                    <a:pt x="33986" y="71"/>
                    <a:pt x="30627" y="1488"/>
                    <a:pt x="30627" y="5385"/>
                  </a:cubicBezTo>
                  <a:cubicBezTo>
                    <a:pt x="30627" y="6979"/>
                    <a:pt x="31334" y="12293"/>
                    <a:pt x="31511" y="14064"/>
                  </a:cubicBezTo>
                  <a:cubicBezTo>
                    <a:pt x="31865" y="17076"/>
                    <a:pt x="33102" y="29829"/>
                    <a:pt x="33456" y="33904"/>
                  </a:cubicBezTo>
                  <a:lnTo>
                    <a:pt x="9586" y="17784"/>
                  </a:lnTo>
                  <a:cubicBezTo>
                    <a:pt x="7817" y="16721"/>
                    <a:pt x="7287" y="16190"/>
                    <a:pt x="5696" y="16190"/>
                  </a:cubicBezTo>
                  <a:cubicBezTo>
                    <a:pt x="2513" y="16190"/>
                    <a:pt x="214" y="18847"/>
                    <a:pt x="214" y="21858"/>
                  </a:cubicBezTo>
                  <a:cubicBezTo>
                    <a:pt x="214" y="25401"/>
                    <a:pt x="2336" y="26287"/>
                    <a:pt x="3927" y="26995"/>
                  </a:cubicBezTo>
                  <a:lnTo>
                    <a:pt x="30627" y="38155"/>
                  </a:lnTo>
                  <a:cubicBezTo>
                    <a:pt x="16128" y="44532"/>
                    <a:pt x="9586" y="47012"/>
                    <a:pt x="5165" y="49137"/>
                  </a:cubicBezTo>
                  <a:cubicBezTo>
                    <a:pt x="1806" y="50554"/>
                    <a:pt x="214" y="51263"/>
                    <a:pt x="214" y="54628"/>
                  </a:cubicBezTo>
                  <a:cubicBezTo>
                    <a:pt x="214" y="57640"/>
                    <a:pt x="2513" y="60297"/>
                    <a:pt x="5696" y="60297"/>
                  </a:cubicBezTo>
                  <a:cubicBezTo>
                    <a:pt x="6933" y="60297"/>
                    <a:pt x="7287" y="60297"/>
                    <a:pt x="9409" y="58703"/>
                  </a:cubicBezTo>
                  <a:lnTo>
                    <a:pt x="33456" y="42583"/>
                  </a:lnTo>
                  <a:lnTo>
                    <a:pt x="30627" y="71102"/>
                  </a:lnTo>
                  <a:cubicBezTo>
                    <a:pt x="30627" y="74999"/>
                    <a:pt x="33986" y="76416"/>
                    <a:pt x="36108" y="76416"/>
                  </a:cubicBezTo>
                  <a:cubicBezTo>
                    <a:pt x="38230" y="76416"/>
                    <a:pt x="41590" y="74999"/>
                    <a:pt x="41590" y="71102"/>
                  </a:cubicBezTo>
                  <a:cubicBezTo>
                    <a:pt x="41590" y="69508"/>
                    <a:pt x="40882" y="64194"/>
                    <a:pt x="40705" y="62422"/>
                  </a:cubicBezTo>
                  <a:cubicBezTo>
                    <a:pt x="40352" y="59411"/>
                    <a:pt x="39114" y="46657"/>
                    <a:pt x="38760" y="42583"/>
                  </a:cubicBezTo>
                  <a:lnTo>
                    <a:pt x="59979" y="56754"/>
                  </a:lnTo>
                  <a:cubicBezTo>
                    <a:pt x="64576" y="60297"/>
                    <a:pt x="64929" y="60297"/>
                    <a:pt x="66521" y="60297"/>
                  </a:cubicBezTo>
                  <a:cubicBezTo>
                    <a:pt x="69703" y="60297"/>
                    <a:pt x="72002" y="57640"/>
                    <a:pt x="72002" y="54628"/>
                  </a:cubicBezTo>
                  <a:cubicBezTo>
                    <a:pt x="72002" y="51086"/>
                    <a:pt x="69880" y="50200"/>
                    <a:pt x="68289" y="49491"/>
                  </a:cubicBezTo>
                  <a:lnTo>
                    <a:pt x="41590" y="3833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FDEFD68-4CB4-297F-2B46-DCF5FF1D8541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11642355" y="4307378"/>
              <a:ext cx="64361" cy="117618"/>
            </a:xfrm>
            <a:custGeom>
              <a:avLst/>
              <a:gdLst>
                <a:gd name="connsiteX0" fmla="*/ 40175 w 64361"/>
                <a:gd name="connsiteY0" fmla="*/ 5037 h 117618"/>
                <a:gd name="connsiteX1" fmla="*/ 34870 w 64361"/>
                <a:gd name="connsiteY1" fmla="*/ 77 h 117618"/>
                <a:gd name="connsiteX2" fmla="*/ 214 w 64361"/>
                <a:gd name="connsiteY2" fmla="*/ 11414 h 117618"/>
                <a:gd name="connsiteX3" fmla="*/ 214 w 64361"/>
                <a:gd name="connsiteY3" fmla="*/ 17791 h 117618"/>
                <a:gd name="connsiteX4" fmla="*/ 25853 w 64361"/>
                <a:gd name="connsiteY4" fmla="*/ 12831 h 117618"/>
                <a:gd name="connsiteX5" fmla="*/ 25853 w 64361"/>
                <a:gd name="connsiteY5" fmla="*/ 103170 h 117618"/>
                <a:gd name="connsiteX6" fmla="*/ 8171 w 64361"/>
                <a:gd name="connsiteY6" fmla="*/ 111318 h 117618"/>
                <a:gd name="connsiteX7" fmla="*/ 1452 w 64361"/>
                <a:gd name="connsiteY7" fmla="*/ 111318 h 117618"/>
                <a:gd name="connsiteX8" fmla="*/ 1452 w 64361"/>
                <a:gd name="connsiteY8" fmla="*/ 117695 h 117618"/>
                <a:gd name="connsiteX9" fmla="*/ 32925 w 64361"/>
                <a:gd name="connsiteY9" fmla="*/ 116987 h 117618"/>
                <a:gd name="connsiteX10" fmla="*/ 64576 w 64361"/>
                <a:gd name="connsiteY10" fmla="*/ 117695 h 117618"/>
                <a:gd name="connsiteX11" fmla="*/ 64576 w 64361"/>
                <a:gd name="connsiteY11" fmla="*/ 111318 h 117618"/>
                <a:gd name="connsiteX12" fmla="*/ 57857 w 64361"/>
                <a:gd name="connsiteY12" fmla="*/ 111318 h 117618"/>
                <a:gd name="connsiteX13" fmla="*/ 40175 w 64361"/>
                <a:gd name="connsiteY13" fmla="*/ 103170 h 117618"/>
                <a:gd name="connsiteX14" fmla="*/ 40175 w 64361"/>
                <a:gd name="connsiteY14" fmla="*/ 5037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61" h="117618">
                  <a:moveTo>
                    <a:pt x="40175" y="5037"/>
                  </a:moveTo>
                  <a:cubicBezTo>
                    <a:pt x="40175" y="254"/>
                    <a:pt x="39821" y="77"/>
                    <a:pt x="34870" y="77"/>
                  </a:cubicBezTo>
                  <a:cubicBezTo>
                    <a:pt x="23554" y="11237"/>
                    <a:pt x="7464" y="11414"/>
                    <a:pt x="214" y="11414"/>
                  </a:cubicBezTo>
                  <a:lnTo>
                    <a:pt x="214" y="17791"/>
                  </a:lnTo>
                  <a:cubicBezTo>
                    <a:pt x="4458" y="17791"/>
                    <a:pt x="16128" y="17791"/>
                    <a:pt x="25853" y="12831"/>
                  </a:cubicBezTo>
                  <a:lnTo>
                    <a:pt x="25853" y="103170"/>
                  </a:lnTo>
                  <a:cubicBezTo>
                    <a:pt x="25853" y="109016"/>
                    <a:pt x="25853" y="111318"/>
                    <a:pt x="8171" y="111318"/>
                  </a:cubicBezTo>
                  <a:lnTo>
                    <a:pt x="1452" y="111318"/>
                  </a:lnTo>
                  <a:lnTo>
                    <a:pt x="1452" y="117695"/>
                  </a:lnTo>
                  <a:cubicBezTo>
                    <a:pt x="4635" y="117518"/>
                    <a:pt x="26383" y="116987"/>
                    <a:pt x="32925" y="116987"/>
                  </a:cubicBezTo>
                  <a:cubicBezTo>
                    <a:pt x="38407" y="116987"/>
                    <a:pt x="60686" y="117518"/>
                    <a:pt x="64576" y="117695"/>
                  </a:cubicBezTo>
                  <a:lnTo>
                    <a:pt x="64576" y="111318"/>
                  </a:lnTo>
                  <a:lnTo>
                    <a:pt x="57857" y="111318"/>
                  </a:lnTo>
                  <a:cubicBezTo>
                    <a:pt x="40175" y="111318"/>
                    <a:pt x="40175" y="109016"/>
                    <a:pt x="40175" y="103170"/>
                  </a:cubicBezTo>
                  <a:lnTo>
                    <a:pt x="40175" y="503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A5CA03A7-BFDC-C771-43EC-B5C82D70833B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11742159" y="4348650"/>
              <a:ext cx="20333" cy="76345"/>
            </a:xfrm>
            <a:custGeom>
              <a:avLst/>
              <a:gdLst>
                <a:gd name="connsiteX0" fmla="*/ 20552 w 20333"/>
                <a:gd name="connsiteY0" fmla="*/ 10351 h 76345"/>
                <a:gd name="connsiteX1" fmla="*/ 10474 w 20333"/>
                <a:gd name="connsiteY1" fmla="*/ 77 h 76345"/>
                <a:gd name="connsiteX2" fmla="*/ 218 w 20333"/>
                <a:gd name="connsiteY2" fmla="*/ 10174 h 76345"/>
                <a:gd name="connsiteX3" fmla="*/ 10297 w 20333"/>
                <a:gd name="connsiteY3" fmla="*/ 20448 h 76345"/>
                <a:gd name="connsiteX4" fmla="*/ 20552 w 20333"/>
                <a:gd name="connsiteY4" fmla="*/ 10351 h 76345"/>
                <a:gd name="connsiteX5" fmla="*/ 20552 w 20333"/>
                <a:gd name="connsiteY5" fmla="*/ 66326 h 76345"/>
                <a:gd name="connsiteX6" fmla="*/ 10474 w 20333"/>
                <a:gd name="connsiteY6" fmla="*/ 56052 h 76345"/>
                <a:gd name="connsiteX7" fmla="*/ 218 w 20333"/>
                <a:gd name="connsiteY7" fmla="*/ 66149 h 76345"/>
                <a:gd name="connsiteX8" fmla="*/ 10297 w 20333"/>
                <a:gd name="connsiteY8" fmla="*/ 76423 h 76345"/>
                <a:gd name="connsiteX9" fmla="*/ 20552 w 20333"/>
                <a:gd name="connsiteY9" fmla="*/ 66326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33" h="76345">
                  <a:moveTo>
                    <a:pt x="20552" y="10351"/>
                  </a:moveTo>
                  <a:cubicBezTo>
                    <a:pt x="20552" y="4151"/>
                    <a:pt x="15601" y="77"/>
                    <a:pt x="10474" y="77"/>
                  </a:cubicBezTo>
                  <a:cubicBezTo>
                    <a:pt x="4285" y="77"/>
                    <a:pt x="218" y="5037"/>
                    <a:pt x="218" y="10174"/>
                  </a:cubicBezTo>
                  <a:cubicBezTo>
                    <a:pt x="218" y="16374"/>
                    <a:pt x="5169" y="20448"/>
                    <a:pt x="10297" y="20448"/>
                  </a:cubicBezTo>
                  <a:cubicBezTo>
                    <a:pt x="16485" y="20448"/>
                    <a:pt x="20552" y="15488"/>
                    <a:pt x="20552" y="10351"/>
                  </a:cubicBezTo>
                  <a:close/>
                  <a:moveTo>
                    <a:pt x="20552" y="66326"/>
                  </a:moveTo>
                  <a:cubicBezTo>
                    <a:pt x="20552" y="60126"/>
                    <a:pt x="15601" y="56052"/>
                    <a:pt x="10474" y="56052"/>
                  </a:cubicBezTo>
                  <a:cubicBezTo>
                    <a:pt x="4285" y="56052"/>
                    <a:pt x="218" y="61012"/>
                    <a:pt x="218" y="66149"/>
                  </a:cubicBezTo>
                  <a:cubicBezTo>
                    <a:pt x="218" y="72349"/>
                    <a:pt x="5169" y="76423"/>
                    <a:pt x="10297" y="76423"/>
                  </a:cubicBezTo>
                  <a:cubicBezTo>
                    <a:pt x="16485" y="76423"/>
                    <a:pt x="20552" y="71463"/>
                    <a:pt x="20552" y="66326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4D7B0724-35AA-74D9-CB76-EDE2C05DDD3C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11788382" y="4314286"/>
              <a:ext cx="59764" cy="112481"/>
            </a:xfrm>
            <a:custGeom>
              <a:avLst/>
              <a:gdLst>
                <a:gd name="connsiteX0" fmla="*/ 36291 w 59764"/>
                <a:gd name="connsiteY0" fmla="*/ 40818 h 112481"/>
                <a:gd name="connsiteX1" fmla="*/ 54326 w 59764"/>
                <a:gd name="connsiteY1" fmla="*/ 40818 h 112481"/>
                <a:gd name="connsiteX2" fmla="*/ 59985 w 59764"/>
                <a:gd name="connsiteY2" fmla="*/ 36921 h 112481"/>
                <a:gd name="connsiteX3" fmla="*/ 54680 w 59764"/>
                <a:gd name="connsiteY3" fmla="*/ 34442 h 112481"/>
                <a:gd name="connsiteX4" fmla="*/ 37882 w 59764"/>
                <a:gd name="connsiteY4" fmla="*/ 34442 h 112481"/>
                <a:gd name="connsiteX5" fmla="*/ 44425 w 59764"/>
                <a:gd name="connsiteY5" fmla="*/ 8225 h 112481"/>
                <a:gd name="connsiteX6" fmla="*/ 44955 w 59764"/>
                <a:gd name="connsiteY6" fmla="*/ 5746 h 112481"/>
                <a:gd name="connsiteX7" fmla="*/ 38943 w 59764"/>
                <a:gd name="connsiteY7" fmla="*/ 77 h 112481"/>
                <a:gd name="connsiteX8" fmla="*/ 30633 w 59764"/>
                <a:gd name="connsiteY8" fmla="*/ 7694 h 112481"/>
                <a:gd name="connsiteX9" fmla="*/ 23914 w 59764"/>
                <a:gd name="connsiteY9" fmla="*/ 34442 h 112481"/>
                <a:gd name="connsiteX10" fmla="*/ 5879 w 59764"/>
                <a:gd name="connsiteY10" fmla="*/ 34442 h 112481"/>
                <a:gd name="connsiteX11" fmla="*/ 220 w 59764"/>
                <a:gd name="connsiteY11" fmla="*/ 38338 h 112481"/>
                <a:gd name="connsiteX12" fmla="*/ 5525 w 59764"/>
                <a:gd name="connsiteY12" fmla="*/ 40818 h 112481"/>
                <a:gd name="connsiteX13" fmla="*/ 22323 w 59764"/>
                <a:gd name="connsiteY13" fmla="*/ 40818 h 112481"/>
                <a:gd name="connsiteX14" fmla="*/ 11890 w 59764"/>
                <a:gd name="connsiteY14" fmla="*/ 82622 h 112481"/>
                <a:gd name="connsiteX15" fmla="*/ 9238 w 59764"/>
                <a:gd name="connsiteY15" fmla="*/ 95730 h 112481"/>
                <a:gd name="connsiteX16" fmla="*/ 28158 w 59764"/>
                <a:gd name="connsiteY16" fmla="*/ 112558 h 112481"/>
                <a:gd name="connsiteX17" fmla="*/ 58924 w 59764"/>
                <a:gd name="connsiteY17" fmla="*/ 85457 h 112481"/>
                <a:gd name="connsiteX18" fmla="*/ 56095 w 59764"/>
                <a:gd name="connsiteY18" fmla="*/ 83154 h 112481"/>
                <a:gd name="connsiteX19" fmla="*/ 52381 w 59764"/>
                <a:gd name="connsiteY19" fmla="*/ 86519 h 112481"/>
                <a:gd name="connsiteX20" fmla="*/ 28688 w 59764"/>
                <a:gd name="connsiteY20" fmla="*/ 107599 h 112481"/>
                <a:gd name="connsiteX21" fmla="*/ 22499 w 59764"/>
                <a:gd name="connsiteY21" fmla="*/ 98919 h 112481"/>
                <a:gd name="connsiteX22" fmla="*/ 23560 w 59764"/>
                <a:gd name="connsiteY22" fmla="*/ 91656 h 112481"/>
                <a:gd name="connsiteX23" fmla="*/ 36291 w 59764"/>
                <a:gd name="connsiteY23" fmla="*/ 40818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764" h="112481">
                  <a:moveTo>
                    <a:pt x="36291" y="40818"/>
                  </a:moveTo>
                  <a:lnTo>
                    <a:pt x="54326" y="40818"/>
                  </a:lnTo>
                  <a:cubicBezTo>
                    <a:pt x="57686" y="40818"/>
                    <a:pt x="59985" y="40818"/>
                    <a:pt x="59985" y="36921"/>
                  </a:cubicBezTo>
                  <a:cubicBezTo>
                    <a:pt x="59985" y="34442"/>
                    <a:pt x="57686" y="34442"/>
                    <a:pt x="54680" y="34442"/>
                  </a:cubicBezTo>
                  <a:lnTo>
                    <a:pt x="37882" y="34442"/>
                  </a:lnTo>
                  <a:lnTo>
                    <a:pt x="44425" y="8225"/>
                  </a:lnTo>
                  <a:cubicBezTo>
                    <a:pt x="44601" y="7340"/>
                    <a:pt x="44955" y="6454"/>
                    <a:pt x="44955" y="5746"/>
                  </a:cubicBezTo>
                  <a:cubicBezTo>
                    <a:pt x="44955" y="2557"/>
                    <a:pt x="42480" y="77"/>
                    <a:pt x="38943" y="77"/>
                  </a:cubicBezTo>
                  <a:cubicBezTo>
                    <a:pt x="34523" y="77"/>
                    <a:pt x="31871" y="3088"/>
                    <a:pt x="30633" y="7694"/>
                  </a:cubicBezTo>
                  <a:cubicBezTo>
                    <a:pt x="29395" y="12122"/>
                    <a:pt x="31694" y="3620"/>
                    <a:pt x="23914" y="34442"/>
                  </a:cubicBezTo>
                  <a:lnTo>
                    <a:pt x="5879" y="34442"/>
                  </a:lnTo>
                  <a:cubicBezTo>
                    <a:pt x="2519" y="34442"/>
                    <a:pt x="220" y="34442"/>
                    <a:pt x="220" y="38338"/>
                  </a:cubicBezTo>
                  <a:cubicBezTo>
                    <a:pt x="220" y="40818"/>
                    <a:pt x="2342" y="40818"/>
                    <a:pt x="5525" y="40818"/>
                  </a:cubicBezTo>
                  <a:lnTo>
                    <a:pt x="22323" y="40818"/>
                  </a:lnTo>
                  <a:lnTo>
                    <a:pt x="11890" y="82622"/>
                  </a:lnTo>
                  <a:cubicBezTo>
                    <a:pt x="10829" y="87051"/>
                    <a:pt x="9238" y="93428"/>
                    <a:pt x="9238" y="95730"/>
                  </a:cubicBezTo>
                  <a:cubicBezTo>
                    <a:pt x="9238" y="106181"/>
                    <a:pt x="18079" y="112558"/>
                    <a:pt x="28158" y="112558"/>
                  </a:cubicBezTo>
                  <a:cubicBezTo>
                    <a:pt x="47784" y="112558"/>
                    <a:pt x="58924" y="87759"/>
                    <a:pt x="58924" y="85457"/>
                  </a:cubicBezTo>
                  <a:cubicBezTo>
                    <a:pt x="58924" y="83154"/>
                    <a:pt x="56625" y="83154"/>
                    <a:pt x="56095" y="83154"/>
                  </a:cubicBezTo>
                  <a:cubicBezTo>
                    <a:pt x="53973" y="83154"/>
                    <a:pt x="53796" y="83508"/>
                    <a:pt x="52381" y="86519"/>
                  </a:cubicBezTo>
                  <a:cubicBezTo>
                    <a:pt x="47431" y="97679"/>
                    <a:pt x="38413" y="107599"/>
                    <a:pt x="28688" y="107599"/>
                  </a:cubicBezTo>
                  <a:cubicBezTo>
                    <a:pt x="24975" y="107599"/>
                    <a:pt x="22499" y="105296"/>
                    <a:pt x="22499" y="98919"/>
                  </a:cubicBezTo>
                  <a:cubicBezTo>
                    <a:pt x="22499" y="97148"/>
                    <a:pt x="23207" y="93428"/>
                    <a:pt x="23560" y="91656"/>
                  </a:cubicBezTo>
                  <a:lnTo>
                    <a:pt x="36291" y="40818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C7A9FEAD-6897-9CEE-1DB0-C296B992576D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11876358" y="4376284"/>
              <a:ext cx="119528" cy="8679"/>
            </a:xfrm>
            <a:custGeom>
              <a:avLst/>
              <a:gdLst>
                <a:gd name="connsiteX0" fmla="*/ 112679 w 119528"/>
                <a:gd name="connsiteY0" fmla="*/ 8757 h 8679"/>
                <a:gd name="connsiteX1" fmla="*/ 119752 w 119528"/>
                <a:gd name="connsiteY1" fmla="*/ 4506 h 8679"/>
                <a:gd name="connsiteX2" fmla="*/ 112679 w 119528"/>
                <a:gd name="connsiteY2" fmla="*/ 77 h 8679"/>
                <a:gd name="connsiteX3" fmla="*/ 7296 w 119528"/>
                <a:gd name="connsiteY3" fmla="*/ 77 h 8679"/>
                <a:gd name="connsiteX4" fmla="*/ 223 w 119528"/>
                <a:gd name="connsiteY4" fmla="*/ 4328 h 8679"/>
                <a:gd name="connsiteX5" fmla="*/ 7296 w 119528"/>
                <a:gd name="connsiteY5" fmla="*/ 8757 h 8679"/>
                <a:gd name="connsiteX6" fmla="*/ 112679 w 119528"/>
                <a:gd name="connsiteY6" fmla="*/ 8757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8" h="8679">
                  <a:moveTo>
                    <a:pt x="112679" y="8757"/>
                  </a:moveTo>
                  <a:cubicBezTo>
                    <a:pt x="115508" y="8757"/>
                    <a:pt x="119752" y="8757"/>
                    <a:pt x="119752" y="4506"/>
                  </a:cubicBezTo>
                  <a:cubicBezTo>
                    <a:pt x="119752" y="77"/>
                    <a:pt x="115685" y="77"/>
                    <a:pt x="112679" y="77"/>
                  </a:cubicBezTo>
                  <a:lnTo>
                    <a:pt x="7296" y="77"/>
                  </a:lnTo>
                  <a:cubicBezTo>
                    <a:pt x="4467" y="77"/>
                    <a:pt x="223" y="77"/>
                    <a:pt x="223" y="4328"/>
                  </a:cubicBezTo>
                  <a:cubicBezTo>
                    <a:pt x="223" y="8757"/>
                    <a:pt x="4290" y="8757"/>
                    <a:pt x="7296" y="8757"/>
                  </a:cubicBezTo>
                  <a:lnTo>
                    <a:pt x="112679" y="875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B74C4BA-2597-4609-1D32-E2048B3E6E03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12034408" y="4307378"/>
              <a:ext cx="64361" cy="117618"/>
            </a:xfrm>
            <a:custGeom>
              <a:avLst/>
              <a:gdLst>
                <a:gd name="connsiteX0" fmla="*/ 40190 w 64361"/>
                <a:gd name="connsiteY0" fmla="*/ 5037 h 117618"/>
                <a:gd name="connsiteX1" fmla="*/ 34886 w 64361"/>
                <a:gd name="connsiteY1" fmla="*/ 77 h 117618"/>
                <a:gd name="connsiteX2" fmla="*/ 230 w 64361"/>
                <a:gd name="connsiteY2" fmla="*/ 11414 h 117618"/>
                <a:gd name="connsiteX3" fmla="*/ 230 w 64361"/>
                <a:gd name="connsiteY3" fmla="*/ 17791 h 117618"/>
                <a:gd name="connsiteX4" fmla="*/ 25868 w 64361"/>
                <a:gd name="connsiteY4" fmla="*/ 12831 h 117618"/>
                <a:gd name="connsiteX5" fmla="*/ 25868 w 64361"/>
                <a:gd name="connsiteY5" fmla="*/ 103170 h 117618"/>
                <a:gd name="connsiteX6" fmla="*/ 8186 w 64361"/>
                <a:gd name="connsiteY6" fmla="*/ 111318 h 117618"/>
                <a:gd name="connsiteX7" fmla="*/ 1467 w 64361"/>
                <a:gd name="connsiteY7" fmla="*/ 111318 h 117618"/>
                <a:gd name="connsiteX8" fmla="*/ 1467 w 64361"/>
                <a:gd name="connsiteY8" fmla="*/ 117695 h 117618"/>
                <a:gd name="connsiteX9" fmla="*/ 32941 w 64361"/>
                <a:gd name="connsiteY9" fmla="*/ 116987 h 117618"/>
                <a:gd name="connsiteX10" fmla="*/ 64591 w 64361"/>
                <a:gd name="connsiteY10" fmla="*/ 117695 h 117618"/>
                <a:gd name="connsiteX11" fmla="*/ 64591 w 64361"/>
                <a:gd name="connsiteY11" fmla="*/ 111318 h 117618"/>
                <a:gd name="connsiteX12" fmla="*/ 57872 w 64361"/>
                <a:gd name="connsiteY12" fmla="*/ 111318 h 117618"/>
                <a:gd name="connsiteX13" fmla="*/ 40190 w 64361"/>
                <a:gd name="connsiteY13" fmla="*/ 103170 h 117618"/>
                <a:gd name="connsiteX14" fmla="*/ 40190 w 64361"/>
                <a:gd name="connsiteY14" fmla="*/ 5037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61" h="117618">
                  <a:moveTo>
                    <a:pt x="40190" y="5037"/>
                  </a:moveTo>
                  <a:cubicBezTo>
                    <a:pt x="40190" y="254"/>
                    <a:pt x="39837" y="77"/>
                    <a:pt x="34886" y="77"/>
                  </a:cubicBezTo>
                  <a:cubicBezTo>
                    <a:pt x="23569" y="11237"/>
                    <a:pt x="7479" y="11414"/>
                    <a:pt x="230" y="11414"/>
                  </a:cubicBezTo>
                  <a:lnTo>
                    <a:pt x="230" y="17791"/>
                  </a:lnTo>
                  <a:cubicBezTo>
                    <a:pt x="4473" y="17791"/>
                    <a:pt x="16143" y="17791"/>
                    <a:pt x="25868" y="12831"/>
                  </a:cubicBezTo>
                  <a:lnTo>
                    <a:pt x="25868" y="103170"/>
                  </a:lnTo>
                  <a:cubicBezTo>
                    <a:pt x="25868" y="109016"/>
                    <a:pt x="25868" y="111318"/>
                    <a:pt x="8186" y="111318"/>
                  </a:cubicBezTo>
                  <a:lnTo>
                    <a:pt x="1467" y="111318"/>
                  </a:lnTo>
                  <a:lnTo>
                    <a:pt x="1467" y="117695"/>
                  </a:lnTo>
                  <a:cubicBezTo>
                    <a:pt x="4650" y="117518"/>
                    <a:pt x="26399" y="116987"/>
                    <a:pt x="32941" y="116987"/>
                  </a:cubicBezTo>
                  <a:cubicBezTo>
                    <a:pt x="38422" y="116987"/>
                    <a:pt x="60701" y="117518"/>
                    <a:pt x="64591" y="117695"/>
                  </a:cubicBezTo>
                  <a:lnTo>
                    <a:pt x="64591" y="111318"/>
                  </a:lnTo>
                  <a:lnTo>
                    <a:pt x="57872" y="111318"/>
                  </a:lnTo>
                  <a:cubicBezTo>
                    <a:pt x="40190" y="111318"/>
                    <a:pt x="40190" y="109016"/>
                    <a:pt x="40190" y="103170"/>
                  </a:cubicBezTo>
                  <a:lnTo>
                    <a:pt x="40190" y="503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3F9EFE3-385D-69AF-318B-8095447E146A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12139566" y="4147342"/>
              <a:ext cx="65927" cy="303408"/>
            </a:xfrm>
            <a:custGeom>
              <a:avLst/>
              <a:gdLst>
                <a:gd name="connsiteX0" fmla="*/ 66162 w 65927"/>
                <a:gd name="connsiteY0" fmla="*/ 151897 h 303408"/>
                <a:gd name="connsiteX1" fmla="*/ 26757 w 65927"/>
                <a:gd name="connsiteY1" fmla="*/ 22335 h 303408"/>
                <a:gd name="connsiteX2" fmla="*/ 3265 w 65927"/>
                <a:gd name="connsiteY2" fmla="*/ 67 h 303408"/>
                <a:gd name="connsiteX3" fmla="*/ 234 w 65927"/>
                <a:gd name="connsiteY3" fmla="*/ 2597 h 303408"/>
                <a:gd name="connsiteX4" fmla="*/ 1750 w 65927"/>
                <a:gd name="connsiteY4" fmla="*/ 5128 h 303408"/>
                <a:gd name="connsiteX5" fmla="*/ 40649 w 65927"/>
                <a:gd name="connsiteY5" fmla="*/ 79019 h 303408"/>
                <a:gd name="connsiteX6" fmla="*/ 48733 w 65927"/>
                <a:gd name="connsiteY6" fmla="*/ 151644 h 303408"/>
                <a:gd name="connsiteX7" fmla="*/ 39892 w 65927"/>
                <a:gd name="connsiteY7" fmla="*/ 227813 h 303408"/>
                <a:gd name="connsiteX8" fmla="*/ 2507 w 65927"/>
                <a:gd name="connsiteY8" fmla="*/ 297655 h 303408"/>
                <a:gd name="connsiteX9" fmla="*/ 234 w 65927"/>
                <a:gd name="connsiteY9" fmla="*/ 300944 h 303408"/>
                <a:gd name="connsiteX10" fmla="*/ 3265 w 65927"/>
                <a:gd name="connsiteY10" fmla="*/ 303475 h 303408"/>
                <a:gd name="connsiteX11" fmla="*/ 23978 w 65927"/>
                <a:gd name="connsiteY11" fmla="*/ 284496 h 303408"/>
                <a:gd name="connsiteX12" fmla="*/ 66162 w 65927"/>
                <a:gd name="connsiteY12" fmla="*/ 151897 h 3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27" h="303408">
                  <a:moveTo>
                    <a:pt x="66162" y="151897"/>
                  </a:moveTo>
                  <a:cubicBezTo>
                    <a:pt x="66162" y="115964"/>
                    <a:pt x="59847" y="65101"/>
                    <a:pt x="26757" y="22335"/>
                  </a:cubicBezTo>
                  <a:cubicBezTo>
                    <a:pt x="24231" y="19299"/>
                    <a:pt x="7812" y="67"/>
                    <a:pt x="3265" y="67"/>
                  </a:cubicBezTo>
                  <a:cubicBezTo>
                    <a:pt x="2002" y="67"/>
                    <a:pt x="234" y="573"/>
                    <a:pt x="234" y="2597"/>
                  </a:cubicBezTo>
                  <a:cubicBezTo>
                    <a:pt x="234" y="3609"/>
                    <a:pt x="739" y="4369"/>
                    <a:pt x="1750" y="5128"/>
                  </a:cubicBezTo>
                  <a:cubicBezTo>
                    <a:pt x="13874" y="18286"/>
                    <a:pt x="30293" y="38783"/>
                    <a:pt x="40649" y="79019"/>
                  </a:cubicBezTo>
                  <a:cubicBezTo>
                    <a:pt x="46459" y="102046"/>
                    <a:pt x="48733" y="128110"/>
                    <a:pt x="48733" y="151644"/>
                  </a:cubicBezTo>
                  <a:cubicBezTo>
                    <a:pt x="48733" y="177202"/>
                    <a:pt x="46459" y="203014"/>
                    <a:pt x="39892" y="227813"/>
                  </a:cubicBezTo>
                  <a:cubicBezTo>
                    <a:pt x="30293" y="263240"/>
                    <a:pt x="15390" y="283484"/>
                    <a:pt x="2507" y="297655"/>
                  </a:cubicBezTo>
                  <a:cubicBezTo>
                    <a:pt x="234" y="299932"/>
                    <a:pt x="234" y="300438"/>
                    <a:pt x="234" y="300944"/>
                  </a:cubicBezTo>
                  <a:cubicBezTo>
                    <a:pt x="234" y="302969"/>
                    <a:pt x="2002" y="303475"/>
                    <a:pt x="3265" y="303475"/>
                  </a:cubicBezTo>
                  <a:cubicBezTo>
                    <a:pt x="7054" y="303475"/>
                    <a:pt x="20947" y="288039"/>
                    <a:pt x="23978" y="284496"/>
                  </a:cubicBezTo>
                  <a:cubicBezTo>
                    <a:pt x="49743" y="253877"/>
                    <a:pt x="66162" y="208328"/>
                    <a:pt x="66162" y="151897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F34CFD5E-CC91-7ED6-7C1C-E19D8B10B831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12328282" y="4233128"/>
              <a:ext cx="224305" cy="132092"/>
            </a:xfrm>
            <a:custGeom>
              <a:avLst/>
              <a:gdLst>
                <a:gd name="connsiteX0" fmla="*/ 197014 w 224305"/>
                <a:gd name="connsiteY0" fmla="*/ 71182 h 132092"/>
                <a:gd name="connsiteX1" fmla="*/ 174280 w 224305"/>
                <a:gd name="connsiteY1" fmla="*/ 95475 h 132092"/>
                <a:gd name="connsiteX2" fmla="*/ 160892 w 224305"/>
                <a:gd name="connsiteY2" fmla="*/ 129131 h 132092"/>
                <a:gd name="connsiteX3" fmla="*/ 165944 w 224305"/>
                <a:gd name="connsiteY3" fmla="*/ 132167 h 132092"/>
                <a:gd name="connsiteX4" fmla="*/ 171502 w 224305"/>
                <a:gd name="connsiteY4" fmla="*/ 127106 h 132092"/>
                <a:gd name="connsiteX5" fmla="*/ 220758 w 224305"/>
                <a:gd name="connsiteY5" fmla="*/ 69411 h 132092"/>
                <a:gd name="connsiteX6" fmla="*/ 224547 w 224305"/>
                <a:gd name="connsiteY6" fmla="*/ 66121 h 132092"/>
                <a:gd name="connsiteX7" fmla="*/ 222526 w 224305"/>
                <a:gd name="connsiteY7" fmla="*/ 63337 h 132092"/>
                <a:gd name="connsiteX8" fmla="*/ 171249 w 224305"/>
                <a:gd name="connsiteY8" fmla="*/ 3870 h 132092"/>
                <a:gd name="connsiteX9" fmla="*/ 165944 w 224305"/>
                <a:gd name="connsiteY9" fmla="*/ 75 h 132092"/>
                <a:gd name="connsiteX10" fmla="*/ 160892 w 224305"/>
                <a:gd name="connsiteY10" fmla="*/ 3111 h 132092"/>
                <a:gd name="connsiteX11" fmla="*/ 173775 w 224305"/>
                <a:gd name="connsiteY11" fmla="*/ 36514 h 132092"/>
                <a:gd name="connsiteX12" fmla="*/ 197014 w 224305"/>
                <a:gd name="connsiteY12" fmla="*/ 61060 h 132092"/>
                <a:gd name="connsiteX13" fmla="*/ 9335 w 224305"/>
                <a:gd name="connsiteY13" fmla="*/ 61060 h 132092"/>
                <a:gd name="connsiteX14" fmla="*/ 241 w 224305"/>
                <a:gd name="connsiteY14" fmla="*/ 66121 h 132092"/>
                <a:gd name="connsiteX15" fmla="*/ 9335 w 224305"/>
                <a:gd name="connsiteY15" fmla="*/ 71182 h 132092"/>
                <a:gd name="connsiteX16" fmla="*/ 197014 w 224305"/>
                <a:gd name="connsiteY16" fmla="*/ 71182 h 13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4305" h="132092">
                  <a:moveTo>
                    <a:pt x="197014" y="71182"/>
                  </a:moveTo>
                  <a:cubicBezTo>
                    <a:pt x="183121" y="81810"/>
                    <a:pt x="176301" y="92185"/>
                    <a:pt x="174280" y="95475"/>
                  </a:cubicBezTo>
                  <a:cubicBezTo>
                    <a:pt x="162913" y="112935"/>
                    <a:pt x="160892" y="128878"/>
                    <a:pt x="160892" y="129131"/>
                  </a:cubicBezTo>
                  <a:cubicBezTo>
                    <a:pt x="160892" y="132167"/>
                    <a:pt x="163924" y="132167"/>
                    <a:pt x="165944" y="132167"/>
                  </a:cubicBezTo>
                  <a:cubicBezTo>
                    <a:pt x="170239" y="132167"/>
                    <a:pt x="170491" y="131661"/>
                    <a:pt x="171502" y="127106"/>
                  </a:cubicBezTo>
                  <a:cubicBezTo>
                    <a:pt x="177311" y="102307"/>
                    <a:pt x="192214" y="81051"/>
                    <a:pt x="220758" y="69411"/>
                  </a:cubicBezTo>
                  <a:cubicBezTo>
                    <a:pt x="223789" y="68399"/>
                    <a:pt x="224547" y="67892"/>
                    <a:pt x="224547" y="66121"/>
                  </a:cubicBezTo>
                  <a:cubicBezTo>
                    <a:pt x="224547" y="64350"/>
                    <a:pt x="223031" y="63591"/>
                    <a:pt x="222526" y="63337"/>
                  </a:cubicBezTo>
                  <a:cubicBezTo>
                    <a:pt x="211412" y="59036"/>
                    <a:pt x="180848" y="46383"/>
                    <a:pt x="171249" y="3870"/>
                  </a:cubicBezTo>
                  <a:cubicBezTo>
                    <a:pt x="170491" y="834"/>
                    <a:pt x="170239" y="75"/>
                    <a:pt x="165944" y="75"/>
                  </a:cubicBezTo>
                  <a:cubicBezTo>
                    <a:pt x="163924" y="75"/>
                    <a:pt x="160892" y="75"/>
                    <a:pt x="160892" y="3111"/>
                  </a:cubicBezTo>
                  <a:cubicBezTo>
                    <a:pt x="160892" y="3617"/>
                    <a:pt x="163166" y="19560"/>
                    <a:pt x="173775" y="36514"/>
                  </a:cubicBezTo>
                  <a:cubicBezTo>
                    <a:pt x="178827" y="44106"/>
                    <a:pt x="186152" y="52962"/>
                    <a:pt x="197014" y="61060"/>
                  </a:cubicBezTo>
                  <a:lnTo>
                    <a:pt x="9335" y="61060"/>
                  </a:lnTo>
                  <a:cubicBezTo>
                    <a:pt x="4788" y="61060"/>
                    <a:pt x="241" y="61060"/>
                    <a:pt x="241" y="66121"/>
                  </a:cubicBezTo>
                  <a:cubicBezTo>
                    <a:pt x="241" y="71182"/>
                    <a:pt x="4788" y="71182"/>
                    <a:pt x="9335" y="71182"/>
                  </a:cubicBezTo>
                  <a:lnTo>
                    <a:pt x="197014" y="7118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E2852477-87C6-4819-0221-1B2CC4B45E70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12629067" y="4250589"/>
              <a:ext cx="131855" cy="160940"/>
            </a:xfrm>
            <a:custGeom>
              <a:avLst/>
              <a:gdLst>
                <a:gd name="connsiteX0" fmla="*/ 19704 w 131855"/>
                <a:gd name="connsiteY0" fmla="*/ 142796 h 160940"/>
                <a:gd name="connsiteX1" fmla="*/ 6064 w 131855"/>
                <a:gd name="connsiteY1" fmla="*/ 153171 h 160940"/>
                <a:gd name="connsiteX2" fmla="*/ 254 w 131855"/>
                <a:gd name="connsiteY2" fmla="*/ 157979 h 160940"/>
                <a:gd name="connsiteX3" fmla="*/ 3538 w 131855"/>
                <a:gd name="connsiteY3" fmla="*/ 161015 h 160940"/>
                <a:gd name="connsiteX4" fmla="*/ 24756 w 131855"/>
                <a:gd name="connsiteY4" fmla="*/ 160256 h 160940"/>
                <a:gd name="connsiteX5" fmla="*/ 49763 w 131855"/>
                <a:gd name="connsiteY5" fmla="*/ 161015 h 160940"/>
                <a:gd name="connsiteX6" fmla="*/ 54310 w 131855"/>
                <a:gd name="connsiteY6" fmla="*/ 155954 h 160940"/>
                <a:gd name="connsiteX7" fmla="*/ 48247 w 131855"/>
                <a:gd name="connsiteY7" fmla="*/ 153171 h 160940"/>
                <a:gd name="connsiteX8" fmla="*/ 35618 w 131855"/>
                <a:gd name="connsiteY8" fmla="*/ 149122 h 160940"/>
                <a:gd name="connsiteX9" fmla="*/ 47995 w 131855"/>
                <a:gd name="connsiteY9" fmla="*/ 98512 h 160940"/>
                <a:gd name="connsiteX10" fmla="*/ 71234 w 131855"/>
                <a:gd name="connsiteY10" fmla="*/ 114707 h 160940"/>
                <a:gd name="connsiteX11" fmla="*/ 132109 w 131855"/>
                <a:gd name="connsiteY11" fmla="*/ 40563 h 160940"/>
                <a:gd name="connsiteX12" fmla="*/ 98514 w 131855"/>
                <a:gd name="connsiteY12" fmla="*/ 75 h 160940"/>
                <a:gd name="connsiteX13" fmla="*/ 65424 w 131855"/>
                <a:gd name="connsiteY13" fmla="*/ 19054 h 160940"/>
                <a:gd name="connsiteX14" fmla="*/ 42690 w 131855"/>
                <a:gd name="connsiteY14" fmla="*/ 75 h 160940"/>
                <a:gd name="connsiteX15" fmla="*/ 23998 w 131855"/>
                <a:gd name="connsiteY15" fmla="*/ 14499 h 160940"/>
                <a:gd name="connsiteX16" fmla="*/ 16168 w 131855"/>
                <a:gd name="connsiteY16" fmla="*/ 39045 h 160940"/>
                <a:gd name="connsiteX17" fmla="*/ 19199 w 131855"/>
                <a:gd name="connsiteY17" fmla="*/ 41575 h 160940"/>
                <a:gd name="connsiteX18" fmla="*/ 23493 w 131855"/>
                <a:gd name="connsiteY18" fmla="*/ 35755 h 160940"/>
                <a:gd name="connsiteX19" fmla="*/ 41932 w 131855"/>
                <a:gd name="connsiteY19" fmla="*/ 5642 h 160940"/>
                <a:gd name="connsiteX20" fmla="*/ 49763 w 131855"/>
                <a:gd name="connsiteY20" fmla="*/ 17282 h 160940"/>
                <a:gd name="connsiteX21" fmla="*/ 47995 w 131855"/>
                <a:gd name="connsiteY21" fmla="*/ 30188 h 160940"/>
                <a:gd name="connsiteX22" fmla="*/ 19704 w 131855"/>
                <a:gd name="connsiteY22" fmla="*/ 142796 h 160940"/>
                <a:gd name="connsiteX23" fmla="*/ 64161 w 131855"/>
                <a:gd name="connsiteY23" fmla="*/ 32971 h 160940"/>
                <a:gd name="connsiteX24" fmla="*/ 77296 w 131855"/>
                <a:gd name="connsiteY24" fmla="*/ 15258 h 160940"/>
                <a:gd name="connsiteX25" fmla="*/ 97756 w 131855"/>
                <a:gd name="connsiteY25" fmla="*/ 5642 h 160940"/>
                <a:gd name="connsiteX26" fmla="*/ 113922 w 131855"/>
                <a:gd name="connsiteY26" fmla="*/ 29429 h 160940"/>
                <a:gd name="connsiteX27" fmla="*/ 101040 w 131855"/>
                <a:gd name="connsiteY27" fmla="*/ 83075 h 160940"/>
                <a:gd name="connsiteX28" fmla="*/ 70981 w 131855"/>
                <a:gd name="connsiteY28" fmla="*/ 109140 h 160940"/>
                <a:gd name="connsiteX29" fmla="*/ 51026 w 131855"/>
                <a:gd name="connsiteY29" fmla="*/ 86618 h 160940"/>
                <a:gd name="connsiteX30" fmla="*/ 51784 w 131855"/>
                <a:gd name="connsiteY30" fmla="*/ 82569 h 160940"/>
                <a:gd name="connsiteX31" fmla="*/ 64161 w 131855"/>
                <a:gd name="connsiteY31" fmla="*/ 32971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1855" h="160940">
                  <a:moveTo>
                    <a:pt x="19704" y="142796"/>
                  </a:moveTo>
                  <a:cubicBezTo>
                    <a:pt x="17683" y="151399"/>
                    <a:pt x="17178" y="153171"/>
                    <a:pt x="6064" y="153171"/>
                  </a:cubicBezTo>
                  <a:cubicBezTo>
                    <a:pt x="3033" y="153171"/>
                    <a:pt x="254" y="153171"/>
                    <a:pt x="254" y="157979"/>
                  </a:cubicBezTo>
                  <a:cubicBezTo>
                    <a:pt x="254" y="160003"/>
                    <a:pt x="1517" y="161015"/>
                    <a:pt x="3538" y="161015"/>
                  </a:cubicBezTo>
                  <a:cubicBezTo>
                    <a:pt x="10358" y="161015"/>
                    <a:pt x="17683" y="160256"/>
                    <a:pt x="24756" y="160256"/>
                  </a:cubicBezTo>
                  <a:cubicBezTo>
                    <a:pt x="33092" y="160256"/>
                    <a:pt x="41680" y="161015"/>
                    <a:pt x="49763" y="161015"/>
                  </a:cubicBezTo>
                  <a:cubicBezTo>
                    <a:pt x="51026" y="161015"/>
                    <a:pt x="54310" y="161015"/>
                    <a:pt x="54310" y="155954"/>
                  </a:cubicBezTo>
                  <a:cubicBezTo>
                    <a:pt x="54310" y="153171"/>
                    <a:pt x="51784" y="153171"/>
                    <a:pt x="48247" y="153171"/>
                  </a:cubicBezTo>
                  <a:cubicBezTo>
                    <a:pt x="35618" y="153171"/>
                    <a:pt x="35618" y="151399"/>
                    <a:pt x="35618" y="149122"/>
                  </a:cubicBezTo>
                  <a:cubicBezTo>
                    <a:pt x="35618" y="146085"/>
                    <a:pt x="46227" y="104838"/>
                    <a:pt x="47995" y="98512"/>
                  </a:cubicBezTo>
                  <a:cubicBezTo>
                    <a:pt x="51279" y="105850"/>
                    <a:pt x="58351" y="114707"/>
                    <a:pt x="71234" y="114707"/>
                  </a:cubicBezTo>
                  <a:cubicBezTo>
                    <a:pt x="100535" y="114707"/>
                    <a:pt x="132109" y="77761"/>
                    <a:pt x="132109" y="40563"/>
                  </a:cubicBezTo>
                  <a:cubicBezTo>
                    <a:pt x="132109" y="16776"/>
                    <a:pt x="117711" y="75"/>
                    <a:pt x="98514" y="75"/>
                  </a:cubicBezTo>
                  <a:cubicBezTo>
                    <a:pt x="85884" y="75"/>
                    <a:pt x="73760" y="9185"/>
                    <a:pt x="65424" y="19054"/>
                  </a:cubicBezTo>
                  <a:cubicBezTo>
                    <a:pt x="62898" y="5389"/>
                    <a:pt x="52036" y="75"/>
                    <a:pt x="42690" y="75"/>
                  </a:cubicBezTo>
                  <a:cubicBezTo>
                    <a:pt x="31071" y="75"/>
                    <a:pt x="26272" y="9944"/>
                    <a:pt x="23998" y="14499"/>
                  </a:cubicBezTo>
                  <a:cubicBezTo>
                    <a:pt x="19451" y="23102"/>
                    <a:pt x="16168" y="38285"/>
                    <a:pt x="16168" y="39045"/>
                  </a:cubicBezTo>
                  <a:cubicBezTo>
                    <a:pt x="16168" y="41575"/>
                    <a:pt x="18694" y="41575"/>
                    <a:pt x="19199" y="41575"/>
                  </a:cubicBezTo>
                  <a:cubicBezTo>
                    <a:pt x="21725" y="41575"/>
                    <a:pt x="21977" y="41322"/>
                    <a:pt x="23493" y="35755"/>
                  </a:cubicBezTo>
                  <a:cubicBezTo>
                    <a:pt x="27787" y="17788"/>
                    <a:pt x="32839" y="5642"/>
                    <a:pt x="41932" y="5642"/>
                  </a:cubicBezTo>
                  <a:cubicBezTo>
                    <a:pt x="46227" y="5642"/>
                    <a:pt x="49763" y="7666"/>
                    <a:pt x="49763" y="17282"/>
                  </a:cubicBezTo>
                  <a:cubicBezTo>
                    <a:pt x="49763" y="23102"/>
                    <a:pt x="49005" y="25886"/>
                    <a:pt x="47995" y="30188"/>
                  </a:cubicBezTo>
                  <a:lnTo>
                    <a:pt x="19704" y="142796"/>
                  </a:lnTo>
                  <a:close/>
                  <a:moveTo>
                    <a:pt x="64161" y="32971"/>
                  </a:moveTo>
                  <a:cubicBezTo>
                    <a:pt x="65929" y="26139"/>
                    <a:pt x="72749" y="19054"/>
                    <a:pt x="77296" y="15258"/>
                  </a:cubicBezTo>
                  <a:cubicBezTo>
                    <a:pt x="86137" y="7413"/>
                    <a:pt x="93462" y="5642"/>
                    <a:pt x="97756" y="5642"/>
                  </a:cubicBezTo>
                  <a:cubicBezTo>
                    <a:pt x="107860" y="5642"/>
                    <a:pt x="113922" y="14499"/>
                    <a:pt x="113922" y="29429"/>
                  </a:cubicBezTo>
                  <a:cubicBezTo>
                    <a:pt x="113922" y="44359"/>
                    <a:pt x="105587" y="73460"/>
                    <a:pt x="101040" y="83075"/>
                  </a:cubicBezTo>
                  <a:cubicBezTo>
                    <a:pt x="92452" y="100789"/>
                    <a:pt x="80327" y="109140"/>
                    <a:pt x="70981" y="109140"/>
                  </a:cubicBezTo>
                  <a:cubicBezTo>
                    <a:pt x="54310" y="109140"/>
                    <a:pt x="51026" y="88137"/>
                    <a:pt x="51026" y="86618"/>
                  </a:cubicBezTo>
                  <a:cubicBezTo>
                    <a:pt x="51026" y="86112"/>
                    <a:pt x="51026" y="85606"/>
                    <a:pt x="51784" y="82569"/>
                  </a:cubicBezTo>
                  <a:lnTo>
                    <a:pt x="64161" y="32971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CCDD7E6F-DED2-0591-847F-ADF7F738475A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12831343" y="4172649"/>
              <a:ext cx="58602" cy="253051"/>
            </a:xfrm>
            <a:custGeom>
              <a:avLst/>
              <a:gdLst>
                <a:gd name="connsiteX0" fmla="*/ 58863 w 58602"/>
                <a:gd name="connsiteY0" fmla="*/ 250595 h 253051"/>
                <a:gd name="connsiteX1" fmla="*/ 54569 w 58602"/>
                <a:gd name="connsiteY1" fmla="*/ 245028 h 253051"/>
                <a:gd name="connsiteX2" fmla="*/ 14911 w 58602"/>
                <a:gd name="connsiteY2" fmla="*/ 126600 h 253051"/>
                <a:gd name="connsiteX3" fmla="*/ 55579 w 58602"/>
                <a:gd name="connsiteY3" fmla="*/ 6907 h 253051"/>
                <a:gd name="connsiteX4" fmla="*/ 58863 w 58602"/>
                <a:gd name="connsiteY4" fmla="*/ 2605 h 253051"/>
                <a:gd name="connsiteX5" fmla="*/ 56337 w 58602"/>
                <a:gd name="connsiteY5" fmla="*/ 75 h 253051"/>
                <a:gd name="connsiteX6" fmla="*/ 16174 w 58602"/>
                <a:gd name="connsiteY6" fmla="*/ 49420 h 253051"/>
                <a:gd name="connsiteX7" fmla="*/ 261 w 58602"/>
                <a:gd name="connsiteY7" fmla="*/ 126600 h 253051"/>
                <a:gd name="connsiteX8" fmla="*/ 16932 w 58602"/>
                <a:gd name="connsiteY8" fmla="*/ 205552 h 253051"/>
                <a:gd name="connsiteX9" fmla="*/ 56337 w 58602"/>
                <a:gd name="connsiteY9" fmla="*/ 253126 h 253051"/>
                <a:gd name="connsiteX10" fmla="*/ 58863 w 58602"/>
                <a:gd name="connsiteY10" fmla="*/ 25059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02" h="253051">
                  <a:moveTo>
                    <a:pt x="58863" y="250595"/>
                  </a:moveTo>
                  <a:cubicBezTo>
                    <a:pt x="58863" y="249836"/>
                    <a:pt x="58863" y="249330"/>
                    <a:pt x="54569" y="245028"/>
                  </a:cubicBezTo>
                  <a:cubicBezTo>
                    <a:pt x="22994" y="213144"/>
                    <a:pt x="14911" y="165317"/>
                    <a:pt x="14911" y="126600"/>
                  </a:cubicBezTo>
                  <a:cubicBezTo>
                    <a:pt x="14911" y="82569"/>
                    <a:pt x="24510" y="38538"/>
                    <a:pt x="55579" y="6907"/>
                  </a:cubicBezTo>
                  <a:cubicBezTo>
                    <a:pt x="58863" y="3871"/>
                    <a:pt x="58863" y="3364"/>
                    <a:pt x="58863" y="2605"/>
                  </a:cubicBezTo>
                  <a:cubicBezTo>
                    <a:pt x="58863" y="834"/>
                    <a:pt x="57853" y="75"/>
                    <a:pt x="56337" y="75"/>
                  </a:cubicBezTo>
                  <a:cubicBezTo>
                    <a:pt x="53811" y="75"/>
                    <a:pt x="31078" y="17282"/>
                    <a:pt x="16174" y="49420"/>
                  </a:cubicBezTo>
                  <a:cubicBezTo>
                    <a:pt x="3292" y="77255"/>
                    <a:pt x="261" y="105344"/>
                    <a:pt x="261" y="126600"/>
                  </a:cubicBezTo>
                  <a:cubicBezTo>
                    <a:pt x="261" y="146338"/>
                    <a:pt x="3039" y="176957"/>
                    <a:pt x="16932" y="205552"/>
                  </a:cubicBezTo>
                  <a:cubicBezTo>
                    <a:pt x="32088" y="236677"/>
                    <a:pt x="53811" y="253126"/>
                    <a:pt x="56337" y="253126"/>
                  </a:cubicBezTo>
                  <a:cubicBezTo>
                    <a:pt x="57853" y="253126"/>
                    <a:pt x="58863" y="252367"/>
                    <a:pt x="58863" y="25059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E9CB13F4-F19E-1002-B2CB-630DE8C83474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12910125" y="4250083"/>
              <a:ext cx="142211" cy="112354"/>
            </a:xfrm>
            <a:custGeom>
              <a:avLst/>
              <a:gdLst>
                <a:gd name="connsiteX0" fmla="*/ 82106 w 142211"/>
                <a:gd name="connsiteY0" fmla="*/ 50179 h 112354"/>
                <a:gd name="connsiteX1" fmla="*/ 111660 w 142211"/>
                <a:gd name="connsiteY1" fmla="*/ 17282 h 112354"/>
                <a:gd name="connsiteX2" fmla="*/ 137424 w 142211"/>
                <a:gd name="connsiteY2" fmla="*/ 11968 h 112354"/>
                <a:gd name="connsiteX3" fmla="*/ 137424 w 142211"/>
                <a:gd name="connsiteY3" fmla="*/ 75 h 112354"/>
                <a:gd name="connsiteX4" fmla="*/ 114186 w 142211"/>
                <a:gd name="connsiteY4" fmla="*/ 834 h 112354"/>
                <a:gd name="connsiteX5" fmla="*/ 88168 w 142211"/>
                <a:gd name="connsiteY5" fmla="*/ 75 h 112354"/>
                <a:gd name="connsiteX6" fmla="*/ 88168 w 142211"/>
                <a:gd name="connsiteY6" fmla="*/ 11968 h 112354"/>
                <a:gd name="connsiteX7" fmla="*/ 97767 w 142211"/>
                <a:gd name="connsiteY7" fmla="*/ 14246 h 112354"/>
                <a:gd name="connsiteX8" fmla="*/ 95746 w 142211"/>
                <a:gd name="connsiteY8" fmla="*/ 17282 h 112354"/>
                <a:gd name="connsiteX9" fmla="*/ 74528 w 142211"/>
                <a:gd name="connsiteY9" fmla="*/ 41069 h 112354"/>
                <a:gd name="connsiteX10" fmla="*/ 49774 w 142211"/>
                <a:gd name="connsiteY10" fmla="*/ 11968 h 112354"/>
                <a:gd name="connsiteX11" fmla="*/ 59877 w 142211"/>
                <a:gd name="connsiteY11" fmla="*/ 11968 h 112354"/>
                <a:gd name="connsiteX12" fmla="*/ 59877 w 142211"/>
                <a:gd name="connsiteY12" fmla="*/ 75 h 112354"/>
                <a:gd name="connsiteX13" fmla="*/ 29313 w 142211"/>
                <a:gd name="connsiteY13" fmla="*/ 834 h 112354"/>
                <a:gd name="connsiteX14" fmla="*/ 1528 w 142211"/>
                <a:gd name="connsiteY14" fmla="*/ 75 h 112354"/>
                <a:gd name="connsiteX15" fmla="*/ 1528 w 142211"/>
                <a:gd name="connsiteY15" fmla="*/ 11968 h 112354"/>
                <a:gd name="connsiteX16" fmla="*/ 19462 w 142211"/>
                <a:gd name="connsiteY16" fmla="*/ 11968 h 112354"/>
                <a:gd name="connsiteX17" fmla="*/ 58867 w 142211"/>
                <a:gd name="connsiteY17" fmla="*/ 58530 h 112354"/>
                <a:gd name="connsiteX18" fmla="*/ 25777 w 142211"/>
                <a:gd name="connsiteY18" fmla="*/ 95728 h 112354"/>
                <a:gd name="connsiteX19" fmla="*/ 265 w 142211"/>
                <a:gd name="connsiteY19" fmla="*/ 100536 h 112354"/>
                <a:gd name="connsiteX20" fmla="*/ 265 w 142211"/>
                <a:gd name="connsiteY20" fmla="*/ 112429 h 112354"/>
                <a:gd name="connsiteX21" fmla="*/ 23504 w 142211"/>
                <a:gd name="connsiteY21" fmla="*/ 111670 h 112354"/>
                <a:gd name="connsiteX22" fmla="*/ 49521 w 142211"/>
                <a:gd name="connsiteY22" fmla="*/ 112429 h 112354"/>
                <a:gd name="connsiteX23" fmla="*/ 49521 w 142211"/>
                <a:gd name="connsiteY23" fmla="*/ 100536 h 112354"/>
                <a:gd name="connsiteX24" fmla="*/ 40175 w 142211"/>
                <a:gd name="connsiteY24" fmla="*/ 97752 h 112354"/>
                <a:gd name="connsiteX25" fmla="*/ 41943 w 142211"/>
                <a:gd name="connsiteY25" fmla="*/ 95222 h 112354"/>
                <a:gd name="connsiteX26" fmla="*/ 66445 w 142211"/>
                <a:gd name="connsiteY26" fmla="*/ 67639 h 112354"/>
                <a:gd name="connsiteX27" fmla="*/ 94230 w 142211"/>
                <a:gd name="connsiteY27" fmla="*/ 100536 h 112354"/>
                <a:gd name="connsiteX28" fmla="*/ 84379 w 142211"/>
                <a:gd name="connsiteY28" fmla="*/ 100536 h 112354"/>
                <a:gd name="connsiteX29" fmla="*/ 84379 w 142211"/>
                <a:gd name="connsiteY29" fmla="*/ 112429 h 112354"/>
                <a:gd name="connsiteX30" fmla="*/ 114691 w 142211"/>
                <a:gd name="connsiteY30" fmla="*/ 111670 h 112354"/>
                <a:gd name="connsiteX31" fmla="*/ 142476 w 142211"/>
                <a:gd name="connsiteY31" fmla="*/ 112429 h 112354"/>
                <a:gd name="connsiteX32" fmla="*/ 142476 w 142211"/>
                <a:gd name="connsiteY32" fmla="*/ 100536 h 112354"/>
                <a:gd name="connsiteX33" fmla="*/ 124542 w 142211"/>
                <a:gd name="connsiteY33" fmla="*/ 100536 h 112354"/>
                <a:gd name="connsiteX34" fmla="*/ 82106 w 142211"/>
                <a:gd name="connsiteY34" fmla="*/ 50179 h 11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211" h="112354">
                  <a:moveTo>
                    <a:pt x="82106" y="50179"/>
                  </a:moveTo>
                  <a:lnTo>
                    <a:pt x="111660" y="17282"/>
                  </a:lnTo>
                  <a:cubicBezTo>
                    <a:pt x="114943" y="13739"/>
                    <a:pt x="116459" y="11968"/>
                    <a:pt x="137424" y="11968"/>
                  </a:cubicBezTo>
                  <a:lnTo>
                    <a:pt x="137424" y="75"/>
                  </a:lnTo>
                  <a:cubicBezTo>
                    <a:pt x="128583" y="581"/>
                    <a:pt x="115448" y="834"/>
                    <a:pt x="114186" y="834"/>
                  </a:cubicBezTo>
                  <a:cubicBezTo>
                    <a:pt x="107871" y="834"/>
                    <a:pt x="95241" y="328"/>
                    <a:pt x="88168" y="75"/>
                  </a:cubicBezTo>
                  <a:lnTo>
                    <a:pt x="88168" y="11968"/>
                  </a:lnTo>
                  <a:cubicBezTo>
                    <a:pt x="91704" y="11968"/>
                    <a:pt x="94736" y="12474"/>
                    <a:pt x="97767" y="14246"/>
                  </a:cubicBezTo>
                  <a:cubicBezTo>
                    <a:pt x="96756" y="15764"/>
                    <a:pt x="96756" y="16270"/>
                    <a:pt x="95746" y="17282"/>
                  </a:cubicBezTo>
                  <a:lnTo>
                    <a:pt x="74528" y="41069"/>
                  </a:lnTo>
                  <a:lnTo>
                    <a:pt x="49774" y="11968"/>
                  </a:lnTo>
                  <a:lnTo>
                    <a:pt x="59877" y="11968"/>
                  </a:lnTo>
                  <a:lnTo>
                    <a:pt x="59877" y="75"/>
                  </a:lnTo>
                  <a:cubicBezTo>
                    <a:pt x="53310" y="328"/>
                    <a:pt x="37396" y="834"/>
                    <a:pt x="29313" y="834"/>
                  </a:cubicBezTo>
                  <a:cubicBezTo>
                    <a:pt x="21230" y="834"/>
                    <a:pt x="9863" y="328"/>
                    <a:pt x="1528" y="75"/>
                  </a:cubicBezTo>
                  <a:lnTo>
                    <a:pt x="1528" y="11968"/>
                  </a:lnTo>
                  <a:lnTo>
                    <a:pt x="19462" y="11968"/>
                  </a:lnTo>
                  <a:lnTo>
                    <a:pt x="58867" y="58530"/>
                  </a:lnTo>
                  <a:lnTo>
                    <a:pt x="25777" y="95728"/>
                  </a:lnTo>
                  <a:cubicBezTo>
                    <a:pt x="21483" y="100536"/>
                    <a:pt x="12389" y="100536"/>
                    <a:pt x="265" y="100536"/>
                  </a:cubicBezTo>
                  <a:lnTo>
                    <a:pt x="265" y="112429"/>
                  </a:lnTo>
                  <a:cubicBezTo>
                    <a:pt x="9106" y="111923"/>
                    <a:pt x="22241" y="111670"/>
                    <a:pt x="23504" y="111670"/>
                  </a:cubicBezTo>
                  <a:cubicBezTo>
                    <a:pt x="29818" y="111670"/>
                    <a:pt x="44469" y="112176"/>
                    <a:pt x="49521" y="112429"/>
                  </a:cubicBezTo>
                  <a:lnTo>
                    <a:pt x="49521" y="100536"/>
                  </a:lnTo>
                  <a:cubicBezTo>
                    <a:pt x="44974" y="100536"/>
                    <a:pt x="40175" y="99271"/>
                    <a:pt x="40175" y="97752"/>
                  </a:cubicBezTo>
                  <a:cubicBezTo>
                    <a:pt x="40175" y="97499"/>
                    <a:pt x="40175" y="97246"/>
                    <a:pt x="41943" y="95222"/>
                  </a:cubicBezTo>
                  <a:lnTo>
                    <a:pt x="66445" y="67639"/>
                  </a:lnTo>
                  <a:lnTo>
                    <a:pt x="94230" y="100536"/>
                  </a:lnTo>
                  <a:lnTo>
                    <a:pt x="84379" y="100536"/>
                  </a:lnTo>
                  <a:lnTo>
                    <a:pt x="84379" y="112429"/>
                  </a:lnTo>
                  <a:cubicBezTo>
                    <a:pt x="90947" y="112176"/>
                    <a:pt x="106355" y="111670"/>
                    <a:pt x="114691" y="111670"/>
                  </a:cubicBezTo>
                  <a:cubicBezTo>
                    <a:pt x="122774" y="111670"/>
                    <a:pt x="134141" y="112176"/>
                    <a:pt x="142476" y="112429"/>
                  </a:cubicBezTo>
                  <a:lnTo>
                    <a:pt x="142476" y="100536"/>
                  </a:lnTo>
                  <a:lnTo>
                    <a:pt x="124542" y="100536"/>
                  </a:lnTo>
                  <a:lnTo>
                    <a:pt x="82106" y="50179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DE3B5C92-05F8-61BF-4F54-E7BB9B4DA7A3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13077152" y="4282777"/>
              <a:ext cx="64361" cy="117618"/>
            </a:xfrm>
            <a:custGeom>
              <a:avLst/>
              <a:gdLst>
                <a:gd name="connsiteX0" fmla="*/ 40231 w 64361"/>
                <a:gd name="connsiteY0" fmla="*/ 5036 h 117618"/>
                <a:gd name="connsiteX1" fmla="*/ 34927 w 64361"/>
                <a:gd name="connsiteY1" fmla="*/ 76 h 117618"/>
                <a:gd name="connsiteX2" fmla="*/ 271 w 64361"/>
                <a:gd name="connsiteY2" fmla="*/ 11413 h 117618"/>
                <a:gd name="connsiteX3" fmla="*/ 271 w 64361"/>
                <a:gd name="connsiteY3" fmla="*/ 17790 h 117618"/>
                <a:gd name="connsiteX4" fmla="*/ 25909 w 64361"/>
                <a:gd name="connsiteY4" fmla="*/ 12830 h 117618"/>
                <a:gd name="connsiteX5" fmla="*/ 25909 w 64361"/>
                <a:gd name="connsiteY5" fmla="*/ 103169 h 117618"/>
                <a:gd name="connsiteX6" fmla="*/ 8228 w 64361"/>
                <a:gd name="connsiteY6" fmla="*/ 111317 h 117618"/>
                <a:gd name="connsiteX7" fmla="*/ 1508 w 64361"/>
                <a:gd name="connsiteY7" fmla="*/ 111317 h 117618"/>
                <a:gd name="connsiteX8" fmla="*/ 1508 w 64361"/>
                <a:gd name="connsiteY8" fmla="*/ 117694 h 117618"/>
                <a:gd name="connsiteX9" fmla="*/ 32982 w 64361"/>
                <a:gd name="connsiteY9" fmla="*/ 116986 h 117618"/>
                <a:gd name="connsiteX10" fmla="*/ 64632 w 64361"/>
                <a:gd name="connsiteY10" fmla="*/ 117694 h 117618"/>
                <a:gd name="connsiteX11" fmla="*/ 64632 w 64361"/>
                <a:gd name="connsiteY11" fmla="*/ 111317 h 117618"/>
                <a:gd name="connsiteX12" fmla="*/ 57913 w 64361"/>
                <a:gd name="connsiteY12" fmla="*/ 111317 h 117618"/>
                <a:gd name="connsiteX13" fmla="*/ 40231 w 64361"/>
                <a:gd name="connsiteY13" fmla="*/ 103169 h 117618"/>
                <a:gd name="connsiteX14" fmla="*/ 40231 w 64361"/>
                <a:gd name="connsiteY14" fmla="*/ 503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61" h="117618">
                  <a:moveTo>
                    <a:pt x="40231" y="5036"/>
                  </a:moveTo>
                  <a:cubicBezTo>
                    <a:pt x="40231" y="253"/>
                    <a:pt x="39878" y="76"/>
                    <a:pt x="34927" y="76"/>
                  </a:cubicBezTo>
                  <a:cubicBezTo>
                    <a:pt x="23611" y="11236"/>
                    <a:pt x="7520" y="11413"/>
                    <a:pt x="271" y="11413"/>
                  </a:cubicBezTo>
                  <a:lnTo>
                    <a:pt x="271" y="17790"/>
                  </a:lnTo>
                  <a:cubicBezTo>
                    <a:pt x="4514" y="17790"/>
                    <a:pt x="16184" y="17790"/>
                    <a:pt x="25909" y="12830"/>
                  </a:cubicBezTo>
                  <a:lnTo>
                    <a:pt x="25909" y="103169"/>
                  </a:lnTo>
                  <a:cubicBezTo>
                    <a:pt x="25909" y="109015"/>
                    <a:pt x="25909" y="111317"/>
                    <a:pt x="8228" y="111317"/>
                  </a:cubicBezTo>
                  <a:lnTo>
                    <a:pt x="1508" y="111317"/>
                  </a:lnTo>
                  <a:lnTo>
                    <a:pt x="1508" y="117694"/>
                  </a:lnTo>
                  <a:cubicBezTo>
                    <a:pt x="4691" y="117517"/>
                    <a:pt x="26440" y="116986"/>
                    <a:pt x="32982" y="116986"/>
                  </a:cubicBezTo>
                  <a:cubicBezTo>
                    <a:pt x="38463" y="116986"/>
                    <a:pt x="60742" y="117517"/>
                    <a:pt x="64632" y="117694"/>
                  </a:cubicBezTo>
                  <a:lnTo>
                    <a:pt x="64632" y="111317"/>
                  </a:lnTo>
                  <a:lnTo>
                    <a:pt x="57913" y="111317"/>
                  </a:lnTo>
                  <a:cubicBezTo>
                    <a:pt x="40231" y="111317"/>
                    <a:pt x="40231" y="109015"/>
                    <a:pt x="40231" y="103169"/>
                  </a:cubicBezTo>
                  <a:lnTo>
                    <a:pt x="40231" y="5036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F7E54340-0BCF-FE58-1584-A7D21642C628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13176956" y="4324049"/>
              <a:ext cx="20333" cy="76345"/>
            </a:xfrm>
            <a:custGeom>
              <a:avLst/>
              <a:gdLst>
                <a:gd name="connsiteX0" fmla="*/ 20609 w 20333"/>
                <a:gd name="connsiteY0" fmla="*/ 10350 h 76345"/>
                <a:gd name="connsiteX1" fmla="*/ 10530 w 20333"/>
                <a:gd name="connsiteY1" fmla="*/ 76 h 76345"/>
                <a:gd name="connsiteX2" fmla="*/ 275 w 20333"/>
                <a:gd name="connsiteY2" fmla="*/ 10173 h 76345"/>
                <a:gd name="connsiteX3" fmla="*/ 10353 w 20333"/>
                <a:gd name="connsiteY3" fmla="*/ 20447 h 76345"/>
                <a:gd name="connsiteX4" fmla="*/ 20609 w 20333"/>
                <a:gd name="connsiteY4" fmla="*/ 10350 h 76345"/>
                <a:gd name="connsiteX5" fmla="*/ 20609 w 20333"/>
                <a:gd name="connsiteY5" fmla="*/ 66325 h 76345"/>
                <a:gd name="connsiteX6" fmla="*/ 10530 w 20333"/>
                <a:gd name="connsiteY6" fmla="*/ 56051 h 76345"/>
                <a:gd name="connsiteX7" fmla="*/ 275 w 20333"/>
                <a:gd name="connsiteY7" fmla="*/ 66148 h 76345"/>
                <a:gd name="connsiteX8" fmla="*/ 10353 w 20333"/>
                <a:gd name="connsiteY8" fmla="*/ 76422 h 76345"/>
                <a:gd name="connsiteX9" fmla="*/ 20609 w 20333"/>
                <a:gd name="connsiteY9" fmla="*/ 66325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33" h="76345">
                  <a:moveTo>
                    <a:pt x="20609" y="10350"/>
                  </a:moveTo>
                  <a:cubicBezTo>
                    <a:pt x="20609" y="4150"/>
                    <a:pt x="15658" y="76"/>
                    <a:pt x="10530" y="76"/>
                  </a:cubicBezTo>
                  <a:cubicBezTo>
                    <a:pt x="4342" y="76"/>
                    <a:pt x="275" y="5036"/>
                    <a:pt x="275" y="10173"/>
                  </a:cubicBezTo>
                  <a:cubicBezTo>
                    <a:pt x="275" y="16373"/>
                    <a:pt x="5226" y="20447"/>
                    <a:pt x="10353" y="20447"/>
                  </a:cubicBezTo>
                  <a:cubicBezTo>
                    <a:pt x="16542" y="20447"/>
                    <a:pt x="20609" y="15487"/>
                    <a:pt x="20609" y="10350"/>
                  </a:cubicBezTo>
                  <a:close/>
                  <a:moveTo>
                    <a:pt x="20609" y="66325"/>
                  </a:moveTo>
                  <a:cubicBezTo>
                    <a:pt x="20609" y="60125"/>
                    <a:pt x="15658" y="56051"/>
                    <a:pt x="10530" y="56051"/>
                  </a:cubicBezTo>
                  <a:cubicBezTo>
                    <a:pt x="4342" y="56051"/>
                    <a:pt x="275" y="61011"/>
                    <a:pt x="275" y="66148"/>
                  </a:cubicBezTo>
                  <a:cubicBezTo>
                    <a:pt x="275" y="72348"/>
                    <a:pt x="5226" y="76422"/>
                    <a:pt x="10353" y="76422"/>
                  </a:cubicBezTo>
                  <a:cubicBezTo>
                    <a:pt x="16542" y="76422"/>
                    <a:pt x="20609" y="71462"/>
                    <a:pt x="20609" y="6632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E7A2C42-9AD6-8522-C3FF-EDF0D75FD865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13223179" y="4289685"/>
              <a:ext cx="59764" cy="112481"/>
            </a:xfrm>
            <a:custGeom>
              <a:avLst/>
              <a:gdLst>
                <a:gd name="connsiteX0" fmla="*/ 36348 w 59764"/>
                <a:gd name="connsiteY0" fmla="*/ 40817 h 112481"/>
                <a:gd name="connsiteX1" fmla="*/ 54383 w 59764"/>
                <a:gd name="connsiteY1" fmla="*/ 40817 h 112481"/>
                <a:gd name="connsiteX2" fmla="*/ 60041 w 59764"/>
                <a:gd name="connsiteY2" fmla="*/ 36920 h 112481"/>
                <a:gd name="connsiteX3" fmla="*/ 54737 w 59764"/>
                <a:gd name="connsiteY3" fmla="*/ 34441 h 112481"/>
                <a:gd name="connsiteX4" fmla="*/ 37939 w 59764"/>
                <a:gd name="connsiteY4" fmla="*/ 34441 h 112481"/>
                <a:gd name="connsiteX5" fmla="*/ 44481 w 59764"/>
                <a:gd name="connsiteY5" fmla="*/ 8224 h 112481"/>
                <a:gd name="connsiteX6" fmla="*/ 45012 w 59764"/>
                <a:gd name="connsiteY6" fmla="*/ 5745 h 112481"/>
                <a:gd name="connsiteX7" fmla="*/ 39000 w 59764"/>
                <a:gd name="connsiteY7" fmla="*/ 76 h 112481"/>
                <a:gd name="connsiteX8" fmla="*/ 30690 w 59764"/>
                <a:gd name="connsiteY8" fmla="*/ 7693 h 112481"/>
                <a:gd name="connsiteX9" fmla="*/ 23970 w 59764"/>
                <a:gd name="connsiteY9" fmla="*/ 34441 h 112481"/>
                <a:gd name="connsiteX10" fmla="*/ 5935 w 59764"/>
                <a:gd name="connsiteY10" fmla="*/ 34441 h 112481"/>
                <a:gd name="connsiteX11" fmla="*/ 277 w 59764"/>
                <a:gd name="connsiteY11" fmla="*/ 38338 h 112481"/>
                <a:gd name="connsiteX12" fmla="*/ 5581 w 59764"/>
                <a:gd name="connsiteY12" fmla="*/ 40817 h 112481"/>
                <a:gd name="connsiteX13" fmla="*/ 22379 w 59764"/>
                <a:gd name="connsiteY13" fmla="*/ 40817 h 112481"/>
                <a:gd name="connsiteX14" fmla="*/ 11947 w 59764"/>
                <a:gd name="connsiteY14" fmla="*/ 82621 h 112481"/>
                <a:gd name="connsiteX15" fmla="*/ 9295 w 59764"/>
                <a:gd name="connsiteY15" fmla="*/ 95730 h 112481"/>
                <a:gd name="connsiteX16" fmla="*/ 28214 w 59764"/>
                <a:gd name="connsiteY16" fmla="*/ 112557 h 112481"/>
                <a:gd name="connsiteX17" fmla="*/ 58980 w 59764"/>
                <a:gd name="connsiteY17" fmla="*/ 85456 h 112481"/>
                <a:gd name="connsiteX18" fmla="*/ 56151 w 59764"/>
                <a:gd name="connsiteY18" fmla="*/ 83153 h 112481"/>
                <a:gd name="connsiteX19" fmla="*/ 52438 w 59764"/>
                <a:gd name="connsiteY19" fmla="*/ 86518 h 112481"/>
                <a:gd name="connsiteX20" fmla="*/ 28745 w 59764"/>
                <a:gd name="connsiteY20" fmla="*/ 107598 h 112481"/>
                <a:gd name="connsiteX21" fmla="*/ 22556 w 59764"/>
                <a:gd name="connsiteY21" fmla="*/ 98918 h 112481"/>
                <a:gd name="connsiteX22" fmla="*/ 23617 w 59764"/>
                <a:gd name="connsiteY22" fmla="*/ 91655 h 112481"/>
                <a:gd name="connsiteX23" fmla="*/ 36348 w 59764"/>
                <a:gd name="connsiteY23" fmla="*/ 40817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764" h="112481">
                  <a:moveTo>
                    <a:pt x="36348" y="40817"/>
                  </a:moveTo>
                  <a:lnTo>
                    <a:pt x="54383" y="40817"/>
                  </a:lnTo>
                  <a:cubicBezTo>
                    <a:pt x="57743" y="40817"/>
                    <a:pt x="60041" y="40817"/>
                    <a:pt x="60041" y="36920"/>
                  </a:cubicBezTo>
                  <a:cubicBezTo>
                    <a:pt x="60041" y="34441"/>
                    <a:pt x="57743" y="34441"/>
                    <a:pt x="54737" y="34441"/>
                  </a:cubicBezTo>
                  <a:lnTo>
                    <a:pt x="37939" y="34441"/>
                  </a:lnTo>
                  <a:lnTo>
                    <a:pt x="44481" y="8224"/>
                  </a:lnTo>
                  <a:cubicBezTo>
                    <a:pt x="44658" y="7339"/>
                    <a:pt x="45012" y="6453"/>
                    <a:pt x="45012" y="5745"/>
                  </a:cubicBezTo>
                  <a:cubicBezTo>
                    <a:pt x="45012" y="2556"/>
                    <a:pt x="42536" y="76"/>
                    <a:pt x="39000" y="76"/>
                  </a:cubicBezTo>
                  <a:cubicBezTo>
                    <a:pt x="34580" y="76"/>
                    <a:pt x="31927" y="3088"/>
                    <a:pt x="30690" y="7693"/>
                  </a:cubicBezTo>
                  <a:cubicBezTo>
                    <a:pt x="29452" y="12121"/>
                    <a:pt x="31750" y="3619"/>
                    <a:pt x="23970" y="34441"/>
                  </a:cubicBezTo>
                  <a:lnTo>
                    <a:pt x="5935" y="34441"/>
                  </a:lnTo>
                  <a:cubicBezTo>
                    <a:pt x="2576" y="34441"/>
                    <a:pt x="277" y="34441"/>
                    <a:pt x="277" y="38338"/>
                  </a:cubicBezTo>
                  <a:cubicBezTo>
                    <a:pt x="277" y="40817"/>
                    <a:pt x="2399" y="40817"/>
                    <a:pt x="5581" y="40817"/>
                  </a:cubicBezTo>
                  <a:lnTo>
                    <a:pt x="22379" y="40817"/>
                  </a:lnTo>
                  <a:lnTo>
                    <a:pt x="11947" y="82621"/>
                  </a:lnTo>
                  <a:cubicBezTo>
                    <a:pt x="10886" y="87050"/>
                    <a:pt x="9295" y="93427"/>
                    <a:pt x="9295" y="95730"/>
                  </a:cubicBezTo>
                  <a:cubicBezTo>
                    <a:pt x="9295" y="106181"/>
                    <a:pt x="18135" y="112557"/>
                    <a:pt x="28214" y="112557"/>
                  </a:cubicBezTo>
                  <a:cubicBezTo>
                    <a:pt x="47841" y="112557"/>
                    <a:pt x="58980" y="87758"/>
                    <a:pt x="58980" y="85456"/>
                  </a:cubicBezTo>
                  <a:cubicBezTo>
                    <a:pt x="58980" y="83153"/>
                    <a:pt x="56682" y="83153"/>
                    <a:pt x="56151" y="83153"/>
                  </a:cubicBezTo>
                  <a:cubicBezTo>
                    <a:pt x="54029" y="83153"/>
                    <a:pt x="53853" y="83507"/>
                    <a:pt x="52438" y="86518"/>
                  </a:cubicBezTo>
                  <a:cubicBezTo>
                    <a:pt x="47487" y="97678"/>
                    <a:pt x="38469" y="107598"/>
                    <a:pt x="28745" y="107598"/>
                  </a:cubicBezTo>
                  <a:cubicBezTo>
                    <a:pt x="25031" y="107598"/>
                    <a:pt x="22556" y="105295"/>
                    <a:pt x="22556" y="98918"/>
                  </a:cubicBezTo>
                  <a:cubicBezTo>
                    <a:pt x="22556" y="97147"/>
                    <a:pt x="23263" y="93427"/>
                    <a:pt x="23617" y="91655"/>
                  </a:cubicBezTo>
                  <a:lnTo>
                    <a:pt x="36348" y="4081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7642E9A-DF83-CBA6-3903-ADC03C5C2DE4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13334746" y="4172649"/>
              <a:ext cx="10103" cy="253051"/>
            </a:xfrm>
            <a:custGeom>
              <a:avLst/>
              <a:gdLst>
                <a:gd name="connsiteX0" fmla="*/ 10384 w 10103"/>
                <a:gd name="connsiteY0" fmla="*/ 9185 h 253051"/>
                <a:gd name="connsiteX1" fmla="*/ 5332 w 10103"/>
                <a:gd name="connsiteY1" fmla="*/ 75 h 253051"/>
                <a:gd name="connsiteX2" fmla="*/ 280 w 10103"/>
                <a:gd name="connsiteY2" fmla="*/ 9185 h 253051"/>
                <a:gd name="connsiteX3" fmla="*/ 280 w 10103"/>
                <a:gd name="connsiteY3" fmla="*/ 244016 h 253051"/>
                <a:gd name="connsiteX4" fmla="*/ 5332 w 10103"/>
                <a:gd name="connsiteY4" fmla="*/ 253126 h 253051"/>
                <a:gd name="connsiteX5" fmla="*/ 10384 w 10103"/>
                <a:gd name="connsiteY5" fmla="*/ 244016 h 253051"/>
                <a:gd name="connsiteX6" fmla="*/ 10384 w 10103"/>
                <a:gd name="connsiteY6" fmla="*/ 918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3" h="253051">
                  <a:moveTo>
                    <a:pt x="10384" y="9185"/>
                  </a:moveTo>
                  <a:cubicBezTo>
                    <a:pt x="10384" y="4630"/>
                    <a:pt x="10384" y="75"/>
                    <a:pt x="5332" y="75"/>
                  </a:cubicBezTo>
                  <a:cubicBezTo>
                    <a:pt x="280" y="75"/>
                    <a:pt x="280" y="4630"/>
                    <a:pt x="280" y="9185"/>
                  </a:cubicBezTo>
                  <a:lnTo>
                    <a:pt x="280" y="244016"/>
                  </a:lnTo>
                  <a:cubicBezTo>
                    <a:pt x="280" y="248571"/>
                    <a:pt x="280" y="253126"/>
                    <a:pt x="5332" y="253126"/>
                  </a:cubicBezTo>
                  <a:cubicBezTo>
                    <a:pt x="10384" y="253126"/>
                    <a:pt x="10384" y="248571"/>
                    <a:pt x="10384" y="244016"/>
                  </a:cubicBezTo>
                  <a:lnTo>
                    <a:pt x="10384" y="9185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5558AAC2-F3DB-BB7E-FFBC-D98D0D6F49E9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13380410" y="4250083"/>
              <a:ext cx="140948" cy="162964"/>
            </a:xfrm>
            <a:custGeom>
              <a:avLst/>
              <a:gdLst>
                <a:gd name="connsiteX0" fmla="*/ 122540 w 140948"/>
                <a:gd name="connsiteY0" fmla="*/ 17282 h 162964"/>
                <a:gd name="connsiteX1" fmla="*/ 141232 w 140948"/>
                <a:gd name="connsiteY1" fmla="*/ 11968 h 162964"/>
                <a:gd name="connsiteX2" fmla="*/ 141232 w 140948"/>
                <a:gd name="connsiteY2" fmla="*/ 75 h 162964"/>
                <a:gd name="connsiteX3" fmla="*/ 121277 w 140948"/>
                <a:gd name="connsiteY3" fmla="*/ 834 h 162964"/>
                <a:gd name="connsiteX4" fmla="*/ 98290 w 140948"/>
                <a:gd name="connsiteY4" fmla="*/ 75 h 162964"/>
                <a:gd name="connsiteX5" fmla="*/ 98290 w 140948"/>
                <a:gd name="connsiteY5" fmla="*/ 11968 h 162964"/>
                <a:gd name="connsiteX6" fmla="*/ 110163 w 140948"/>
                <a:gd name="connsiteY6" fmla="*/ 15005 h 162964"/>
                <a:gd name="connsiteX7" fmla="*/ 108900 w 140948"/>
                <a:gd name="connsiteY7" fmla="*/ 18041 h 162964"/>
                <a:gd name="connsiteX8" fmla="*/ 79851 w 140948"/>
                <a:gd name="connsiteY8" fmla="*/ 80292 h 162964"/>
                <a:gd name="connsiteX9" fmla="*/ 47771 w 140948"/>
                <a:gd name="connsiteY9" fmla="*/ 11968 h 162964"/>
                <a:gd name="connsiteX10" fmla="*/ 61411 w 140948"/>
                <a:gd name="connsiteY10" fmla="*/ 11968 h 162964"/>
                <a:gd name="connsiteX11" fmla="*/ 61411 w 140948"/>
                <a:gd name="connsiteY11" fmla="*/ 75 h 162964"/>
                <a:gd name="connsiteX12" fmla="*/ 30090 w 140948"/>
                <a:gd name="connsiteY12" fmla="*/ 834 h 162964"/>
                <a:gd name="connsiteX13" fmla="*/ 1294 w 140948"/>
                <a:gd name="connsiteY13" fmla="*/ 75 h 162964"/>
                <a:gd name="connsiteX14" fmla="*/ 1294 w 140948"/>
                <a:gd name="connsiteY14" fmla="*/ 11968 h 162964"/>
                <a:gd name="connsiteX15" fmla="*/ 17460 w 140948"/>
                <a:gd name="connsiteY15" fmla="*/ 11968 h 162964"/>
                <a:gd name="connsiteX16" fmla="*/ 64695 w 140948"/>
                <a:gd name="connsiteY16" fmla="*/ 112429 h 162964"/>
                <a:gd name="connsiteX17" fmla="*/ 58886 w 140948"/>
                <a:gd name="connsiteY17" fmla="*/ 124576 h 162964"/>
                <a:gd name="connsiteX18" fmla="*/ 27311 w 140948"/>
                <a:gd name="connsiteY18" fmla="*/ 153930 h 162964"/>
                <a:gd name="connsiteX19" fmla="*/ 21249 w 140948"/>
                <a:gd name="connsiteY19" fmla="*/ 152918 h 162964"/>
                <a:gd name="connsiteX20" fmla="*/ 29332 w 140948"/>
                <a:gd name="connsiteY20" fmla="*/ 139506 h 162964"/>
                <a:gd name="connsiteX21" fmla="*/ 14681 w 140948"/>
                <a:gd name="connsiteY21" fmla="*/ 125082 h 162964"/>
                <a:gd name="connsiteX22" fmla="*/ 283 w 140948"/>
                <a:gd name="connsiteY22" fmla="*/ 139759 h 162964"/>
                <a:gd name="connsiteX23" fmla="*/ 27311 w 140948"/>
                <a:gd name="connsiteY23" fmla="*/ 163040 h 162964"/>
                <a:gd name="connsiteX24" fmla="*/ 68232 w 140948"/>
                <a:gd name="connsiteY24" fmla="*/ 132927 h 162964"/>
                <a:gd name="connsiteX25" fmla="*/ 122540 w 140948"/>
                <a:gd name="connsiteY25" fmla="*/ 17282 h 16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0948" h="162964">
                  <a:moveTo>
                    <a:pt x="122540" y="17282"/>
                  </a:moveTo>
                  <a:cubicBezTo>
                    <a:pt x="124308" y="13739"/>
                    <a:pt x="125066" y="11968"/>
                    <a:pt x="141232" y="11968"/>
                  </a:cubicBezTo>
                  <a:lnTo>
                    <a:pt x="141232" y="75"/>
                  </a:lnTo>
                  <a:cubicBezTo>
                    <a:pt x="135170" y="581"/>
                    <a:pt x="127592" y="834"/>
                    <a:pt x="121277" y="834"/>
                  </a:cubicBezTo>
                  <a:cubicBezTo>
                    <a:pt x="114962" y="834"/>
                    <a:pt x="103595" y="328"/>
                    <a:pt x="98290" y="75"/>
                  </a:cubicBezTo>
                  <a:lnTo>
                    <a:pt x="98290" y="11968"/>
                  </a:lnTo>
                  <a:cubicBezTo>
                    <a:pt x="98796" y="11968"/>
                    <a:pt x="110163" y="11968"/>
                    <a:pt x="110163" y="15005"/>
                  </a:cubicBezTo>
                  <a:cubicBezTo>
                    <a:pt x="110163" y="15258"/>
                    <a:pt x="109152" y="17788"/>
                    <a:pt x="108900" y="18041"/>
                  </a:cubicBezTo>
                  <a:lnTo>
                    <a:pt x="79851" y="80292"/>
                  </a:lnTo>
                  <a:lnTo>
                    <a:pt x="47771" y="11968"/>
                  </a:lnTo>
                  <a:lnTo>
                    <a:pt x="61411" y="11968"/>
                  </a:lnTo>
                  <a:lnTo>
                    <a:pt x="61411" y="75"/>
                  </a:lnTo>
                  <a:cubicBezTo>
                    <a:pt x="53076" y="581"/>
                    <a:pt x="30342" y="834"/>
                    <a:pt x="30090" y="834"/>
                  </a:cubicBezTo>
                  <a:cubicBezTo>
                    <a:pt x="23017" y="834"/>
                    <a:pt x="11650" y="328"/>
                    <a:pt x="1294" y="75"/>
                  </a:cubicBezTo>
                  <a:lnTo>
                    <a:pt x="1294" y="11968"/>
                  </a:lnTo>
                  <a:lnTo>
                    <a:pt x="17460" y="11968"/>
                  </a:lnTo>
                  <a:lnTo>
                    <a:pt x="64695" y="112429"/>
                  </a:lnTo>
                  <a:lnTo>
                    <a:pt x="58886" y="124576"/>
                  </a:lnTo>
                  <a:cubicBezTo>
                    <a:pt x="53328" y="136722"/>
                    <a:pt x="45245" y="153930"/>
                    <a:pt x="27311" y="153930"/>
                  </a:cubicBezTo>
                  <a:cubicBezTo>
                    <a:pt x="23775" y="153930"/>
                    <a:pt x="23269" y="153677"/>
                    <a:pt x="21249" y="152918"/>
                  </a:cubicBezTo>
                  <a:cubicBezTo>
                    <a:pt x="23522" y="151905"/>
                    <a:pt x="29332" y="148363"/>
                    <a:pt x="29332" y="139506"/>
                  </a:cubicBezTo>
                  <a:cubicBezTo>
                    <a:pt x="29332" y="131155"/>
                    <a:pt x="23269" y="125082"/>
                    <a:pt x="14681" y="125082"/>
                  </a:cubicBezTo>
                  <a:cubicBezTo>
                    <a:pt x="7609" y="125082"/>
                    <a:pt x="283" y="129890"/>
                    <a:pt x="283" y="139759"/>
                  </a:cubicBezTo>
                  <a:cubicBezTo>
                    <a:pt x="283" y="152665"/>
                    <a:pt x="12155" y="163040"/>
                    <a:pt x="27311" y="163040"/>
                  </a:cubicBezTo>
                  <a:cubicBezTo>
                    <a:pt x="46761" y="163040"/>
                    <a:pt x="61411" y="147350"/>
                    <a:pt x="68232" y="132927"/>
                  </a:cubicBezTo>
                  <a:lnTo>
                    <a:pt x="122540" y="1728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BB58498A-BDA3-97DF-645C-31212B448557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13547935" y="4175587"/>
              <a:ext cx="71787" cy="76345"/>
            </a:xfrm>
            <a:custGeom>
              <a:avLst/>
              <a:gdLst>
                <a:gd name="connsiteX0" fmla="*/ 41665 w 71787"/>
                <a:gd name="connsiteY0" fmla="*/ 38332 h 76345"/>
                <a:gd name="connsiteX1" fmla="*/ 67126 w 71787"/>
                <a:gd name="connsiteY1" fmla="*/ 27349 h 76345"/>
                <a:gd name="connsiteX2" fmla="*/ 72077 w 71787"/>
                <a:gd name="connsiteY2" fmla="*/ 21858 h 76345"/>
                <a:gd name="connsiteX3" fmla="*/ 66596 w 71787"/>
                <a:gd name="connsiteY3" fmla="*/ 16190 h 76345"/>
                <a:gd name="connsiteX4" fmla="*/ 62883 w 71787"/>
                <a:gd name="connsiteY4" fmla="*/ 17784 h 76345"/>
                <a:gd name="connsiteX5" fmla="*/ 38836 w 71787"/>
                <a:gd name="connsiteY5" fmla="*/ 33904 h 76345"/>
                <a:gd name="connsiteX6" fmla="*/ 41488 w 71787"/>
                <a:gd name="connsiteY6" fmla="*/ 7687 h 76345"/>
                <a:gd name="connsiteX7" fmla="*/ 36183 w 71787"/>
                <a:gd name="connsiteY7" fmla="*/ 71 h 76345"/>
                <a:gd name="connsiteX8" fmla="*/ 30702 w 71787"/>
                <a:gd name="connsiteY8" fmla="*/ 5385 h 76345"/>
                <a:gd name="connsiteX9" fmla="*/ 31586 w 71787"/>
                <a:gd name="connsiteY9" fmla="*/ 14064 h 76345"/>
                <a:gd name="connsiteX10" fmla="*/ 33531 w 71787"/>
                <a:gd name="connsiteY10" fmla="*/ 33904 h 76345"/>
                <a:gd name="connsiteX11" fmla="*/ 9661 w 71787"/>
                <a:gd name="connsiteY11" fmla="*/ 17784 h 76345"/>
                <a:gd name="connsiteX12" fmla="*/ 5771 w 71787"/>
                <a:gd name="connsiteY12" fmla="*/ 16190 h 76345"/>
                <a:gd name="connsiteX13" fmla="*/ 289 w 71787"/>
                <a:gd name="connsiteY13" fmla="*/ 21858 h 76345"/>
                <a:gd name="connsiteX14" fmla="*/ 4003 w 71787"/>
                <a:gd name="connsiteY14" fmla="*/ 26995 h 76345"/>
                <a:gd name="connsiteX15" fmla="*/ 30702 w 71787"/>
                <a:gd name="connsiteY15" fmla="*/ 38155 h 76345"/>
                <a:gd name="connsiteX16" fmla="*/ 5240 w 71787"/>
                <a:gd name="connsiteY16" fmla="*/ 49137 h 76345"/>
                <a:gd name="connsiteX17" fmla="*/ 289 w 71787"/>
                <a:gd name="connsiteY17" fmla="*/ 54628 h 76345"/>
                <a:gd name="connsiteX18" fmla="*/ 5771 w 71787"/>
                <a:gd name="connsiteY18" fmla="*/ 60297 h 76345"/>
                <a:gd name="connsiteX19" fmla="*/ 9484 w 71787"/>
                <a:gd name="connsiteY19" fmla="*/ 58703 h 76345"/>
                <a:gd name="connsiteX20" fmla="*/ 33531 w 71787"/>
                <a:gd name="connsiteY20" fmla="*/ 42583 h 76345"/>
                <a:gd name="connsiteX21" fmla="*/ 30702 w 71787"/>
                <a:gd name="connsiteY21" fmla="*/ 71102 h 76345"/>
                <a:gd name="connsiteX22" fmla="*/ 36183 w 71787"/>
                <a:gd name="connsiteY22" fmla="*/ 76416 h 76345"/>
                <a:gd name="connsiteX23" fmla="*/ 41665 w 71787"/>
                <a:gd name="connsiteY23" fmla="*/ 71102 h 76345"/>
                <a:gd name="connsiteX24" fmla="*/ 40781 w 71787"/>
                <a:gd name="connsiteY24" fmla="*/ 62422 h 76345"/>
                <a:gd name="connsiteX25" fmla="*/ 38836 w 71787"/>
                <a:gd name="connsiteY25" fmla="*/ 42583 h 76345"/>
                <a:gd name="connsiteX26" fmla="*/ 60054 w 71787"/>
                <a:gd name="connsiteY26" fmla="*/ 56754 h 76345"/>
                <a:gd name="connsiteX27" fmla="*/ 66596 w 71787"/>
                <a:gd name="connsiteY27" fmla="*/ 60297 h 76345"/>
                <a:gd name="connsiteX28" fmla="*/ 72077 w 71787"/>
                <a:gd name="connsiteY28" fmla="*/ 54628 h 76345"/>
                <a:gd name="connsiteX29" fmla="*/ 68364 w 71787"/>
                <a:gd name="connsiteY29" fmla="*/ 49491 h 76345"/>
                <a:gd name="connsiteX30" fmla="*/ 41665 w 71787"/>
                <a:gd name="connsiteY30" fmla="*/ 38332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1787" h="76345">
                  <a:moveTo>
                    <a:pt x="41665" y="38332"/>
                  </a:moveTo>
                  <a:cubicBezTo>
                    <a:pt x="56164" y="31955"/>
                    <a:pt x="62706" y="29475"/>
                    <a:pt x="67126" y="27349"/>
                  </a:cubicBezTo>
                  <a:cubicBezTo>
                    <a:pt x="70486" y="25932"/>
                    <a:pt x="72077" y="25224"/>
                    <a:pt x="72077" y="21858"/>
                  </a:cubicBezTo>
                  <a:cubicBezTo>
                    <a:pt x="72077" y="18847"/>
                    <a:pt x="69779" y="16190"/>
                    <a:pt x="66596" y="16190"/>
                  </a:cubicBezTo>
                  <a:cubicBezTo>
                    <a:pt x="65358" y="16190"/>
                    <a:pt x="65005" y="16190"/>
                    <a:pt x="62883" y="17784"/>
                  </a:cubicBezTo>
                  <a:lnTo>
                    <a:pt x="38836" y="33904"/>
                  </a:lnTo>
                  <a:lnTo>
                    <a:pt x="41488" y="7687"/>
                  </a:lnTo>
                  <a:cubicBezTo>
                    <a:pt x="41842" y="4499"/>
                    <a:pt x="41488" y="71"/>
                    <a:pt x="36183" y="71"/>
                  </a:cubicBezTo>
                  <a:cubicBezTo>
                    <a:pt x="34062" y="71"/>
                    <a:pt x="30702" y="1488"/>
                    <a:pt x="30702" y="5385"/>
                  </a:cubicBezTo>
                  <a:cubicBezTo>
                    <a:pt x="30702" y="6979"/>
                    <a:pt x="31409" y="12293"/>
                    <a:pt x="31586" y="14064"/>
                  </a:cubicBezTo>
                  <a:cubicBezTo>
                    <a:pt x="31940" y="17076"/>
                    <a:pt x="33177" y="29829"/>
                    <a:pt x="33531" y="33904"/>
                  </a:cubicBezTo>
                  <a:lnTo>
                    <a:pt x="9661" y="17784"/>
                  </a:lnTo>
                  <a:cubicBezTo>
                    <a:pt x="7893" y="16721"/>
                    <a:pt x="7362" y="16190"/>
                    <a:pt x="5771" y="16190"/>
                  </a:cubicBezTo>
                  <a:cubicBezTo>
                    <a:pt x="2588" y="16190"/>
                    <a:pt x="289" y="18847"/>
                    <a:pt x="289" y="21858"/>
                  </a:cubicBezTo>
                  <a:cubicBezTo>
                    <a:pt x="289" y="25401"/>
                    <a:pt x="2411" y="26287"/>
                    <a:pt x="4003" y="26995"/>
                  </a:cubicBezTo>
                  <a:lnTo>
                    <a:pt x="30702" y="38155"/>
                  </a:lnTo>
                  <a:cubicBezTo>
                    <a:pt x="16203" y="44532"/>
                    <a:pt x="9661" y="47012"/>
                    <a:pt x="5240" y="49137"/>
                  </a:cubicBezTo>
                  <a:cubicBezTo>
                    <a:pt x="1881" y="50554"/>
                    <a:pt x="289" y="51263"/>
                    <a:pt x="289" y="54628"/>
                  </a:cubicBezTo>
                  <a:cubicBezTo>
                    <a:pt x="289" y="57640"/>
                    <a:pt x="2588" y="60297"/>
                    <a:pt x="5771" y="60297"/>
                  </a:cubicBezTo>
                  <a:cubicBezTo>
                    <a:pt x="7009" y="60297"/>
                    <a:pt x="7362" y="60297"/>
                    <a:pt x="9484" y="58703"/>
                  </a:cubicBezTo>
                  <a:lnTo>
                    <a:pt x="33531" y="42583"/>
                  </a:lnTo>
                  <a:lnTo>
                    <a:pt x="30702" y="71102"/>
                  </a:lnTo>
                  <a:cubicBezTo>
                    <a:pt x="30702" y="74999"/>
                    <a:pt x="34062" y="76416"/>
                    <a:pt x="36183" y="76416"/>
                  </a:cubicBezTo>
                  <a:cubicBezTo>
                    <a:pt x="38305" y="76416"/>
                    <a:pt x="41665" y="74999"/>
                    <a:pt x="41665" y="71102"/>
                  </a:cubicBezTo>
                  <a:cubicBezTo>
                    <a:pt x="41665" y="69508"/>
                    <a:pt x="40957" y="64194"/>
                    <a:pt x="40781" y="62422"/>
                  </a:cubicBezTo>
                  <a:cubicBezTo>
                    <a:pt x="40427" y="59411"/>
                    <a:pt x="39189" y="46657"/>
                    <a:pt x="38836" y="42583"/>
                  </a:cubicBezTo>
                  <a:lnTo>
                    <a:pt x="60054" y="56754"/>
                  </a:lnTo>
                  <a:cubicBezTo>
                    <a:pt x="64651" y="60297"/>
                    <a:pt x="65005" y="60297"/>
                    <a:pt x="66596" y="60297"/>
                  </a:cubicBezTo>
                  <a:cubicBezTo>
                    <a:pt x="69779" y="60297"/>
                    <a:pt x="72077" y="57640"/>
                    <a:pt x="72077" y="54628"/>
                  </a:cubicBezTo>
                  <a:cubicBezTo>
                    <a:pt x="72077" y="51086"/>
                    <a:pt x="69955" y="50200"/>
                    <a:pt x="68364" y="49491"/>
                  </a:cubicBezTo>
                  <a:lnTo>
                    <a:pt x="41665" y="38332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E55F2785-57F0-095A-FED7-A3B300CFABBD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13547437" y="4307378"/>
              <a:ext cx="64361" cy="117618"/>
            </a:xfrm>
            <a:custGeom>
              <a:avLst/>
              <a:gdLst>
                <a:gd name="connsiteX0" fmla="*/ 40250 w 64361"/>
                <a:gd name="connsiteY0" fmla="*/ 5037 h 117618"/>
                <a:gd name="connsiteX1" fmla="*/ 34945 w 64361"/>
                <a:gd name="connsiteY1" fmla="*/ 77 h 117618"/>
                <a:gd name="connsiteX2" fmla="*/ 289 w 64361"/>
                <a:gd name="connsiteY2" fmla="*/ 11414 h 117618"/>
                <a:gd name="connsiteX3" fmla="*/ 289 w 64361"/>
                <a:gd name="connsiteY3" fmla="*/ 17791 h 117618"/>
                <a:gd name="connsiteX4" fmla="*/ 25928 w 64361"/>
                <a:gd name="connsiteY4" fmla="*/ 12831 h 117618"/>
                <a:gd name="connsiteX5" fmla="*/ 25928 w 64361"/>
                <a:gd name="connsiteY5" fmla="*/ 103170 h 117618"/>
                <a:gd name="connsiteX6" fmla="*/ 8246 w 64361"/>
                <a:gd name="connsiteY6" fmla="*/ 111318 h 117618"/>
                <a:gd name="connsiteX7" fmla="*/ 1527 w 64361"/>
                <a:gd name="connsiteY7" fmla="*/ 111318 h 117618"/>
                <a:gd name="connsiteX8" fmla="*/ 1527 w 64361"/>
                <a:gd name="connsiteY8" fmla="*/ 117695 h 117618"/>
                <a:gd name="connsiteX9" fmla="*/ 33000 w 64361"/>
                <a:gd name="connsiteY9" fmla="*/ 116987 h 117618"/>
                <a:gd name="connsiteX10" fmla="*/ 64651 w 64361"/>
                <a:gd name="connsiteY10" fmla="*/ 117695 h 117618"/>
                <a:gd name="connsiteX11" fmla="*/ 64651 w 64361"/>
                <a:gd name="connsiteY11" fmla="*/ 111318 h 117618"/>
                <a:gd name="connsiteX12" fmla="*/ 57932 w 64361"/>
                <a:gd name="connsiteY12" fmla="*/ 111318 h 117618"/>
                <a:gd name="connsiteX13" fmla="*/ 40250 w 64361"/>
                <a:gd name="connsiteY13" fmla="*/ 103170 h 117618"/>
                <a:gd name="connsiteX14" fmla="*/ 40250 w 64361"/>
                <a:gd name="connsiteY14" fmla="*/ 5037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61" h="117618">
                  <a:moveTo>
                    <a:pt x="40250" y="5037"/>
                  </a:moveTo>
                  <a:cubicBezTo>
                    <a:pt x="40250" y="254"/>
                    <a:pt x="39896" y="77"/>
                    <a:pt x="34945" y="77"/>
                  </a:cubicBezTo>
                  <a:cubicBezTo>
                    <a:pt x="23629" y="11237"/>
                    <a:pt x="7539" y="11414"/>
                    <a:pt x="289" y="11414"/>
                  </a:cubicBezTo>
                  <a:lnTo>
                    <a:pt x="289" y="17791"/>
                  </a:lnTo>
                  <a:cubicBezTo>
                    <a:pt x="4533" y="17791"/>
                    <a:pt x="16203" y="17791"/>
                    <a:pt x="25928" y="12831"/>
                  </a:cubicBezTo>
                  <a:lnTo>
                    <a:pt x="25928" y="103170"/>
                  </a:lnTo>
                  <a:cubicBezTo>
                    <a:pt x="25928" y="109016"/>
                    <a:pt x="25928" y="111318"/>
                    <a:pt x="8246" y="111318"/>
                  </a:cubicBezTo>
                  <a:lnTo>
                    <a:pt x="1527" y="111318"/>
                  </a:lnTo>
                  <a:lnTo>
                    <a:pt x="1527" y="117695"/>
                  </a:lnTo>
                  <a:cubicBezTo>
                    <a:pt x="4710" y="117518"/>
                    <a:pt x="26458" y="116987"/>
                    <a:pt x="33000" y="116987"/>
                  </a:cubicBezTo>
                  <a:cubicBezTo>
                    <a:pt x="38482" y="116987"/>
                    <a:pt x="60761" y="117518"/>
                    <a:pt x="64651" y="117695"/>
                  </a:cubicBezTo>
                  <a:lnTo>
                    <a:pt x="64651" y="111318"/>
                  </a:lnTo>
                  <a:lnTo>
                    <a:pt x="57932" y="111318"/>
                  </a:lnTo>
                  <a:cubicBezTo>
                    <a:pt x="40250" y="111318"/>
                    <a:pt x="40250" y="109016"/>
                    <a:pt x="40250" y="103170"/>
                  </a:cubicBezTo>
                  <a:lnTo>
                    <a:pt x="40250" y="5037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64CB0CC9-F09B-0874-B5E4-64B341AEF547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13647241" y="4348650"/>
              <a:ext cx="20333" cy="76345"/>
            </a:xfrm>
            <a:custGeom>
              <a:avLst/>
              <a:gdLst>
                <a:gd name="connsiteX0" fmla="*/ 20627 w 20333"/>
                <a:gd name="connsiteY0" fmla="*/ 10351 h 76345"/>
                <a:gd name="connsiteX1" fmla="*/ 10549 w 20333"/>
                <a:gd name="connsiteY1" fmla="*/ 77 h 76345"/>
                <a:gd name="connsiteX2" fmla="*/ 293 w 20333"/>
                <a:gd name="connsiteY2" fmla="*/ 10174 h 76345"/>
                <a:gd name="connsiteX3" fmla="*/ 10372 w 20333"/>
                <a:gd name="connsiteY3" fmla="*/ 20448 h 76345"/>
                <a:gd name="connsiteX4" fmla="*/ 20627 w 20333"/>
                <a:gd name="connsiteY4" fmla="*/ 10351 h 76345"/>
                <a:gd name="connsiteX5" fmla="*/ 20627 w 20333"/>
                <a:gd name="connsiteY5" fmla="*/ 66326 h 76345"/>
                <a:gd name="connsiteX6" fmla="*/ 10549 w 20333"/>
                <a:gd name="connsiteY6" fmla="*/ 56052 h 76345"/>
                <a:gd name="connsiteX7" fmla="*/ 293 w 20333"/>
                <a:gd name="connsiteY7" fmla="*/ 66149 h 76345"/>
                <a:gd name="connsiteX8" fmla="*/ 10372 w 20333"/>
                <a:gd name="connsiteY8" fmla="*/ 76423 h 76345"/>
                <a:gd name="connsiteX9" fmla="*/ 20627 w 20333"/>
                <a:gd name="connsiteY9" fmla="*/ 66326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33" h="76345">
                  <a:moveTo>
                    <a:pt x="20627" y="10351"/>
                  </a:moveTo>
                  <a:cubicBezTo>
                    <a:pt x="20627" y="4151"/>
                    <a:pt x="15676" y="77"/>
                    <a:pt x="10549" y="77"/>
                  </a:cubicBezTo>
                  <a:cubicBezTo>
                    <a:pt x="4360" y="77"/>
                    <a:pt x="293" y="5037"/>
                    <a:pt x="293" y="10174"/>
                  </a:cubicBezTo>
                  <a:cubicBezTo>
                    <a:pt x="293" y="16374"/>
                    <a:pt x="5244" y="20448"/>
                    <a:pt x="10372" y="20448"/>
                  </a:cubicBezTo>
                  <a:cubicBezTo>
                    <a:pt x="16560" y="20448"/>
                    <a:pt x="20627" y="15488"/>
                    <a:pt x="20627" y="10351"/>
                  </a:cubicBezTo>
                  <a:close/>
                  <a:moveTo>
                    <a:pt x="20627" y="66326"/>
                  </a:moveTo>
                  <a:cubicBezTo>
                    <a:pt x="20627" y="60126"/>
                    <a:pt x="15676" y="56052"/>
                    <a:pt x="10549" y="56052"/>
                  </a:cubicBezTo>
                  <a:cubicBezTo>
                    <a:pt x="4360" y="56052"/>
                    <a:pt x="293" y="61012"/>
                    <a:pt x="293" y="66149"/>
                  </a:cubicBezTo>
                  <a:cubicBezTo>
                    <a:pt x="293" y="72349"/>
                    <a:pt x="5244" y="76423"/>
                    <a:pt x="10372" y="76423"/>
                  </a:cubicBezTo>
                  <a:cubicBezTo>
                    <a:pt x="16560" y="76423"/>
                    <a:pt x="20627" y="71463"/>
                    <a:pt x="20627" y="66326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F813EE13-A04B-AE0F-34C0-3BCBC9BCDDC5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13693464" y="4314286"/>
              <a:ext cx="59764" cy="112481"/>
            </a:xfrm>
            <a:custGeom>
              <a:avLst/>
              <a:gdLst>
                <a:gd name="connsiteX0" fmla="*/ 36366 w 59764"/>
                <a:gd name="connsiteY0" fmla="*/ 40818 h 112481"/>
                <a:gd name="connsiteX1" fmla="*/ 54402 w 59764"/>
                <a:gd name="connsiteY1" fmla="*/ 40818 h 112481"/>
                <a:gd name="connsiteX2" fmla="*/ 60060 w 59764"/>
                <a:gd name="connsiteY2" fmla="*/ 36921 h 112481"/>
                <a:gd name="connsiteX3" fmla="*/ 54755 w 59764"/>
                <a:gd name="connsiteY3" fmla="*/ 34442 h 112481"/>
                <a:gd name="connsiteX4" fmla="*/ 37958 w 59764"/>
                <a:gd name="connsiteY4" fmla="*/ 34442 h 112481"/>
                <a:gd name="connsiteX5" fmla="*/ 44500 w 59764"/>
                <a:gd name="connsiteY5" fmla="*/ 8225 h 112481"/>
                <a:gd name="connsiteX6" fmla="*/ 45030 w 59764"/>
                <a:gd name="connsiteY6" fmla="*/ 5746 h 112481"/>
                <a:gd name="connsiteX7" fmla="*/ 39018 w 59764"/>
                <a:gd name="connsiteY7" fmla="*/ 77 h 112481"/>
                <a:gd name="connsiteX8" fmla="*/ 30708 w 59764"/>
                <a:gd name="connsiteY8" fmla="*/ 7694 h 112481"/>
                <a:gd name="connsiteX9" fmla="*/ 23989 w 59764"/>
                <a:gd name="connsiteY9" fmla="*/ 34442 h 112481"/>
                <a:gd name="connsiteX10" fmla="*/ 5954 w 59764"/>
                <a:gd name="connsiteY10" fmla="*/ 34442 h 112481"/>
                <a:gd name="connsiteX11" fmla="*/ 296 w 59764"/>
                <a:gd name="connsiteY11" fmla="*/ 38338 h 112481"/>
                <a:gd name="connsiteX12" fmla="*/ 5600 w 59764"/>
                <a:gd name="connsiteY12" fmla="*/ 40818 h 112481"/>
                <a:gd name="connsiteX13" fmla="*/ 22398 w 59764"/>
                <a:gd name="connsiteY13" fmla="*/ 40818 h 112481"/>
                <a:gd name="connsiteX14" fmla="*/ 11965 w 59764"/>
                <a:gd name="connsiteY14" fmla="*/ 82622 h 112481"/>
                <a:gd name="connsiteX15" fmla="*/ 9313 w 59764"/>
                <a:gd name="connsiteY15" fmla="*/ 95730 h 112481"/>
                <a:gd name="connsiteX16" fmla="*/ 28233 w 59764"/>
                <a:gd name="connsiteY16" fmla="*/ 112558 h 112481"/>
                <a:gd name="connsiteX17" fmla="*/ 58999 w 59764"/>
                <a:gd name="connsiteY17" fmla="*/ 85457 h 112481"/>
                <a:gd name="connsiteX18" fmla="*/ 56170 w 59764"/>
                <a:gd name="connsiteY18" fmla="*/ 83154 h 112481"/>
                <a:gd name="connsiteX19" fmla="*/ 52457 w 59764"/>
                <a:gd name="connsiteY19" fmla="*/ 86519 h 112481"/>
                <a:gd name="connsiteX20" fmla="*/ 28763 w 59764"/>
                <a:gd name="connsiteY20" fmla="*/ 107599 h 112481"/>
                <a:gd name="connsiteX21" fmla="*/ 22574 w 59764"/>
                <a:gd name="connsiteY21" fmla="*/ 98919 h 112481"/>
                <a:gd name="connsiteX22" fmla="*/ 23635 w 59764"/>
                <a:gd name="connsiteY22" fmla="*/ 91656 h 112481"/>
                <a:gd name="connsiteX23" fmla="*/ 36366 w 59764"/>
                <a:gd name="connsiteY23" fmla="*/ 40818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764" h="112481">
                  <a:moveTo>
                    <a:pt x="36366" y="40818"/>
                  </a:moveTo>
                  <a:lnTo>
                    <a:pt x="54402" y="40818"/>
                  </a:lnTo>
                  <a:cubicBezTo>
                    <a:pt x="57761" y="40818"/>
                    <a:pt x="60060" y="40818"/>
                    <a:pt x="60060" y="36921"/>
                  </a:cubicBezTo>
                  <a:cubicBezTo>
                    <a:pt x="60060" y="34442"/>
                    <a:pt x="57761" y="34442"/>
                    <a:pt x="54755" y="34442"/>
                  </a:cubicBezTo>
                  <a:lnTo>
                    <a:pt x="37958" y="34442"/>
                  </a:lnTo>
                  <a:lnTo>
                    <a:pt x="44500" y="8225"/>
                  </a:lnTo>
                  <a:cubicBezTo>
                    <a:pt x="44677" y="7340"/>
                    <a:pt x="45030" y="6454"/>
                    <a:pt x="45030" y="5746"/>
                  </a:cubicBezTo>
                  <a:cubicBezTo>
                    <a:pt x="45030" y="2557"/>
                    <a:pt x="42555" y="77"/>
                    <a:pt x="39018" y="77"/>
                  </a:cubicBezTo>
                  <a:cubicBezTo>
                    <a:pt x="34598" y="77"/>
                    <a:pt x="31946" y="3088"/>
                    <a:pt x="30708" y="7694"/>
                  </a:cubicBezTo>
                  <a:cubicBezTo>
                    <a:pt x="29470" y="12122"/>
                    <a:pt x="31769" y="3620"/>
                    <a:pt x="23989" y="34442"/>
                  </a:cubicBezTo>
                  <a:lnTo>
                    <a:pt x="5954" y="34442"/>
                  </a:lnTo>
                  <a:cubicBezTo>
                    <a:pt x="2594" y="34442"/>
                    <a:pt x="296" y="34442"/>
                    <a:pt x="296" y="38338"/>
                  </a:cubicBezTo>
                  <a:cubicBezTo>
                    <a:pt x="296" y="40818"/>
                    <a:pt x="2417" y="40818"/>
                    <a:pt x="5600" y="40818"/>
                  </a:cubicBezTo>
                  <a:lnTo>
                    <a:pt x="22398" y="40818"/>
                  </a:lnTo>
                  <a:lnTo>
                    <a:pt x="11965" y="82622"/>
                  </a:lnTo>
                  <a:cubicBezTo>
                    <a:pt x="10905" y="87051"/>
                    <a:pt x="9313" y="93428"/>
                    <a:pt x="9313" y="95730"/>
                  </a:cubicBezTo>
                  <a:cubicBezTo>
                    <a:pt x="9313" y="106181"/>
                    <a:pt x="18154" y="112558"/>
                    <a:pt x="28233" y="112558"/>
                  </a:cubicBezTo>
                  <a:cubicBezTo>
                    <a:pt x="47859" y="112558"/>
                    <a:pt x="58999" y="87759"/>
                    <a:pt x="58999" y="85457"/>
                  </a:cubicBezTo>
                  <a:cubicBezTo>
                    <a:pt x="58999" y="83154"/>
                    <a:pt x="56700" y="83154"/>
                    <a:pt x="56170" y="83154"/>
                  </a:cubicBezTo>
                  <a:cubicBezTo>
                    <a:pt x="54048" y="83154"/>
                    <a:pt x="53871" y="83508"/>
                    <a:pt x="52457" y="86519"/>
                  </a:cubicBezTo>
                  <a:cubicBezTo>
                    <a:pt x="47506" y="97679"/>
                    <a:pt x="38488" y="107599"/>
                    <a:pt x="28763" y="107599"/>
                  </a:cubicBezTo>
                  <a:cubicBezTo>
                    <a:pt x="25050" y="107599"/>
                    <a:pt x="22574" y="105296"/>
                    <a:pt x="22574" y="98919"/>
                  </a:cubicBezTo>
                  <a:cubicBezTo>
                    <a:pt x="22574" y="97148"/>
                    <a:pt x="23282" y="93428"/>
                    <a:pt x="23635" y="91656"/>
                  </a:cubicBezTo>
                  <a:lnTo>
                    <a:pt x="36366" y="40818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11669492-B777-B38F-7B28-50D50109238F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13789370" y="4172649"/>
              <a:ext cx="58602" cy="253051"/>
            </a:xfrm>
            <a:custGeom>
              <a:avLst/>
              <a:gdLst>
                <a:gd name="connsiteX0" fmla="*/ 58901 w 58602"/>
                <a:gd name="connsiteY0" fmla="*/ 126600 h 253051"/>
                <a:gd name="connsiteX1" fmla="*/ 42230 w 58602"/>
                <a:gd name="connsiteY1" fmla="*/ 47648 h 253051"/>
                <a:gd name="connsiteX2" fmla="*/ 2825 w 58602"/>
                <a:gd name="connsiteY2" fmla="*/ 75 h 253051"/>
                <a:gd name="connsiteX3" fmla="*/ 299 w 58602"/>
                <a:gd name="connsiteY3" fmla="*/ 2605 h 253051"/>
                <a:gd name="connsiteX4" fmla="*/ 5098 w 58602"/>
                <a:gd name="connsiteY4" fmla="*/ 8425 h 253051"/>
                <a:gd name="connsiteX5" fmla="*/ 44251 w 58602"/>
                <a:gd name="connsiteY5" fmla="*/ 126600 h 253051"/>
                <a:gd name="connsiteX6" fmla="*/ 3583 w 58602"/>
                <a:gd name="connsiteY6" fmla="*/ 246293 h 253051"/>
                <a:gd name="connsiteX7" fmla="*/ 299 w 58602"/>
                <a:gd name="connsiteY7" fmla="*/ 250595 h 253051"/>
                <a:gd name="connsiteX8" fmla="*/ 2825 w 58602"/>
                <a:gd name="connsiteY8" fmla="*/ 253126 h 253051"/>
                <a:gd name="connsiteX9" fmla="*/ 42988 w 58602"/>
                <a:gd name="connsiteY9" fmla="*/ 203781 h 253051"/>
                <a:gd name="connsiteX10" fmla="*/ 58901 w 58602"/>
                <a:gd name="connsiteY10" fmla="*/ 12660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02" h="253051">
                  <a:moveTo>
                    <a:pt x="58901" y="126600"/>
                  </a:moveTo>
                  <a:cubicBezTo>
                    <a:pt x="58901" y="106862"/>
                    <a:pt x="56123" y="76243"/>
                    <a:pt x="42230" y="47648"/>
                  </a:cubicBezTo>
                  <a:cubicBezTo>
                    <a:pt x="27074" y="16523"/>
                    <a:pt x="5351" y="75"/>
                    <a:pt x="2825" y="75"/>
                  </a:cubicBezTo>
                  <a:cubicBezTo>
                    <a:pt x="1309" y="75"/>
                    <a:pt x="299" y="1087"/>
                    <a:pt x="299" y="2605"/>
                  </a:cubicBezTo>
                  <a:cubicBezTo>
                    <a:pt x="299" y="3364"/>
                    <a:pt x="299" y="3871"/>
                    <a:pt x="5098" y="8425"/>
                  </a:cubicBezTo>
                  <a:cubicBezTo>
                    <a:pt x="29853" y="33477"/>
                    <a:pt x="44251" y="73713"/>
                    <a:pt x="44251" y="126600"/>
                  </a:cubicBezTo>
                  <a:cubicBezTo>
                    <a:pt x="44251" y="169872"/>
                    <a:pt x="34905" y="214409"/>
                    <a:pt x="3583" y="246293"/>
                  </a:cubicBezTo>
                  <a:cubicBezTo>
                    <a:pt x="299" y="249330"/>
                    <a:pt x="299" y="249836"/>
                    <a:pt x="299" y="250595"/>
                  </a:cubicBezTo>
                  <a:cubicBezTo>
                    <a:pt x="299" y="252114"/>
                    <a:pt x="1309" y="253126"/>
                    <a:pt x="2825" y="253126"/>
                  </a:cubicBezTo>
                  <a:cubicBezTo>
                    <a:pt x="5351" y="253126"/>
                    <a:pt x="28085" y="235918"/>
                    <a:pt x="42988" y="203781"/>
                  </a:cubicBezTo>
                  <a:cubicBezTo>
                    <a:pt x="55870" y="175945"/>
                    <a:pt x="58901" y="147857"/>
                    <a:pt x="58901" y="126600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652" name="Group 651" descr="\documentclass{article}&#10;\usepackage{amsmath}&#10;\pagestyle{empty}&#10;\begin{document}&#10;&#10;\begin{center}&#10;\textbf{FP}&#10;&#10;\small{fixed-point}&#10;\end{center}&#10;&#10;\end{document}" title="IguanaTex Vector Display">
            <a:extLst>
              <a:ext uri="{FF2B5EF4-FFF2-40B4-BE49-F238E27FC236}">
                <a16:creationId xmlns:a16="http://schemas.microsoft.com/office/drawing/2014/main" id="{564DE8F9-95C3-C40D-3E18-A9626F591A25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442874" y="2186388"/>
            <a:ext cx="731294" cy="323959"/>
            <a:chOff x="5150971" y="3531125"/>
            <a:chExt cx="731294" cy="323959"/>
          </a:xfrm>
          <a:solidFill>
            <a:schemeClr val="bg1"/>
          </a:solidFill>
        </p:grpSpPr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CBCEA059-72D6-68AE-66A4-12506DD111C0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5396181" y="3532117"/>
              <a:ext cx="109036" cy="112359"/>
            </a:xfrm>
            <a:custGeom>
              <a:avLst/>
              <a:gdLst>
                <a:gd name="connsiteX0" fmla="*/ 103948 w 109036"/>
                <a:gd name="connsiteY0" fmla="*/ 63 h 112359"/>
                <a:gd name="connsiteX1" fmla="*/ 226 w 109036"/>
                <a:gd name="connsiteY1" fmla="*/ 63 h 112359"/>
                <a:gd name="connsiteX2" fmla="*/ 226 w 109036"/>
                <a:gd name="connsiteY2" fmla="*/ 7829 h 112359"/>
                <a:gd name="connsiteX3" fmla="*/ 18742 w 109036"/>
                <a:gd name="connsiteY3" fmla="*/ 7829 h 112359"/>
                <a:gd name="connsiteX4" fmla="*/ 18742 w 109036"/>
                <a:gd name="connsiteY4" fmla="*/ 104656 h 112359"/>
                <a:gd name="connsiteX5" fmla="*/ 226 w 109036"/>
                <a:gd name="connsiteY5" fmla="*/ 104656 h 112359"/>
                <a:gd name="connsiteX6" fmla="*/ 226 w 109036"/>
                <a:gd name="connsiteY6" fmla="*/ 112422 h 112359"/>
                <a:gd name="connsiteX7" fmla="*/ 31600 w 109036"/>
                <a:gd name="connsiteY7" fmla="*/ 111926 h 112359"/>
                <a:gd name="connsiteX8" fmla="*/ 66231 w 109036"/>
                <a:gd name="connsiteY8" fmla="*/ 112422 h 112359"/>
                <a:gd name="connsiteX9" fmla="*/ 66231 w 109036"/>
                <a:gd name="connsiteY9" fmla="*/ 104656 h 112359"/>
                <a:gd name="connsiteX10" fmla="*/ 43087 w 109036"/>
                <a:gd name="connsiteY10" fmla="*/ 104656 h 112359"/>
                <a:gd name="connsiteX11" fmla="*/ 43087 w 109036"/>
                <a:gd name="connsiteY11" fmla="*/ 60043 h 112359"/>
                <a:gd name="connsiteX12" fmla="*/ 51659 w 109036"/>
                <a:gd name="connsiteY12" fmla="*/ 60043 h 112359"/>
                <a:gd name="connsiteX13" fmla="*/ 69660 w 109036"/>
                <a:gd name="connsiteY13" fmla="*/ 79375 h 112359"/>
                <a:gd name="connsiteX14" fmla="*/ 77718 w 109036"/>
                <a:gd name="connsiteY14" fmla="*/ 79375 h 112359"/>
                <a:gd name="connsiteX15" fmla="*/ 77718 w 109036"/>
                <a:gd name="connsiteY15" fmla="*/ 32944 h 112359"/>
                <a:gd name="connsiteX16" fmla="*/ 69660 w 109036"/>
                <a:gd name="connsiteY16" fmla="*/ 32944 h 112359"/>
                <a:gd name="connsiteX17" fmla="*/ 51659 w 109036"/>
                <a:gd name="connsiteY17" fmla="*/ 52277 h 112359"/>
                <a:gd name="connsiteX18" fmla="*/ 43087 w 109036"/>
                <a:gd name="connsiteY18" fmla="*/ 52277 h 112359"/>
                <a:gd name="connsiteX19" fmla="*/ 43087 w 109036"/>
                <a:gd name="connsiteY19" fmla="*/ 7829 h 112359"/>
                <a:gd name="connsiteX20" fmla="*/ 67088 w 109036"/>
                <a:gd name="connsiteY20" fmla="*/ 7829 h 112359"/>
                <a:gd name="connsiteX21" fmla="*/ 101205 w 109036"/>
                <a:gd name="connsiteY21" fmla="*/ 39884 h 112359"/>
                <a:gd name="connsiteX22" fmla="*/ 109263 w 109036"/>
                <a:gd name="connsiteY22" fmla="*/ 39884 h 112359"/>
                <a:gd name="connsiteX23" fmla="*/ 103948 w 109036"/>
                <a:gd name="connsiteY23" fmla="*/ 63 h 11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9036" h="112359">
                  <a:moveTo>
                    <a:pt x="103948" y="63"/>
                  </a:moveTo>
                  <a:lnTo>
                    <a:pt x="226" y="63"/>
                  </a:lnTo>
                  <a:lnTo>
                    <a:pt x="226" y="7829"/>
                  </a:lnTo>
                  <a:lnTo>
                    <a:pt x="18742" y="7829"/>
                  </a:lnTo>
                  <a:lnTo>
                    <a:pt x="18742" y="104656"/>
                  </a:lnTo>
                  <a:lnTo>
                    <a:pt x="226" y="104656"/>
                  </a:lnTo>
                  <a:lnTo>
                    <a:pt x="226" y="112422"/>
                  </a:lnTo>
                  <a:cubicBezTo>
                    <a:pt x="6741" y="111926"/>
                    <a:pt x="24057" y="111926"/>
                    <a:pt x="31600" y="111926"/>
                  </a:cubicBezTo>
                  <a:cubicBezTo>
                    <a:pt x="40001" y="111926"/>
                    <a:pt x="58688" y="111926"/>
                    <a:pt x="66231" y="112422"/>
                  </a:cubicBezTo>
                  <a:lnTo>
                    <a:pt x="66231" y="104656"/>
                  </a:lnTo>
                  <a:lnTo>
                    <a:pt x="43087" y="104656"/>
                  </a:lnTo>
                  <a:lnTo>
                    <a:pt x="43087" y="60043"/>
                  </a:lnTo>
                  <a:lnTo>
                    <a:pt x="51659" y="60043"/>
                  </a:lnTo>
                  <a:cubicBezTo>
                    <a:pt x="68117" y="60043"/>
                    <a:pt x="69660" y="67148"/>
                    <a:pt x="69660" y="79375"/>
                  </a:cubicBezTo>
                  <a:lnTo>
                    <a:pt x="77718" y="79375"/>
                  </a:lnTo>
                  <a:lnTo>
                    <a:pt x="77718" y="32944"/>
                  </a:lnTo>
                  <a:lnTo>
                    <a:pt x="69660" y="32944"/>
                  </a:lnTo>
                  <a:cubicBezTo>
                    <a:pt x="69660" y="45172"/>
                    <a:pt x="68288" y="52277"/>
                    <a:pt x="51659" y="52277"/>
                  </a:cubicBezTo>
                  <a:lnTo>
                    <a:pt x="43087" y="52277"/>
                  </a:lnTo>
                  <a:lnTo>
                    <a:pt x="43087" y="7829"/>
                  </a:lnTo>
                  <a:lnTo>
                    <a:pt x="67088" y="7829"/>
                  </a:lnTo>
                  <a:cubicBezTo>
                    <a:pt x="94691" y="7829"/>
                    <a:pt x="98634" y="20552"/>
                    <a:pt x="101205" y="39884"/>
                  </a:cubicBezTo>
                  <a:lnTo>
                    <a:pt x="109263" y="39884"/>
                  </a:lnTo>
                  <a:lnTo>
                    <a:pt x="103948" y="63"/>
                  </a:ln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1CD12806-9D8E-6BF6-B2C8-54FC9F8437CE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5520237" y="3531125"/>
              <a:ext cx="116923" cy="113350"/>
            </a:xfrm>
            <a:custGeom>
              <a:avLst/>
              <a:gdLst>
                <a:gd name="connsiteX0" fmla="*/ 43094 w 116923"/>
                <a:gd name="connsiteY0" fmla="*/ 63513 h 113350"/>
                <a:gd name="connsiteX1" fmla="*/ 73439 w 116923"/>
                <a:gd name="connsiteY1" fmla="*/ 63513 h 113350"/>
                <a:gd name="connsiteX2" fmla="*/ 117157 w 116923"/>
                <a:gd name="connsiteY2" fmla="*/ 32283 h 113350"/>
                <a:gd name="connsiteX3" fmla="*/ 71725 w 116923"/>
                <a:gd name="connsiteY3" fmla="*/ 63 h 113350"/>
                <a:gd name="connsiteX4" fmla="*/ 233 w 116923"/>
                <a:gd name="connsiteY4" fmla="*/ 63 h 113350"/>
                <a:gd name="connsiteX5" fmla="*/ 233 w 116923"/>
                <a:gd name="connsiteY5" fmla="*/ 7829 h 113350"/>
                <a:gd name="connsiteX6" fmla="*/ 18749 w 116923"/>
                <a:gd name="connsiteY6" fmla="*/ 7829 h 113350"/>
                <a:gd name="connsiteX7" fmla="*/ 18749 w 116923"/>
                <a:gd name="connsiteY7" fmla="*/ 105648 h 113350"/>
                <a:gd name="connsiteX8" fmla="*/ 233 w 116923"/>
                <a:gd name="connsiteY8" fmla="*/ 105648 h 113350"/>
                <a:gd name="connsiteX9" fmla="*/ 233 w 116923"/>
                <a:gd name="connsiteY9" fmla="*/ 113414 h 113350"/>
                <a:gd name="connsiteX10" fmla="*/ 30921 w 116923"/>
                <a:gd name="connsiteY10" fmla="*/ 112918 h 113350"/>
                <a:gd name="connsiteX11" fmla="*/ 61609 w 116923"/>
                <a:gd name="connsiteY11" fmla="*/ 113414 h 113350"/>
                <a:gd name="connsiteX12" fmla="*/ 61609 w 116923"/>
                <a:gd name="connsiteY12" fmla="*/ 105648 h 113350"/>
                <a:gd name="connsiteX13" fmla="*/ 43094 w 116923"/>
                <a:gd name="connsiteY13" fmla="*/ 105648 h 113350"/>
                <a:gd name="connsiteX14" fmla="*/ 43094 w 116923"/>
                <a:gd name="connsiteY14" fmla="*/ 63513 h 113350"/>
                <a:gd name="connsiteX15" fmla="*/ 65038 w 116923"/>
                <a:gd name="connsiteY15" fmla="*/ 56738 h 113350"/>
                <a:gd name="connsiteX16" fmla="*/ 42065 w 116923"/>
                <a:gd name="connsiteY16" fmla="*/ 56738 h 113350"/>
                <a:gd name="connsiteX17" fmla="*/ 42065 w 116923"/>
                <a:gd name="connsiteY17" fmla="*/ 7829 h 113350"/>
                <a:gd name="connsiteX18" fmla="*/ 65210 w 116923"/>
                <a:gd name="connsiteY18" fmla="*/ 7829 h 113350"/>
                <a:gd name="connsiteX19" fmla="*/ 90926 w 116923"/>
                <a:gd name="connsiteY19" fmla="*/ 32283 h 113350"/>
                <a:gd name="connsiteX20" fmla="*/ 65038 w 116923"/>
                <a:gd name="connsiteY20" fmla="*/ 56738 h 11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923" h="113350">
                  <a:moveTo>
                    <a:pt x="43094" y="63513"/>
                  </a:moveTo>
                  <a:lnTo>
                    <a:pt x="73439" y="63513"/>
                  </a:lnTo>
                  <a:cubicBezTo>
                    <a:pt x="97269" y="63513"/>
                    <a:pt x="117157" y="51616"/>
                    <a:pt x="117157" y="32283"/>
                  </a:cubicBezTo>
                  <a:cubicBezTo>
                    <a:pt x="117157" y="14108"/>
                    <a:pt x="100184" y="63"/>
                    <a:pt x="71725" y="63"/>
                  </a:cubicBezTo>
                  <a:lnTo>
                    <a:pt x="233" y="63"/>
                  </a:lnTo>
                  <a:lnTo>
                    <a:pt x="233" y="7829"/>
                  </a:lnTo>
                  <a:lnTo>
                    <a:pt x="18749" y="7829"/>
                  </a:lnTo>
                  <a:lnTo>
                    <a:pt x="18749" y="105648"/>
                  </a:lnTo>
                  <a:lnTo>
                    <a:pt x="233" y="105648"/>
                  </a:lnTo>
                  <a:lnTo>
                    <a:pt x="233" y="113414"/>
                  </a:lnTo>
                  <a:cubicBezTo>
                    <a:pt x="6748" y="112918"/>
                    <a:pt x="23549" y="112918"/>
                    <a:pt x="30921" y="112918"/>
                  </a:cubicBezTo>
                  <a:cubicBezTo>
                    <a:pt x="38293" y="112918"/>
                    <a:pt x="55095" y="112918"/>
                    <a:pt x="61609" y="113414"/>
                  </a:cubicBezTo>
                  <a:lnTo>
                    <a:pt x="61609" y="105648"/>
                  </a:lnTo>
                  <a:lnTo>
                    <a:pt x="43094" y="105648"/>
                  </a:lnTo>
                  <a:lnTo>
                    <a:pt x="43094" y="63513"/>
                  </a:lnTo>
                  <a:close/>
                  <a:moveTo>
                    <a:pt x="65038" y="56738"/>
                  </a:moveTo>
                  <a:lnTo>
                    <a:pt x="42065" y="56738"/>
                  </a:lnTo>
                  <a:lnTo>
                    <a:pt x="42065" y="7829"/>
                  </a:lnTo>
                  <a:lnTo>
                    <a:pt x="65210" y="7829"/>
                  </a:lnTo>
                  <a:cubicBezTo>
                    <a:pt x="90926" y="7829"/>
                    <a:pt x="90926" y="20387"/>
                    <a:pt x="90926" y="32283"/>
                  </a:cubicBezTo>
                  <a:cubicBezTo>
                    <a:pt x="90926" y="44015"/>
                    <a:pt x="90926" y="56738"/>
                    <a:pt x="65038" y="56738"/>
                  </a:cubicBez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20E0399-5CB9-5245-C67C-E5E708E1723E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5150971" y="3721393"/>
              <a:ext cx="79000" cy="104841"/>
            </a:xfrm>
            <a:custGeom>
              <a:avLst/>
              <a:gdLst>
                <a:gd name="connsiteX0" fmla="*/ 47273 w 79000"/>
                <a:gd name="connsiteY0" fmla="*/ 40374 h 104841"/>
                <a:gd name="connsiteX1" fmla="*/ 44495 w 79000"/>
                <a:gd name="connsiteY1" fmla="*/ 40672 h 104841"/>
                <a:gd name="connsiteX2" fmla="*/ 41718 w 79000"/>
                <a:gd name="connsiteY2" fmla="*/ 40821 h 104841"/>
                <a:gd name="connsiteX3" fmla="*/ 22894 w 79000"/>
                <a:gd name="connsiteY3" fmla="*/ 40821 h 104841"/>
                <a:gd name="connsiteX4" fmla="*/ 22894 w 79000"/>
                <a:gd name="connsiteY4" fmla="*/ 24462 h 104841"/>
                <a:gd name="connsiteX5" fmla="*/ 46193 w 79000"/>
                <a:gd name="connsiteY5" fmla="*/ 3791 h 104841"/>
                <a:gd name="connsiteX6" fmla="*/ 59462 w 79000"/>
                <a:gd name="connsiteY6" fmla="*/ 8253 h 104841"/>
                <a:gd name="connsiteX7" fmla="*/ 52519 w 79000"/>
                <a:gd name="connsiteY7" fmla="*/ 15242 h 104841"/>
                <a:gd name="connsiteX8" fmla="*/ 59771 w 79000"/>
                <a:gd name="connsiteY8" fmla="*/ 22232 h 104841"/>
                <a:gd name="connsiteX9" fmla="*/ 67177 w 79000"/>
                <a:gd name="connsiteY9" fmla="*/ 15242 h 104841"/>
                <a:gd name="connsiteX10" fmla="*/ 46347 w 79000"/>
                <a:gd name="connsiteY10" fmla="*/ 74 h 104841"/>
                <a:gd name="connsiteX11" fmla="*/ 12401 w 79000"/>
                <a:gd name="connsiteY11" fmla="*/ 24016 h 104841"/>
                <a:gd name="connsiteX12" fmla="*/ 12401 w 79000"/>
                <a:gd name="connsiteY12" fmla="*/ 40821 h 104841"/>
                <a:gd name="connsiteX13" fmla="*/ 212 w 79000"/>
                <a:gd name="connsiteY13" fmla="*/ 40821 h 104841"/>
                <a:gd name="connsiteX14" fmla="*/ 212 w 79000"/>
                <a:gd name="connsiteY14" fmla="*/ 45431 h 104841"/>
                <a:gd name="connsiteX15" fmla="*/ 12401 w 79000"/>
                <a:gd name="connsiteY15" fmla="*/ 45431 h 104841"/>
                <a:gd name="connsiteX16" fmla="*/ 12401 w 79000"/>
                <a:gd name="connsiteY16" fmla="*/ 93464 h 104841"/>
                <a:gd name="connsiteX17" fmla="*/ 521 w 79000"/>
                <a:gd name="connsiteY17" fmla="*/ 100305 h 104841"/>
                <a:gd name="connsiteX18" fmla="*/ 521 w 79000"/>
                <a:gd name="connsiteY18" fmla="*/ 104915 h 104841"/>
                <a:gd name="connsiteX19" fmla="*/ 17802 w 79000"/>
                <a:gd name="connsiteY19" fmla="*/ 104469 h 104841"/>
                <a:gd name="connsiteX20" fmla="*/ 35238 w 79000"/>
                <a:gd name="connsiteY20" fmla="*/ 104915 h 104841"/>
                <a:gd name="connsiteX21" fmla="*/ 35238 w 79000"/>
                <a:gd name="connsiteY21" fmla="*/ 100305 h 104841"/>
                <a:gd name="connsiteX22" fmla="*/ 23357 w 79000"/>
                <a:gd name="connsiteY22" fmla="*/ 93464 h 104841"/>
                <a:gd name="connsiteX23" fmla="*/ 23357 w 79000"/>
                <a:gd name="connsiteY23" fmla="*/ 45431 h 104841"/>
                <a:gd name="connsiteX24" fmla="*/ 48199 w 79000"/>
                <a:gd name="connsiteY24" fmla="*/ 45431 h 104841"/>
                <a:gd name="connsiteX25" fmla="*/ 56376 w 79000"/>
                <a:gd name="connsiteY25" fmla="*/ 53461 h 104841"/>
                <a:gd name="connsiteX26" fmla="*/ 56376 w 79000"/>
                <a:gd name="connsiteY26" fmla="*/ 93464 h 104841"/>
                <a:gd name="connsiteX27" fmla="*/ 44495 w 79000"/>
                <a:gd name="connsiteY27" fmla="*/ 100305 h 104841"/>
                <a:gd name="connsiteX28" fmla="*/ 44495 w 79000"/>
                <a:gd name="connsiteY28" fmla="*/ 104915 h 104841"/>
                <a:gd name="connsiteX29" fmla="*/ 61777 w 79000"/>
                <a:gd name="connsiteY29" fmla="*/ 104469 h 104841"/>
                <a:gd name="connsiteX30" fmla="*/ 79212 w 79000"/>
                <a:gd name="connsiteY30" fmla="*/ 104915 h 104841"/>
                <a:gd name="connsiteX31" fmla="*/ 79212 w 79000"/>
                <a:gd name="connsiteY31" fmla="*/ 100305 h 104841"/>
                <a:gd name="connsiteX32" fmla="*/ 67331 w 79000"/>
                <a:gd name="connsiteY32" fmla="*/ 93464 h 104841"/>
                <a:gd name="connsiteX33" fmla="*/ 67331 w 79000"/>
                <a:gd name="connsiteY33" fmla="*/ 39036 h 104841"/>
                <a:gd name="connsiteX34" fmla="*/ 47273 w 79000"/>
                <a:gd name="connsiteY34" fmla="*/ 40374 h 10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9000" h="104841">
                  <a:moveTo>
                    <a:pt x="47273" y="40374"/>
                  </a:moveTo>
                  <a:cubicBezTo>
                    <a:pt x="44804" y="40523"/>
                    <a:pt x="44650" y="40672"/>
                    <a:pt x="44495" y="40672"/>
                  </a:cubicBezTo>
                  <a:cubicBezTo>
                    <a:pt x="44187" y="40821"/>
                    <a:pt x="43878" y="40821"/>
                    <a:pt x="41718" y="40821"/>
                  </a:cubicBezTo>
                  <a:lnTo>
                    <a:pt x="22894" y="40821"/>
                  </a:lnTo>
                  <a:lnTo>
                    <a:pt x="22894" y="24462"/>
                  </a:lnTo>
                  <a:cubicBezTo>
                    <a:pt x="22894" y="8996"/>
                    <a:pt x="37398" y="3791"/>
                    <a:pt x="46193" y="3791"/>
                  </a:cubicBezTo>
                  <a:cubicBezTo>
                    <a:pt x="49742" y="3791"/>
                    <a:pt x="55605" y="4684"/>
                    <a:pt x="59462" y="8253"/>
                  </a:cubicBezTo>
                  <a:cubicBezTo>
                    <a:pt x="53445" y="8848"/>
                    <a:pt x="52519" y="13458"/>
                    <a:pt x="52519" y="15242"/>
                  </a:cubicBezTo>
                  <a:cubicBezTo>
                    <a:pt x="52519" y="19704"/>
                    <a:pt x="56222" y="22232"/>
                    <a:pt x="59771" y="22232"/>
                  </a:cubicBezTo>
                  <a:cubicBezTo>
                    <a:pt x="63937" y="22232"/>
                    <a:pt x="67177" y="19406"/>
                    <a:pt x="67177" y="15242"/>
                  </a:cubicBezTo>
                  <a:cubicBezTo>
                    <a:pt x="67177" y="6766"/>
                    <a:pt x="58691" y="74"/>
                    <a:pt x="46347" y="74"/>
                  </a:cubicBezTo>
                  <a:cubicBezTo>
                    <a:pt x="30917" y="74"/>
                    <a:pt x="12401" y="8104"/>
                    <a:pt x="12401" y="24016"/>
                  </a:cubicBezTo>
                  <a:lnTo>
                    <a:pt x="12401" y="40821"/>
                  </a:lnTo>
                  <a:lnTo>
                    <a:pt x="212" y="40821"/>
                  </a:lnTo>
                  <a:lnTo>
                    <a:pt x="212" y="45431"/>
                  </a:lnTo>
                  <a:lnTo>
                    <a:pt x="12401" y="45431"/>
                  </a:lnTo>
                  <a:lnTo>
                    <a:pt x="12401" y="93464"/>
                  </a:lnTo>
                  <a:cubicBezTo>
                    <a:pt x="12401" y="100305"/>
                    <a:pt x="10704" y="100305"/>
                    <a:pt x="521" y="100305"/>
                  </a:cubicBezTo>
                  <a:lnTo>
                    <a:pt x="521" y="104915"/>
                  </a:lnTo>
                  <a:cubicBezTo>
                    <a:pt x="7773" y="104618"/>
                    <a:pt x="10704" y="104469"/>
                    <a:pt x="17802" y="104469"/>
                  </a:cubicBezTo>
                  <a:cubicBezTo>
                    <a:pt x="25054" y="104469"/>
                    <a:pt x="27677" y="104618"/>
                    <a:pt x="35238" y="104915"/>
                  </a:cubicBezTo>
                  <a:lnTo>
                    <a:pt x="35238" y="100305"/>
                  </a:lnTo>
                  <a:cubicBezTo>
                    <a:pt x="25054" y="100305"/>
                    <a:pt x="23357" y="100305"/>
                    <a:pt x="23357" y="93464"/>
                  </a:cubicBezTo>
                  <a:lnTo>
                    <a:pt x="23357" y="45431"/>
                  </a:lnTo>
                  <a:lnTo>
                    <a:pt x="48199" y="45431"/>
                  </a:lnTo>
                  <a:cubicBezTo>
                    <a:pt x="55451" y="45431"/>
                    <a:pt x="56376" y="47364"/>
                    <a:pt x="56376" y="53461"/>
                  </a:cubicBezTo>
                  <a:lnTo>
                    <a:pt x="56376" y="93464"/>
                  </a:lnTo>
                  <a:cubicBezTo>
                    <a:pt x="56376" y="100305"/>
                    <a:pt x="54679" y="100305"/>
                    <a:pt x="44495" y="100305"/>
                  </a:cubicBezTo>
                  <a:lnTo>
                    <a:pt x="44495" y="104915"/>
                  </a:lnTo>
                  <a:cubicBezTo>
                    <a:pt x="51747" y="104618"/>
                    <a:pt x="54679" y="104469"/>
                    <a:pt x="61777" y="104469"/>
                  </a:cubicBezTo>
                  <a:cubicBezTo>
                    <a:pt x="69029" y="104469"/>
                    <a:pt x="71652" y="104618"/>
                    <a:pt x="79212" y="104915"/>
                  </a:cubicBezTo>
                  <a:lnTo>
                    <a:pt x="79212" y="100305"/>
                  </a:lnTo>
                  <a:cubicBezTo>
                    <a:pt x="69029" y="100305"/>
                    <a:pt x="67331" y="100305"/>
                    <a:pt x="67331" y="93464"/>
                  </a:cubicBezTo>
                  <a:lnTo>
                    <a:pt x="67331" y="39036"/>
                  </a:lnTo>
                  <a:lnTo>
                    <a:pt x="47273" y="40374"/>
                  </a:ln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01D2A624-3FEA-1079-B6AA-AE988807487F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5236912" y="3762139"/>
              <a:ext cx="79308" cy="64094"/>
            </a:xfrm>
            <a:custGeom>
              <a:avLst/>
              <a:gdLst>
                <a:gd name="connsiteX0" fmla="*/ 45118 w 79308"/>
                <a:gd name="connsiteY0" fmla="*/ 30708 h 64094"/>
                <a:gd name="connsiteX1" fmla="*/ 44038 w 79308"/>
                <a:gd name="connsiteY1" fmla="*/ 29072 h 64094"/>
                <a:gd name="connsiteX2" fmla="*/ 57307 w 79308"/>
                <a:gd name="connsiteY2" fmla="*/ 13458 h 64094"/>
                <a:gd name="connsiteX3" fmla="*/ 76749 w 79308"/>
                <a:gd name="connsiteY3" fmla="*/ 4684 h 64094"/>
                <a:gd name="connsiteX4" fmla="*/ 76749 w 79308"/>
                <a:gd name="connsiteY4" fmla="*/ 74 h 64094"/>
                <a:gd name="connsiteX5" fmla="*/ 63633 w 79308"/>
                <a:gd name="connsiteY5" fmla="*/ 520 h 64094"/>
                <a:gd name="connsiteX6" fmla="*/ 48821 w 79308"/>
                <a:gd name="connsiteY6" fmla="*/ 74 h 64094"/>
                <a:gd name="connsiteX7" fmla="*/ 48821 w 79308"/>
                <a:gd name="connsiteY7" fmla="*/ 4684 h 64094"/>
                <a:gd name="connsiteX8" fmla="*/ 53141 w 79308"/>
                <a:gd name="connsiteY8" fmla="*/ 9145 h 64094"/>
                <a:gd name="connsiteX9" fmla="*/ 50981 w 79308"/>
                <a:gd name="connsiteY9" fmla="*/ 14053 h 64094"/>
                <a:gd name="connsiteX10" fmla="*/ 41106 w 79308"/>
                <a:gd name="connsiteY10" fmla="*/ 25801 h 64094"/>
                <a:gd name="connsiteX11" fmla="*/ 29071 w 79308"/>
                <a:gd name="connsiteY11" fmla="*/ 11078 h 64094"/>
                <a:gd name="connsiteX12" fmla="*/ 27682 w 79308"/>
                <a:gd name="connsiteY12" fmla="*/ 8402 h 64094"/>
                <a:gd name="connsiteX13" fmla="*/ 32928 w 79308"/>
                <a:gd name="connsiteY13" fmla="*/ 4684 h 64094"/>
                <a:gd name="connsiteX14" fmla="*/ 32928 w 79308"/>
                <a:gd name="connsiteY14" fmla="*/ 74 h 64094"/>
                <a:gd name="connsiteX15" fmla="*/ 16110 w 79308"/>
                <a:gd name="connsiteY15" fmla="*/ 520 h 64094"/>
                <a:gd name="connsiteX16" fmla="*/ 989 w 79308"/>
                <a:gd name="connsiteY16" fmla="*/ 74 h 64094"/>
                <a:gd name="connsiteX17" fmla="*/ 989 w 79308"/>
                <a:gd name="connsiteY17" fmla="*/ 4684 h 64094"/>
                <a:gd name="connsiteX18" fmla="*/ 19041 w 79308"/>
                <a:gd name="connsiteY18" fmla="*/ 13755 h 64094"/>
                <a:gd name="connsiteX19" fmla="*/ 34934 w 79308"/>
                <a:gd name="connsiteY19" fmla="*/ 32939 h 64094"/>
                <a:gd name="connsiteX20" fmla="*/ 19967 w 79308"/>
                <a:gd name="connsiteY20" fmla="*/ 50338 h 64094"/>
                <a:gd name="connsiteX21" fmla="*/ 217 w 79308"/>
                <a:gd name="connsiteY21" fmla="*/ 59558 h 64094"/>
                <a:gd name="connsiteX22" fmla="*/ 217 w 79308"/>
                <a:gd name="connsiteY22" fmla="*/ 64168 h 64094"/>
                <a:gd name="connsiteX23" fmla="*/ 13332 w 79308"/>
                <a:gd name="connsiteY23" fmla="*/ 63722 h 64094"/>
                <a:gd name="connsiteX24" fmla="*/ 28145 w 79308"/>
                <a:gd name="connsiteY24" fmla="*/ 64168 h 64094"/>
                <a:gd name="connsiteX25" fmla="*/ 28145 w 79308"/>
                <a:gd name="connsiteY25" fmla="*/ 59558 h 64094"/>
                <a:gd name="connsiteX26" fmla="*/ 23825 w 79308"/>
                <a:gd name="connsiteY26" fmla="*/ 55097 h 64094"/>
                <a:gd name="connsiteX27" fmla="*/ 26139 w 79308"/>
                <a:gd name="connsiteY27" fmla="*/ 49892 h 64094"/>
                <a:gd name="connsiteX28" fmla="*/ 37711 w 79308"/>
                <a:gd name="connsiteY28" fmla="*/ 36359 h 64094"/>
                <a:gd name="connsiteX29" fmla="*/ 49901 w 79308"/>
                <a:gd name="connsiteY29" fmla="*/ 51379 h 64094"/>
                <a:gd name="connsiteX30" fmla="*/ 52833 w 79308"/>
                <a:gd name="connsiteY30" fmla="*/ 55840 h 64094"/>
                <a:gd name="connsiteX31" fmla="*/ 47586 w 79308"/>
                <a:gd name="connsiteY31" fmla="*/ 59558 h 64094"/>
                <a:gd name="connsiteX32" fmla="*/ 47586 w 79308"/>
                <a:gd name="connsiteY32" fmla="*/ 64168 h 64094"/>
                <a:gd name="connsiteX33" fmla="*/ 64405 w 79308"/>
                <a:gd name="connsiteY33" fmla="*/ 63722 h 64094"/>
                <a:gd name="connsiteX34" fmla="*/ 79526 w 79308"/>
                <a:gd name="connsiteY34" fmla="*/ 64168 h 64094"/>
                <a:gd name="connsiteX35" fmla="*/ 79526 w 79308"/>
                <a:gd name="connsiteY35" fmla="*/ 59558 h 64094"/>
                <a:gd name="connsiteX36" fmla="*/ 65331 w 79308"/>
                <a:gd name="connsiteY36" fmla="*/ 55394 h 64094"/>
                <a:gd name="connsiteX37" fmla="*/ 45118 w 79308"/>
                <a:gd name="connsiteY37" fmla="*/ 30708 h 6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9308" h="64094">
                  <a:moveTo>
                    <a:pt x="45118" y="30708"/>
                  </a:moveTo>
                  <a:cubicBezTo>
                    <a:pt x="44038" y="29370"/>
                    <a:pt x="44038" y="29221"/>
                    <a:pt x="44038" y="29072"/>
                  </a:cubicBezTo>
                  <a:cubicBezTo>
                    <a:pt x="44038" y="28775"/>
                    <a:pt x="56073" y="14647"/>
                    <a:pt x="57307" y="13458"/>
                  </a:cubicBezTo>
                  <a:cubicBezTo>
                    <a:pt x="62090" y="8402"/>
                    <a:pt x="67337" y="4832"/>
                    <a:pt x="76749" y="4684"/>
                  </a:cubicBezTo>
                  <a:lnTo>
                    <a:pt x="76749" y="74"/>
                  </a:lnTo>
                  <a:cubicBezTo>
                    <a:pt x="72274" y="520"/>
                    <a:pt x="68108" y="520"/>
                    <a:pt x="63633" y="520"/>
                  </a:cubicBezTo>
                  <a:cubicBezTo>
                    <a:pt x="57770" y="520"/>
                    <a:pt x="54993" y="520"/>
                    <a:pt x="48821" y="74"/>
                  </a:cubicBezTo>
                  <a:lnTo>
                    <a:pt x="48821" y="4684"/>
                  </a:lnTo>
                  <a:cubicBezTo>
                    <a:pt x="51135" y="4981"/>
                    <a:pt x="53141" y="6171"/>
                    <a:pt x="53141" y="9145"/>
                  </a:cubicBezTo>
                  <a:cubicBezTo>
                    <a:pt x="53141" y="11524"/>
                    <a:pt x="51753" y="13160"/>
                    <a:pt x="50981" y="14053"/>
                  </a:cubicBezTo>
                  <a:lnTo>
                    <a:pt x="41106" y="25801"/>
                  </a:lnTo>
                  <a:lnTo>
                    <a:pt x="29071" y="11078"/>
                  </a:lnTo>
                  <a:cubicBezTo>
                    <a:pt x="27991" y="9740"/>
                    <a:pt x="27682" y="9443"/>
                    <a:pt x="27682" y="8402"/>
                  </a:cubicBezTo>
                  <a:cubicBezTo>
                    <a:pt x="27682" y="6617"/>
                    <a:pt x="29379" y="4832"/>
                    <a:pt x="32928" y="4684"/>
                  </a:cubicBezTo>
                  <a:lnTo>
                    <a:pt x="32928" y="74"/>
                  </a:lnTo>
                  <a:cubicBezTo>
                    <a:pt x="27065" y="371"/>
                    <a:pt x="23053" y="520"/>
                    <a:pt x="16110" y="520"/>
                  </a:cubicBezTo>
                  <a:cubicBezTo>
                    <a:pt x="15801" y="520"/>
                    <a:pt x="7006" y="520"/>
                    <a:pt x="989" y="74"/>
                  </a:cubicBezTo>
                  <a:lnTo>
                    <a:pt x="989" y="4684"/>
                  </a:lnTo>
                  <a:cubicBezTo>
                    <a:pt x="11635" y="4684"/>
                    <a:pt x="11944" y="4981"/>
                    <a:pt x="19041" y="13755"/>
                  </a:cubicBezTo>
                  <a:lnTo>
                    <a:pt x="34934" y="32939"/>
                  </a:lnTo>
                  <a:cubicBezTo>
                    <a:pt x="31540" y="36805"/>
                    <a:pt x="23362" y="46620"/>
                    <a:pt x="19967" y="50338"/>
                  </a:cubicBezTo>
                  <a:cubicBezTo>
                    <a:pt x="12252" y="59261"/>
                    <a:pt x="3457" y="59558"/>
                    <a:pt x="217" y="59558"/>
                  </a:cubicBezTo>
                  <a:lnTo>
                    <a:pt x="217" y="64168"/>
                  </a:lnTo>
                  <a:cubicBezTo>
                    <a:pt x="4692" y="63722"/>
                    <a:pt x="8858" y="63722"/>
                    <a:pt x="13332" y="63722"/>
                  </a:cubicBezTo>
                  <a:cubicBezTo>
                    <a:pt x="18270" y="63722"/>
                    <a:pt x="23207" y="63871"/>
                    <a:pt x="28145" y="64168"/>
                  </a:cubicBezTo>
                  <a:lnTo>
                    <a:pt x="28145" y="59558"/>
                  </a:lnTo>
                  <a:cubicBezTo>
                    <a:pt x="24288" y="59112"/>
                    <a:pt x="23825" y="56584"/>
                    <a:pt x="23825" y="55097"/>
                  </a:cubicBezTo>
                  <a:cubicBezTo>
                    <a:pt x="23825" y="54651"/>
                    <a:pt x="23825" y="52569"/>
                    <a:pt x="26139" y="49892"/>
                  </a:cubicBezTo>
                  <a:cubicBezTo>
                    <a:pt x="29842" y="45282"/>
                    <a:pt x="33854" y="40821"/>
                    <a:pt x="37711" y="36359"/>
                  </a:cubicBezTo>
                  <a:lnTo>
                    <a:pt x="49901" y="51379"/>
                  </a:lnTo>
                  <a:cubicBezTo>
                    <a:pt x="52833" y="54651"/>
                    <a:pt x="52833" y="54948"/>
                    <a:pt x="52833" y="55840"/>
                  </a:cubicBezTo>
                  <a:cubicBezTo>
                    <a:pt x="52833" y="57476"/>
                    <a:pt x="51290" y="59409"/>
                    <a:pt x="47586" y="59558"/>
                  </a:cubicBezTo>
                  <a:lnTo>
                    <a:pt x="47586" y="64168"/>
                  </a:lnTo>
                  <a:cubicBezTo>
                    <a:pt x="54067" y="63871"/>
                    <a:pt x="57770" y="63722"/>
                    <a:pt x="64405" y="63722"/>
                  </a:cubicBezTo>
                  <a:cubicBezTo>
                    <a:pt x="64713" y="63722"/>
                    <a:pt x="73508" y="63722"/>
                    <a:pt x="79526" y="64168"/>
                  </a:cubicBezTo>
                  <a:lnTo>
                    <a:pt x="79526" y="59558"/>
                  </a:lnTo>
                  <a:cubicBezTo>
                    <a:pt x="73354" y="59558"/>
                    <a:pt x="68725" y="59558"/>
                    <a:pt x="65331" y="55394"/>
                  </a:cubicBezTo>
                  <a:lnTo>
                    <a:pt x="45118" y="30708"/>
                  </a:ln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07919CC6-11C1-B6BE-7508-7BCE11854981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5322923" y="3759611"/>
              <a:ext cx="61410" cy="68258"/>
            </a:xfrm>
            <a:custGeom>
              <a:avLst/>
              <a:gdLst>
                <a:gd name="connsiteX0" fmla="*/ 57466 w 61410"/>
                <a:gd name="connsiteY0" fmla="*/ 32641 h 68258"/>
                <a:gd name="connsiteX1" fmla="*/ 61632 w 61410"/>
                <a:gd name="connsiteY1" fmla="*/ 29518 h 68258"/>
                <a:gd name="connsiteX2" fmla="*/ 33242 w 61410"/>
                <a:gd name="connsiteY2" fmla="*/ 74 h 68258"/>
                <a:gd name="connsiteX3" fmla="*/ 222 w 61410"/>
                <a:gd name="connsiteY3" fmla="*/ 33980 h 68258"/>
                <a:gd name="connsiteX4" fmla="*/ 35248 w 61410"/>
                <a:gd name="connsiteY4" fmla="*/ 68332 h 68258"/>
                <a:gd name="connsiteX5" fmla="*/ 61632 w 61410"/>
                <a:gd name="connsiteY5" fmla="*/ 49000 h 68258"/>
                <a:gd name="connsiteX6" fmla="*/ 59472 w 61410"/>
                <a:gd name="connsiteY6" fmla="*/ 47066 h 68258"/>
                <a:gd name="connsiteX7" fmla="*/ 57312 w 61410"/>
                <a:gd name="connsiteY7" fmla="*/ 48702 h 68258"/>
                <a:gd name="connsiteX8" fmla="*/ 36019 w 61410"/>
                <a:gd name="connsiteY8" fmla="*/ 64168 h 68258"/>
                <a:gd name="connsiteX9" fmla="*/ 18738 w 61410"/>
                <a:gd name="connsiteY9" fmla="*/ 55097 h 68258"/>
                <a:gd name="connsiteX10" fmla="*/ 13492 w 61410"/>
                <a:gd name="connsiteY10" fmla="*/ 32641 h 68258"/>
                <a:gd name="connsiteX11" fmla="*/ 57466 w 61410"/>
                <a:gd name="connsiteY11" fmla="*/ 32641 h 68258"/>
                <a:gd name="connsiteX12" fmla="*/ 13646 w 61410"/>
                <a:gd name="connsiteY12" fmla="*/ 29072 h 68258"/>
                <a:gd name="connsiteX13" fmla="*/ 33242 w 61410"/>
                <a:gd name="connsiteY13" fmla="*/ 3791 h 68258"/>
                <a:gd name="connsiteX14" fmla="*/ 51140 w 61410"/>
                <a:gd name="connsiteY14" fmla="*/ 29072 h 68258"/>
                <a:gd name="connsiteX15" fmla="*/ 13646 w 61410"/>
                <a:gd name="connsiteY15" fmla="*/ 29072 h 6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410" h="68258">
                  <a:moveTo>
                    <a:pt x="57466" y="32641"/>
                  </a:moveTo>
                  <a:cubicBezTo>
                    <a:pt x="60861" y="32641"/>
                    <a:pt x="61632" y="32641"/>
                    <a:pt x="61632" y="29518"/>
                  </a:cubicBezTo>
                  <a:cubicBezTo>
                    <a:pt x="61632" y="14201"/>
                    <a:pt x="52992" y="74"/>
                    <a:pt x="33242" y="74"/>
                  </a:cubicBezTo>
                  <a:cubicBezTo>
                    <a:pt x="14726" y="74"/>
                    <a:pt x="222" y="15540"/>
                    <a:pt x="222" y="33980"/>
                  </a:cubicBezTo>
                  <a:cubicBezTo>
                    <a:pt x="222" y="53461"/>
                    <a:pt x="16423" y="68332"/>
                    <a:pt x="35248" y="68332"/>
                  </a:cubicBezTo>
                  <a:cubicBezTo>
                    <a:pt x="54072" y="68332"/>
                    <a:pt x="61632" y="52420"/>
                    <a:pt x="61632" y="49000"/>
                  </a:cubicBezTo>
                  <a:cubicBezTo>
                    <a:pt x="61632" y="47959"/>
                    <a:pt x="60861" y="47066"/>
                    <a:pt x="59472" y="47066"/>
                  </a:cubicBezTo>
                  <a:cubicBezTo>
                    <a:pt x="57929" y="47066"/>
                    <a:pt x="57466" y="48107"/>
                    <a:pt x="57312" y="48702"/>
                  </a:cubicBezTo>
                  <a:cubicBezTo>
                    <a:pt x="52066" y="63871"/>
                    <a:pt x="38333" y="64168"/>
                    <a:pt x="36019" y="64168"/>
                  </a:cubicBezTo>
                  <a:cubicBezTo>
                    <a:pt x="28613" y="64168"/>
                    <a:pt x="22287" y="60153"/>
                    <a:pt x="18738" y="55097"/>
                  </a:cubicBezTo>
                  <a:cubicBezTo>
                    <a:pt x="13646" y="47810"/>
                    <a:pt x="13492" y="38887"/>
                    <a:pt x="13492" y="32641"/>
                  </a:cubicBezTo>
                  <a:lnTo>
                    <a:pt x="57466" y="32641"/>
                  </a:lnTo>
                  <a:close/>
                  <a:moveTo>
                    <a:pt x="13646" y="29072"/>
                  </a:moveTo>
                  <a:cubicBezTo>
                    <a:pt x="15035" y="6171"/>
                    <a:pt x="28921" y="3791"/>
                    <a:pt x="33242" y="3791"/>
                  </a:cubicBezTo>
                  <a:cubicBezTo>
                    <a:pt x="41728" y="3791"/>
                    <a:pt x="50986" y="10037"/>
                    <a:pt x="51140" y="29072"/>
                  </a:cubicBezTo>
                  <a:lnTo>
                    <a:pt x="13646" y="29072"/>
                  </a:ln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79A5DD18-D952-19F5-EC09-DE40B386D83C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5394235" y="3723028"/>
              <a:ext cx="78074" cy="104841"/>
            </a:xfrm>
            <a:custGeom>
              <a:avLst/>
              <a:gdLst>
                <a:gd name="connsiteX0" fmla="*/ 55002 w 78074"/>
                <a:gd name="connsiteY0" fmla="*/ 85434 h 104841"/>
                <a:gd name="connsiteX1" fmla="*/ 52687 w 78074"/>
                <a:gd name="connsiteY1" fmla="*/ 91680 h 104841"/>
                <a:gd name="connsiteX2" fmla="*/ 34634 w 78074"/>
                <a:gd name="connsiteY2" fmla="*/ 101197 h 104841"/>
                <a:gd name="connsiteX3" fmla="*/ 17816 w 78074"/>
                <a:gd name="connsiteY3" fmla="*/ 91382 h 104841"/>
                <a:gd name="connsiteX4" fmla="*/ 13496 w 78074"/>
                <a:gd name="connsiteY4" fmla="*/ 71455 h 104841"/>
                <a:gd name="connsiteX5" fmla="*/ 18433 w 78074"/>
                <a:gd name="connsiteY5" fmla="*/ 50635 h 104841"/>
                <a:gd name="connsiteX6" fmla="*/ 36332 w 78074"/>
                <a:gd name="connsiteY6" fmla="*/ 41267 h 104841"/>
                <a:gd name="connsiteX7" fmla="*/ 53150 w 78074"/>
                <a:gd name="connsiteY7" fmla="*/ 50041 h 104841"/>
                <a:gd name="connsiteX8" fmla="*/ 55002 w 78074"/>
                <a:gd name="connsiteY8" fmla="*/ 55394 h 104841"/>
                <a:gd name="connsiteX9" fmla="*/ 55002 w 78074"/>
                <a:gd name="connsiteY9" fmla="*/ 85434 h 104841"/>
                <a:gd name="connsiteX10" fmla="*/ 55465 w 78074"/>
                <a:gd name="connsiteY10" fmla="*/ 46323 h 104841"/>
                <a:gd name="connsiteX11" fmla="*/ 35715 w 78074"/>
                <a:gd name="connsiteY11" fmla="*/ 37549 h 104841"/>
                <a:gd name="connsiteX12" fmla="*/ 226 w 78074"/>
                <a:gd name="connsiteY12" fmla="*/ 71306 h 104841"/>
                <a:gd name="connsiteX13" fmla="*/ 34017 w 78074"/>
                <a:gd name="connsiteY13" fmla="*/ 104915 h 104841"/>
                <a:gd name="connsiteX14" fmla="*/ 55002 w 78074"/>
                <a:gd name="connsiteY14" fmla="*/ 95397 h 104841"/>
                <a:gd name="connsiteX15" fmla="*/ 55002 w 78074"/>
                <a:gd name="connsiteY15" fmla="*/ 104915 h 104841"/>
                <a:gd name="connsiteX16" fmla="*/ 78301 w 78074"/>
                <a:gd name="connsiteY16" fmla="*/ 103279 h 104841"/>
                <a:gd name="connsiteX17" fmla="*/ 78301 w 78074"/>
                <a:gd name="connsiteY17" fmla="*/ 98669 h 104841"/>
                <a:gd name="connsiteX18" fmla="*/ 66420 w 78074"/>
                <a:gd name="connsiteY18" fmla="*/ 90341 h 104841"/>
                <a:gd name="connsiteX19" fmla="*/ 66420 w 78074"/>
                <a:gd name="connsiteY19" fmla="*/ 74 h 104841"/>
                <a:gd name="connsiteX20" fmla="*/ 43584 w 78074"/>
                <a:gd name="connsiteY20" fmla="*/ 1710 h 104841"/>
                <a:gd name="connsiteX21" fmla="*/ 43584 w 78074"/>
                <a:gd name="connsiteY21" fmla="*/ 6320 h 104841"/>
                <a:gd name="connsiteX22" fmla="*/ 55465 w 78074"/>
                <a:gd name="connsiteY22" fmla="*/ 14647 h 104841"/>
                <a:gd name="connsiteX23" fmla="*/ 55465 w 78074"/>
                <a:gd name="connsiteY23" fmla="*/ 46323 h 10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74" h="104841">
                  <a:moveTo>
                    <a:pt x="55002" y="85434"/>
                  </a:moveTo>
                  <a:cubicBezTo>
                    <a:pt x="55002" y="88111"/>
                    <a:pt x="55002" y="88557"/>
                    <a:pt x="52687" y="91680"/>
                  </a:cubicBezTo>
                  <a:cubicBezTo>
                    <a:pt x="47904" y="98372"/>
                    <a:pt x="40806" y="101197"/>
                    <a:pt x="34634" y="101197"/>
                  </a:cubicBezTo>
                  <a:cubicBezTo>
                    <a:pt x="28000" y="101197"/>
                    <a:pt x="21828" y="97628"/>
                    <a:pt x="17816" y="91382"/>
                  </a:cubicBezTo>
                  <a:cubicBezTo>
                    <a:pt x="13804" y="84988"/>
                    <a:pt x="13496" y="76214"/>
                    <a:pt x="13496" y="71455"/>
                  </a:cubicBezTo>
                  <a:cubicBezTo>
                    <a:pt x="13496" y="64466"/>
                    <a:pt x="14421" y="56584"/>
                    <a:pt x="18433" y="50635"/>
                  </a:cubicBezTo>
                  <a:cubicBezTo>
                    <a:pt x="21828" y="45877"/>
                    <a:pt x="28154" y="41267"/>
                    <a:pt x="36332" y="41267"/>
                  </a:cubicBezTo>
                  <a:cubicBezTo>
                    <a:pt x="42812" y="41267"/>
                    <a:pt x="48984" y="44390"/>
                    <a:pt x="53150" y="50041"/>
                  </a:cubicBezTo>
                  <a:cubicBezTo>
                    <a:pt x="55002" y="52420"/>
                    <a:pt x="55002" y="52569"/>
                    <a:pt x="55002" y="55394"/>
                  </a:cubicBezTo>
                  <a:lnTo>
                    <a:pt x="55002" y="85434"/>
                  </a:lnTo>
                  <a:close/>
                  <a:moveTo>
                    <a:pt x="55465" y="46323"/>
                  </a:moveTo>
                  <a:cubicBezTo>
                    <a:pt x="54693" y="45431"/>
                    <a:pt x="47750" y="37549"/>
                    <a:pt x="35715" y="37549"/>
                  </a:cubicBezTo>
                  <a:cubicBezTo>
                    <a:pt x="16736" y="37549"/>
                    <a:pt x="226" y="52123"/>
                    <a:pt x="226" y="71306"/>
                  </a:cubicBezTo>
                  <a:cubicBezTo>
                    <a:pt x="226" y="89895"/>
                    <a:pt x="15656" y="104915"/>
                    <a:pt x="34017" y="104915"/>
                  </a:cubicBezTo>
                  <a:cubicBezTo>
                    <a:pt x="45281" y="104915"/>
                    <a:pt x="52224" y="98520"/>
                    <a:pt x="55002" y="95397"/>
                  </a:cubicBezTo>
                  <a:lnTo>
                    <a:pt x="55002" y="104915"/>
                  </a:lnTo>
                  <a:lnTo>
                    <a:pt x="78301" y="103279"/>
                  </a:lnTo>
                  <a:lnTo>
                    <a:pt x="78301" y="98669"/>
                  </a:lnTo>
                  <a:cubicBezTo>
                    <a:pt x="67808" y="98669"/>
                    <a:pt x="66420" y="97628"/>
                    <a:pt x="66420" y="90341"/>
                  </a:cubicBezTo>
                  <a:lnTo>
                    <a:pt x="66420" y="74"/>
                  </a:lnTo>
                  <a:lnTo>
                    <a:pt x="43584" y="1710"/>
                  </a:lnTo>
                  <a:lnTo>
                    <a:pt x="43584" y="6320"/>
                  </a:lnTo>
                  <a:cubicBezTo>
                    <a:pt x="54076" y="6320"/>
                    <a:pt x="55465" y="7361"/>
                    <a:pt x="55465" y="14647"/>
                  </a:cubicBezTo>
                  <a:lnTo>
                    <a:pt x="55465" y="46323"/>
                  </a:ln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53AF2CEE-94DB-4336-CAB4-DC8B50B41403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5478787" y="3789502"/>
              <a:ext cx="42277" cy="9220"/>
            </a:xfrm>
            <a:custGeom>
              <a:avLst/>
              <a:gdLst>
                <a:gd name="connsiteX0" fmla="*/ 42509 w 42277"/>
                <a:gd name="connsiteY0" fmla="*/ 9294 h 9220"/>
                <a:gd name="connsiteX1" fmla="*/ 42509 w 42277"/>
                <a:gd name="connsiteY1" fmla="*/ 74 h 9220"/>
                <a:gd name="connsiteX2" fmla="*/ 231 w 42277"/>
                <a:gd name="connsiteY2" fmla="*/ 74 h 9220"/>
                <a:gd name="connsiteX3" fmla="*/ 231 w 42277"/>
                <a:gd name="connsiteY3" fmla="*/ 9294 h 9220"/>
                <a:gd name="connsiteX4" fmla="*/ 42509 w 42277"/>
                <a:gd name="connsiteY4" fmla="*/ 9294 h 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7" h="9220">
                  <a:moveTo>
                    <a:pt x="42509" y="9294"/>
                  </a:moveTo>
                  <a:lnTo>
                    <a:pt x="42509" y="74"/>
                  </a:lnTo>
                  <a:lnTo>
                    <a:pt x="231" y="74"/>
                  </a:lnTo>
                  <a:lnTo>
                    <a:pt x="231" y="9294"/>
                  </a:lnTo>
                  <a:lnTo>
                    <a:pt x="42509" y="9294"/>
                  </a:ln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23CDD19B-65E6-5C12-568B-10E3B60D1668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5534580" y="3760504"/>
              <a:ext cx="78074" cy="94580"/>
            </a:xfrm>
            <a:custGeom>
              <a:avLst/>
              <a:gdLst>
                <a:gd name="connsiteX0" fmla="*/ 23533 w 78074"/>
                <a:gd name="connsiteY0" fmla="*/ 15837 h 94580"/>
                <a:gd name="connsiteX1" fmla="*/ 43746 w 78074"/>
                <a:gd name="connsiteY1" fmla="*/ 4238 h 94580"/>
                <a:gd name="connsiteX2" fmla="*/ 65039 w 78074"/>
                <a:gd name="connsiteY2" fmla="*/ 33682 h 94580"/>
                <a:gd name="connsiteX3" fmla="*/ 42049 w 78074"/>
                <a:gd name="connsiteY3" fmla="*/ 63722 h 94580"/>
                <a:gd name="connsiteX4" fmla="*/ 25539 w 78074"/>
                <a:gd name="connsiteY4" fmla="*/ 54651 h 94580"/>
                <a:gd name="connsiteX5" fmla="*/ 23533 w 78074"/>
                <a:gd name="connsiteY5" fmla="*/ 48553 h 94580"/>
                <a:gd name="connsiteX6" fmla="*/ 23533 w 78074"/>
                <a:gd name="connsiteY6" fmla="*/ 15837 h 94580"/>
                <a:gd name="connsiteX7" fmla="*/ 23533 w 78074"/>
                <a:gd name="connsiteY7" fmla="*/ 58666 h 94580"/>
                <a:gd name="connsiteX8" fmla="*/ 42975 w 78074"/>
                <a:gd name="connsiteY8" fmla="*/ 67440 h 94580"/>
                <a:gd name="connsiteX9" fmla="*/ 78309 w 78074"/>
                <a:gd name="connsiteY9" fmla="*/ 33682 h 94580"/>
                <a:gd name="connsiteX10" fmla="*/ 44981 w 78074"/>
                <a:gd name="connsiteY10" fmla="*/ 74 h 94580"/>
                <a:gd name="connsiteX11" fmla="*/ 23070 w 78074"/>
                <a:gd name="connsiteY11" fmla="*/ 9443 h 94580"/>
                <a:gd name="connsiteX12" fmla="*/ 23070 w 78074"/>
                <a:gd name="connsiteY12" fmla="*/ 74 h 94580"/>
                <a:gd name="connsiteX13" fmla="*/ 234 w 78074"/>
                <a:gd name="connsiteY13" fmla="*/ 1710 h 94580"/>
                <a:gd name="connsiteX14" fmla="*/ 234 w 78074"/>
                <a:gd name="connsiteY14" fmla="*/ 6320 h 94580"/>
                <a:gd name="connsiteX15" fmla="*/ 12115 w 78074"/>
                <a:gd name="connsiteY15" fmla="*/ 13606 h 94580"/>
                <a:gd name="connsiteX16" fmla="*/ 12115 w 78074"/>
                <a:gd name="connsiteY16" fmla="*/ 83203 h 94580"/>
                <a:gd name="connsiteX17" fmla="*/ 234 w 78074"/>
                <a:gd name="connsiteY17" fmla="*/ 90044 h 94580"/>
                <a:gd name="connsiteX18" fmla="*/ 234 w 78074"/>
                <a:gd name="connsiteY18" fmla="*/ 94654 h 94580"/>
                <a:gd name="connsiteX19" fmla="*/ 17824 w 78074"/>
                <a:gd name="connsiteY19" fmla="*/ 94208 h 94580"/>
                <a:gd name="connsiteX20" fmla="*/ 35414 w 78074"/>
                <a:gd name="connsiteY20" fmla="*/ 94654 h 94580"/>
                <a:gd name="connsiteX21" fmla="*/ 35414 w 78074"/>
                <a:gd name="connsiteY21" fmla="*/ 90044 h 94580"/>
                <a:gd name="connsiteX22" fmla="*/ 23533 w 78074"/>
                <a:gd name="connsiteY22" fmla="*/ 83203 h 94580"/>
                <a:gd name="connsiteX23" fmla="*/ 23533 w 78074"/>
                <a:gd name="connsiteY23" fmla="*/ 58666 h 9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74" h="94580">
                  <a:moveTo>
                    <a:pt x="23533" y="15837"/>
                  </a:moveTo>
                  <a:cubicBezTo>
                    <a:pt x="28779" y="7212"/>
                    <a:pt x="37266" y="4238"/>
                    <a:pt x="43746" y="4238"/>
                  </a:cubicBezTo>
                  <a:cubicBezTo>
                    <a:pt x="55781" y="4238"/>
                    <a:pt x="65039" y="17622"/>
                    <a:pt x="65039" y="33682"/>
                  </a:cubicBezTo>
                  <a:cubicBezTo>
                    <a:pt x="65039" y="50635"/>
                    <a:pt x="54547" y="63722"/>
                    <a:pt x="42049" y="63722"/>
                  </a:cubicBezTo>
                  <a:cubicBezTo>
                    <a:pt x="35106" y="63722"/>
                    <a:pt x="29242" y="59856"/>
                    <a:pt x="25539" y="54651"/>
                  </a:cubicBezTo>
                  <a:cubicBezTo>
                    <a:pt x="23533" y="51676"/>
                    <a:pt x="23533" y="51379"/>
                    <a:pt x="23533" y="48553"/>
                  </a:cubicBezTo>
                  <a:lnTo>
                    <a:pt x="23533" y="15837"/>
                  </a:lnTo>
                  <a:close/>
                  <a:moveTo>
                    <a:pt x="23533" y="58666"/>
                  </a:moveTo>
                  <a:cubicBezTo>
                    <a:pt x="27545" y="62532"/>
                    <a:pt x="32791" y="67440"/>
                    <a:pt x="42975" y="67440"/>
                  </a:cubicBezTo>
                  <a:cubicBezTo>
                    <a:pt x="61336" y="67440"/>
                    <a:pt x="78309" y="53164"/>
                    <a:pt x="78309" y="33682"/>
                  </a:cubicBezTo>
                  <a:cubicBezTo>
                    <a:pt x="78309" y="14945"/>
                    <a:pt x="63188" y="74"/>
                    <a:pt x="44981" y="74"/>
                  </a:cubicBezTo>
                  <a:cubicBezTo>
                    <a:pt x="36648" y="74"/>
                    <a:pt x="28934" y="3345"/>
                    <a:pt x="23070" y="9443"/>
                  </a:cubicBezTo>
                  <a:lnTo>
                    <a:pt x="23070" y="74"/>
                  </a:lnTo>
                  <a:lnTo>
                    <a:pt x="234" y="1710"/>
                  </a:lnTo>
                  <a:lnTo>
                    <a:pt x="234" y="6320"/>
                  </a:lnTo>
                  <a:cubicBezTo>
                    <a:pt x="11189" y="6320"/>
                    <a:pt x="12115" y="7212"/>
                    <a:pt x="12115" y="13606"/>
                  </a:cubicBezTo>
                  <a:lnTo>
                    <a:pt x="12115" y="83203"/>
                  </a:lnTo>
                  <a:cubicBezTo>
                    <a:pt x="12115" y="90044"/>
                    <a:pt x="10418" y="90044"/>
                    <a:pt x="234" y="90044"/>
                  </a:cubicBezTo>
                  <a:lnTo>
                    <a:pt x="234" y="94654"/>
                  </a:lnTo>
                  <a:cubicBezTo>
                    <a:pt x="7486" y="94356"/>
                    <a:pt x="10418" y="94208"/>
                    <a:pt x="17824" y="94208"/>
                  </a:cubicBezTo>
                  <a:cubicBezTo>
                    <a:pt x="25230" y="94208"/>
                    <a:pt x="27236" y="94356"/>
                    <a:pt x="35414" y="94654"/>
                  </a:cubicBezTo>
                  <a:lnTo>
                    <a:pt x="35414" y="90044"/>
                  </a:lnTo>
                  <a:cubicBezTo>
                    <a:pt x="25230" y="90044"/>
                    <a:pt x="23533" y="90044"/>
                    <a:pt x="23533" y="83203"/>
                  </a:cubicBezTo>
                  <a:lnTo>
                    <a:pt x="23533" y="58666"/>
                  </a:ln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E6813A63-2C0D-6C67-99E2-6AE836E3D86B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5626932" y="3759611"/>
              <a:ext cx="70205" cy="68258"/>
            </a:xfrm>
            <a:custGeom>
              <a:avLst/>
              <a:gdLst>
                <a:gd name="connsiteX0" fmla="*/ 70445 w 70205"/>
                <a:gd name="connsiteY0" fmla="*/ 35021 h 68258"/>
                <a:gd name="connsiteX1" fmla="*/ 35419 w 70205"/>
                <a:gd name="connsiteY1" fmla="*/ 74 h 68258"/>
                <a:gd name="connsiteX2" fmla="*/ 240 w 70205"/>
                <a:gd name="connsiteY2" fmla="*/ 35021 h 68258"/>
                <a:gd name="connsiteX3" fmla="*/ 35265 w 70205"/>
                <a:gd name="connsiteY3" fmla="*/ 68332 h 68258"/>
                <a:gd name="connsiteX4" fmla="*/ 70445 w 70205"/>
                <a:gd name="connsiteY4" fmla="*/ 35021 h 68258"/>
                <a:gd name="connsiteX5" fmla="*/ 35419 w 70205"/>
                <a:gd name="connsiteY5" fmla="*/ 64168 h 68258"/>
                <a:gd name="connsiteX6" fmla="*/ 17675 w 70205"/>
                <a:gd name="connsiteY6" fmla="*/ 54651 h 68258"/>
                <a:gd name="connsiteX7" fmla="*/ 13509 w 70205"/>
                <a:gd name="connsiteY7" fmla="*/ 33682 h 68258"/>
                <a:gd name="connsiteX8" fmla="*/ 17367 w 70205"/>
                <a:gd name="connsiteY8" fmla="*/ 13606 h 68258"/>
                <a:gd name="connsiteX9" fmla="*/ 35265 w 70205"/>
                <a:gd name="connsiteY9" fmla="*/ 3791 h 68258"/>
                <a:gd name="connsiteX10" fmla="*/ 53472 w 70205"/>
                <a:gd name="connsiteY10" fmla="*/ 13606 h 68258"/>
                <a:gd name="connsiteX11" fmla="*/ 57175 w 70205"/>
                <a:gd name="connsiteY11" fmla="*/ 33682 h 68258"/>
                <a:gd name="connsiteX12" fmla="*/ 53318 w 70205"/>
                <a:gd name="connsiteY12" fmla="*/ 54353 h 68258"/>
                <a:gd name="connsiteX13" fmla="*/ 35419 w 70205"/>
                <a:gd name="connsiteY13" fmla="*/ 64168 h 6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205" h="68258">
                  <a:moveTo>
                    <a:pt x="70445" y="35021"/>
                  </a:moveTo>
                  <a:cubicBezTo>
                    <a:pt x="70445" y="15540"/>
                    <a:pt x="54398" y="74"/>
                    <a:pt x="35419" y="74"/>
                  </a:cubicBezTo>
                  <a:cubicBezTo>
                    <a:pt x="15824" y="74"/>
                    <a:pt x="240" y="15986"/>
                    <a:pt x="240" y="35021"/>
                  </a:cubicBezTo>
                  <a:cubicBezTo>
                    <a:pt x="240" y="53610"/>
                    <a:pt x="16287" y="68332"/>
                    <a:pt x="35265" y="68332"/>
                  </a:cubicBezTo>
                  <a:cubicBezTo>
                    <a:pt x="54861" y="68332"/>
                    <a:pt x="70445" y="53312"/>
                    <a:pt x="70445" y="35021"/>
                  </a:cubicBezTo>
                  <a:close/>
                  <a:moveTo>
                    <a:pt x="35419" y="64168"/>
                  </a:moveTo>
                  <a:cubicBezTo>
                    <a:pt x="27705" y="64168"/>
                    <a:pt x="21224" y="60450"/>
                    <a:pt x="17675" y="54651"/>
                  </a:cubicBezTo>
                  <a:cubicBezTo>
                    <a:pt x="13664" y="48405"/>
                    <a:pt x="13509" y="40523"/>
                    <a:pt x="13509" y="33682"/>
                  </a:cubicBezTo>
                  <a:cubicBezTo>
                    <a:pt x="13509" y="28180"/>
                    <a:pt x="13509" y="19704"/>
                    <a:pt x="17367" y="13606"/>
                  </a:cubicBezTo>
                  <a:cubicBezTo>
                    <a:pt x="21996" y="6022"/>
                    <a:pt x="29710" y="3791"/>
                    <a:pt x="35265" y="3791"/>
                  </a:cubicBezTo>
                  <a:cubicBezTo>
                    <a:pt x="44060" y="3791"/>
                    <a:pt x="50386" y="8550"/>
                    <a:pt x="53472" y="13606"/>
                  </a:cubicBezTo>
                  <a:cubicBezTo>
                    <a:pt x="57021" y="19852"/>
                    <a:pt x="57175" y="27437"/>
                    <a:pt x="57175" y="33682"/>
                  </a:cubicBezTo>
                  <a:cubicBezTo>
                    <a:pt x="57175" y="39185"/>
                    <a:pt x="57175" y="47810"/>
                    <a:pt x="53318" y="54353"/>
                  </a:cubicBezTo>
                  <a:cubicBezTo>
                    <a:pt x="48998" y="61194"/>
                    <a:pt x="41900" y="64168"/>
                    <a:pt x="35419" y="64168"/>
                  </a:cubicBez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4A7CF1A0-A620-99E7-C67E-7DA97103E446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5707303" y="3726598"/>
              <a:ext cx="33482" cy="99636"/>
            </a:xfrm>
            <a:custGeom>
              <a:avLst/>
              <a:gdLst>
                <a:gd name="connsiteX0" fmla="*/ 23080 w 33482"/>
                <a:gd name="connsiteY0" fmla="*/ 33980 h 99636"/>
                <a:gd name="connsiteX1" fmla="*/ 861 w 33482"/>
                <a:gd name="connsiteY1" fmla="*/ 35616 h 99636"/>
                <a:gd name="connsiteX2" fmla="*/ 861 w 33482"/>
                <a:gd name="connsiteY2" fmla="*/ 40226 h 99636"/>
                <a:gd name="connsiteX3" fmla="*/ 12125 w 33482"/>
                <a:gd name="connsiteY3" fmla="*/ 48405 h 99636"/>
                <a:gd name="connsiteX4" fmla="*/ 12125 w 33482"/>
                <a:gd name="connsiteY4" fmla="*/ 88259 h 99636"/>
                <a:gd name="connsiteX5" fmla="*/ 244 w 33482"/>
                <a:gd name="connsiteY5" fmla="*/ 95100 h 99636"/>
                <a:gd name="connsiteX6" fmla="*/ 244 w 33482"/>
                <a:gd name="connsiteY6" fmla="*/ 99710 h 99636"/>
                <a:gd name="connsiteX7" fmla="*/ 17217 w 33482"/>
                <a:gd name="connsiteY7" fmla="*/ 99264 h 99636"/>
                <a:gd name="connsiteX8" fmla="*/ 33727 w 33482"/>
                <a:gd name="connsiteY8" fmla="*/ 99710 h 99636"/>
                <a:gd name="connsiteX9" fmla="*/ 33727 w 33482"/>
                <a:gd name="connsiteY9" fmla="*/ 95100 h 99636"/>
                <a:gd name="connsiteX10" fmla="*/ 23080 w 33482"/>
                <a:gd name="connsiteY10" fmla="*/ 88557 h 99636"/>
                <a:gd name="connsiteX11" fmla="*/ 23080 w 33482"/>
                <a:gd name="connsiteY11" fmla="*/ 33980 h 99636"/>
                <a:gd name="connsiteX12" fmla="*/ 23543 w 33482"/>
                <a:gd name="connsiteY12" fmla="*/ 8104 h 99636"/>
                <a:gd name="connsiteX13" fmla="*/ 15211 w 33482"/>
                <a:gd name="connsiteY13" fmla="*/ 74 h 99636"/>
                <a:gd name="connsiteX14" fmla="*/ 6879 w 33482"/>
                <a:gd name="connsiteY14" fmla="*/ 8104 h 99636"/>
                <a:gd name="connsiteX15" fmla="*/ 15211 w 33482"/>
                <a:gd name="connsiteY15" fmla="*/ 16135 h 99636"/>
                <a:gd name="connsiteX16" fmla="*/ 23543 w 33482"/>
                <a:gd name="connsiteY16" fmla="*/ 8104 h 9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482" h="99636">
                  <a:moveTo>
                    <a:pt x="23080" y="33980"/>
                  </a:moveTo>
                  <a:lnTo>
                    <a:pt x="861" y="35616"/>
                  </a:lnTo>
                  <a:lnTo>
                    <a:pt x="861" y="40226"/>
                  </a:lnTo>
                  <a:cubicBezTo>
                    <a:pt x="10736" y="40226"/>
                    <a:pt x="12125" y="41118"/>
                    <a:pt x="12125" y="48405"/>
                  </a:cubicBezTo>
                  <a:lnTo>
                    <a:pt x="12125" y="88259"/>
                  </a:lnTo>
                  <a:cubicBezTo>
                    <a:pt x="12125" y="95100"/>
                    <a:pt x="10428" y="95100"/>
                    <a:pt x="244" y="95100"/>
                  </a:cubicBezTo>
                  <a:lnTo>
                    <a:pt x="244" y="99710"/>
                  </a:lnTo>
                  <a:cubicBezTo>
                    <a:pt x="7188" y="99413"/>
                    <a:pt x="10428" y="99264"/>
                    <a:pt x="17217" y="99264"/>
                  </a:cubicBezTo>
                  <a:cubicBezTo>
                    <a:pt x="19686" y="99264"/>
                    <a:pt x="26166" y="99264"/>
                    <a:pt x="33727" y="99710"/>
                  </a:cubicBezTo>
                  <a:lnTo>
                    <a:pt x="33727" y="95100"/>
                  </a:lnTo>
                  <a:cubicBezTo>
                    <a:pt x="23697" y="95100"/>
                    <a:pt x="23080" y="94356"/>
                    <a:pt x="23080" y="88557"/>
                  </a:cubicBezTo>
                  <a:lnTo>
                    <a:pt x="23080" y="33980"/>
                  </a:lnTo>
                  <a:close/>
                  <a:moveTo>
                    <a:pt x="23543" y="8104"/>
                  </a:moveTo>
                  <a:cubicBezTo>
                    <a:pt x="23543" y="3643"/>
                    <a:pt x="19840" y="74"/>
                    <a:pt x="15211" y="74"/>
                  </a:cubicBezTo>
                  <a:cubicBezTo>
                    <a:pt x="10428" y="74"/>
                    <a:pt x="6879" y="3791"/>
                    <a:pt x="6879" y="8104"/>
                  </a:cubicBezTo>
                  <a:cubicBezTo>
                    <a:pt x="6879" y="12417"/>
                    <a:pt x="10428" y="16135"/>
                    <a:pt x="15211" y="16135"/>
                  </a:cubicBezTo>
                  <a:cubicBezTo>
                    <a:pt x="19840" y="16135"/>
                    <a:pt x="23543" y="12565"/>
                    <a:pt x="23543" y="8104"/>
                  </a:cubicBez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EF33A389-36D3-5AFE-57DE-93623DF607A6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5751200" y="3760504"/>
              <a:ext cx="79000" cy="65730"/>
            </a:xfrm>
            <a:custGeom>
              <a:avLst/>
              <a:gdLst>
                <a:gd name="connsiteX0" fmla="*/ 23546 w 79000"/>
                <a:gd name="connsiteY0" fmla="*/ 27288 h 65730"/>
                <a:gd name="connsiteX1" fmla="*/ 44839 w 79000"/>
                <a:gd name="connsiteY1" fmla="*/ 3791 h 65730"/>
                <a:gd name="connsiteX2" fmla="*/ 55948 w 79000"/>
                <a:gd name="connsiteY2" fmla="*/ 20001 h 65730"/>
                <a:gd name="connsiteX3" fmla="*/ 55948 w 79000"/>
                <a:gd name="connsiteY3" fmla="*/ 54353 h 65730"/>
                <a:gd name="connsiteX4" fmla="*/ 44067 w 79000"/>
                <a:gd name="connsiteY4" fmla="*/ 61194 h 65730"/>
                <a:gd name="connsiteX5" fmla="*/ 44067 w 79000"/>
                <a:gd name="connsiteY5" fmla="*/ 65804 h 65730"/>
                <a:gd name="connsiteX6" fmla="*/ 61657 w 79000"/>
                <a:gd name="connsiteY6" fmla="*/ 65358 h 65730"/>
                <a:gd name="connsiteX7" fmla="*/ 79247 w 79000"/>
                <a:gd name="connsiteY7" fmla="*/ 65804 h 65730"/>
                <a:gd name="connsiteX8" fmla="*/ 79247 w 79000"/>
                <a:gd name="connsiteY8" fmla="*/ 61194 h 65730"/>
                <a:gd name="connsiteX9" fmla="*/ 67366 w 79000"/>
                <a:gd name="connsiteY9" fmla="*/ 56584 h 65730"/>
                <a:gd name="connsiteX10" fmla="*/ 67366 w 79000"/>
                <a:gd name="connsiteY10" fmla="*/ 28031 h 65730"/>
                <a:gd name="connsiteX11" fmla="*/ 63046 w 79000"/>
                <a:gd name="connsiteY11" fmla="*/ 6171 h 65730"/>
                <a:gd name="connsiteX12" fmla="*/ 45919 w 79000"/>
                <a:gd name="connsiteY12" fmla="*/ 74 h 65730"/>
                <a:gd name="connsiteX13" fmla="*/ 22774 w 79000"/>
                <a:gd name="connsiteY13" fmla="*/ 14499 h 65730"/>
                <a:gd name="connsiteX14" fmla="*/ 22620 w 79000"/>
                <a:gd name="connsiteY14" fmla="*/ 14499 h 65730"/>
                <a:gd name="connsiteX15" fmla="*/ 22620 w 79000"/>
                <a:gd name="connsiteY15" fmla="*/ 74 h 65730"/>
                <a:gd name="connsiteX16" fmla="*/ 247 w 79000"/>
                <a:gd name="connsiteY16" fmla="*/ 1710 h 65730"/>
                <a:gd name="connsiteX17" fmla="*/ 247 w 79000"/>
                <a:gd name="connsiteY17" fmla="*/ 6320 h 65730"/>
                <a:gd name="connsiteX18" fmla="*/ 12128 w 79000"/>
                <a:gd name="connsiteY18" fmla="*/ 14647 h 65730"/>
                <a:gd name="connsiteX19" fmla="*/ 12128 w 79000"/>
                <a:gd name="connsiteY19" fmla="*/ 54353 h 65730"/>
                <a:gd name="connsiteX20" fmla="*/ 247 w 79000"/>
                <a:gd name="connsiteY20" fmla="*/ 61194 h 65730"/>
                <a:gd name="connsiteX21" fmla="*/ 247 w 79000"/>
                <a:gd name="connsiteY21" fmla="*/ 65804 h 65730"/>
                <a:gd name="connsiteX22" fmla="*/ 17837 w 79000"/>
                <a:gd name="connsiteY22" fmla="*/ 65358 h 65730"/>
                <a:gd name="connsiteX23" fmla="*/ 35427 w 79000"/>
                <a:gd name="connsiteY23" fmla="*/ 65804 h 65730"/>
                <a:gd name="connsiteX24" fmla="*/ 35427 w 79000"/>
                <a:gd name="connsiteY24" fmla="*/ 61194 h 65730"/>
                <a:gd name="connsiteX25" fmla="*/ 23546 w 79000"/>
                <a:gd name="connsiteY25" fmla="*/ 54353 h 65730"/>
                <a:gd name="connsiteX26" fmla="*/ 23546 w 79000"/>
                <a:gd name="connsiteY26" fmla="*/ 27288 h 6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9000" h="65730">
                  <a:moveTo>
                    <a:pt x="23546" y="27288"/>
                  </a:moveTo>
                  <a:cubicBezTo>
                    <a:pt x="23546" y="11524"/>
                    <a:pt x="35118" y="3791"/>
                    <a:pt x="44839" y="3791"/>
                  </a:cubicBezTo>
                  <a:cubicBezTo>
                    <a:pt x="53942" y="3791"/>
                    <a:pt x="55948" y="11078"/>
                    <a:pt x="55948" y="20001"/>
                  </a:cubicBezTo>
                  <a:lnTo>
                    <a:pt x="55948" y="54353"/>
                  </a:lnTo>
                  <a:cubicBezTo>
                    <a:pt x="55948" y="61194"/>
                    <a:pt x="54251" y="61194"/>
                    <a:pt x="44067" y="61194"/>
                  </a:cubicBezTo>
                  <a:lnTo>
                    <a:pt x="44067" y="65804"/>
                  </a:lnTo>
                  <a:cubicBezTo>
                    <a:pt x="51319" y="65507"/>
                    <a:pt x="54251" y="65358"/>
                    <a:pt x="61657" y="65358"/>
                  </a:cubicBezTo>
                  <a:cubicBezTo>
                    <a:pt x="69064" y="65358"/>
                    <a:pt x="71069" y="65507"/>
                    <a:pt x="79247" y="65804"/>
                  </a:cubicBezTo>
                  <a:lnTo>
                    <a:pt x="79247" y="61194"/>
                  </a:lnTo>
                  <a:cubicBezTo>
                    <a:pt x="71378" y="61194"/>
                    <a:pt x="67521" y="61194"/>
                    <a:pt x="67366" y="56584"/>
                  </a:cubicBezTo>
                  <a:lnTo>
                    <a:pt x="67366" y="28031"/>
                  </a:lnTo>
                  <a:cubicBezTo>
                    <a:pt x="67366" y="15688"/>
                    <a:pt x="67366" y="11376"/>
                    <a:pt x="63046" y="6171"/>
                  </a:cubicBezTo>
                  <a:cubicBezTo>
                    <a:pt x="59497" y="2007"/>
                    <a:pt x="53634" y="74"/>
                    <a:pt x="45919" y="74"/>
                  </a:cubicBezTo>
                  <a:cubicBezTo>
                    <a:pt x="31569" y="74"/>
                    <a:pt x="24934" y="10335"/>
                    <a:pt x="22774" y="14499"/>
                  </a:cubicBezTo>
                  <a:lnTo>
                    <a:pt x="22620" y="14499"/>
                  </a:lnTo>
                  <a:lnTo>
                    <a:pt x="22620" y="74"/>
                  </a:lnTo>
                  <a:lnTo>
                    <a:pt x="247" y="1710"/>
                  </a:lnTo>
                  <a:lnTo>
                    <a:pt x="247" y="6320"/>
                  </a:lnTo>
                  <a:cubicBezTo>
                    <a:pt x="10739" y="6320"/>
                    <a:pt x="12128" y="7361"/>
                    <a:pt x="12128" y="14647"/>
                  </a:cubicBezTo>
                  <a:lnTo>
                    <a:pt x="12128" y="54353"/>
                  </a:lnTo>
                  <a:cubicBezTo>
                    <a:pt x="12128" y="61194"/>
                    <a:pt x="10430" y="61194"/>
                    <a:pt x="247" y="61194"/>
                  </a:cubicBezTo>
                  <a:lnTo>
                    <a:pt x="247" y="65804"/>
                  </a:lnTo>
                  <a:cubicBezTo>
                    <a:pt x="7499" y="65507"/>
                    <a:pt x="10430" y="65358"/>
                    <a:pt x="17837" y="65358"/>
                  </a:cubicBezTo>
                  <a:cubicBezTo>
                    <a:pt x="25243" y="65358"/>
                    <a:pt x="27249" y="65507"/>
                    <a:pt x="35427" y="65804"/>
                  </a:cubicBezTo>
                  <a:lnTo>
                    <a:pt x="35427" y="61194"/>
                  </a:lnTo>
                  <a:cubicBezTo>
                    <a:pt x="25243" y="61194"/>
                    <a:pt x="23546" y="61194"/>
                    <a:pt x="23546" y="54353"/>
                  </a:cubicBezTo>
                  <a:lnTo>
                    <a:pt x="23546" y="27288"/>
                  </a:ln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C5A5E5F5-2851-9E3E-B4EA-0D5F8CDDBFAB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5832427" y="3734777"/>
              <a:ext cx="49838" cy="93093"/>
            </a:xfrm>
            <a:custGeom>
              <a:avLst/>
              <a:gdLst>
                <a:gd name="connsiteX0" fmla="*/ 47467 w 49838"/>
                <a:gd name="connsiteY0" fmla="*/ 32047 h 93093"/>
                <a:gd name="connsiteX1" fmla="*/ 47467 w 49838"/>
                <a:gd name="connsiteY1" fmla="*/ 27437 h 93093"/>
                <a:gd name="connsiteX2" fmla="*/ 25094 w 49838"/>
                <a:gd name="connsiteY2" fmla="*/ 27437 h 93093"/>
                <a:gd name="connsiteX3" fmla="*/ 25094 w 49838"/>
                <a:gd name="connsiteY3" fmla="*/ 74 h 93093"/>
                <a:gd name="connsiteX4" fmla="*/ 20773 w 49838"/>
                <a:gd name="connsiteY4" fmla="*/ 74 h 93093"/>
                <a:gd name="connsiteX5" fmla="*/ 252 w 49838"/>
                <a:gd name="connsiteY5" fmla="*/ 28329 h 93093"/>
                <a:gd name="connsiteX6" fmla="*/ 252 w 49838"/>
                <a:gd name="connsiteY6" fmla="*/ 32047 h 93093"/>
                <a:gd name="connsiteX7" fmla="*/ 13676 w 49838"/>
                <a:gd name="connsiteY7" fmla="*/ 32047 h 93093"/>
                <a:gd name="connsiteX8" fmla="*/ 13676 w 49838"/>
                <a:gd name="connsiteY8" fmla="*/ 73091 h 93093"/>
                <a:gd name="connsiteX9" fmla="*/ 34351 w 49838"/>
                <a:gd name="connsiteY9" fmla="*/ 93167 h 93093"/>
                <a:gd name="connsiteX10" fmla="*/ 50090 w 49838"/>
                <a:gd name="connsiteY10" fmla="*/ 73091 h 93093"/>
                <a:gd name="connsiteX11" fmla="*/ 50090 w 49838"/>
                <a:gd name="connsiteY11" fmla="*/ 64614 h 93093"/>
                <a:gd name="connsiteX12" fmla="*/ 45769 w 49838"/>
                <a:gd name="connsiteY12" fmla="*/ 64614 h 93093"/>
                <a:gd name="connsiteX13" fmla="*/ 45769 w 49838"/>
                <a:gd name="connsiteY13" fmla="*/ 72645 h 93093"/>
                <a:gd name="connsiteX14" fmla="*/ 35432 w 49838"/>
                <a:gd name="connsiteY14" fmla="*/ 89003 h 93093"/>
                <a:gd name="connsiteX15" fmla="*/ 25094 w 49838"/>
                <a:gd name="connsiteY15" fmla="*/ 73240 h 93093"/>
                <a:gd name="connsiteX16" fmla="*/ 25094 w 49838"/>
                <a:gd name="connsiteY16" fmla="*/ 32047 h 93093"/>
                <a:gd name="connsiteX17" fmla="*/ 47467 w 49838"/>
                <a:gd name="connsiteY17" fmla="*/ 32047 h 9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838" h="93093">
                  <a:moveTo>
                    <a:pt x="47467" y="32047"/>
                  </a:moveTo>
                  <a:lnTo>
                    <a:pt x="47467" y="27437"/>
                  </a:lnTo>
                  <a:lnTo>
                    <a:pt x="25094" y="27437"/>
                  </a:lnTo>
                  <a:lnTo>
                    <a:pt x="25094" y="74"/>
                  </a:lnTo>
                  <a:lnTo>
                    <a:pt x="20773" y="74"/>
                  </a:lnTo>
                  <a:cubicBezTo>
                    <a:pt x="20619" y="12565"/>
                    <a:pt x="15219" y="27883"/>
                    <a:pt x="252" y="28329"/>
                  </a:cubicBezTo>
                  <a:lnTo>
                    <a:pt x="252" y="32047"/>
                  </a:lnTo>
                  <a:lnTo>
                    <a:pt x="13676" y="32047"/>
                  </a:lnTo>
                  <a:lnTo>
                    <a:pt x="13676" y="73091"/>
                  </a:lnTo>
                  <a:cubicBezTo>
                    <a:pt x="13676" y="89746"/>
                    <a:pt x="26174" y="93167"/>
                    <a:pt x="34351" y="93167"/>
                  </a:cubicBezTo>
                  <a:cubicBezTo>
                    <a:pt x="44689" y="93167"/>
                    <a:pt x="50090" y="83649"/>
                    <a:pt x="50090" y="73091"/>
                  </a:cubicBezTo>
                  <a:lnTo>
                    <a:pt x="50090" y="64614"/>
                  </a:lnTo>
                  <a:lnTo>
                    <a:pt x="45769" y="64614"/>
                  </a:lnTo>
                  <a:lnTo>
                    <a:pt x="45769" y="72645"/>
                  </a:lnTo>
                  <a:cubicBezTo>
                    <a:pt x="45769" y="83649"/>
                    <a:pt x="40986" y="89003"/>
                    <a:pt x="35432" y="89003"/>
                  </a:cubicBezTo>
                  <a:cubicBezTo>
                    <a:pt x="25094" y="89003"/>
                    <a:pt x="25094" y="75916"/>
                    <a:pt x="25094" y="73240"/>
                  </a:cubicBezTo>
                  <a:lnTo>
                    <a:pt x="25094" y="32047"/>
                  </a:lnTo>
                  <a:lnTo>
                    <a:pt x="47467" y="32047"/>
                  </a:lnTo>
                  <a:close/>
                </a:path>
              </a:pathLst>
            </a:custGeom>
            <a:grpFill/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693" name="Group 692" descr="\documentclass{article}&#10;\usepackage{amsmath}&#10;\pagestyle{empty}&#10;\begin{document}&#10;&#10;\begin{center}&#10;\textbf{BW}&#10;&#10;\small{backward}&#10;\end{center}&#10;&#10;\end{document}" title="IguanaTex Vector Display">
            <a:extLst>
              <a:ext uri="{FF2B5EF4-FFF2-40B4-BE49-F238E27FC236}">
                <a16:creationId xmlns:a16="http://schemas.microsoft.com/office/drawing/2014/main" id="{11254C2E-C004-E110-2E9C-F54D2BD07EBF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954190" y="2178339"/>
            <a:ext cx="644071" cy="304352"/>
            <a:chOff x="10642282" y="4405467"/>
            <a:chExt cx="644071" cy="304352"/>
          </a:xfrm>
        </p:grpSpPr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E414FC02-EDCF-0C09-DC88-25660583B66D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10798506" y="4405467"/>
              <a:ext cx="121798" cy="116257"/>
            </a:xfrm>
            <a:custGeom>
              <a:avLst/>
              <a:gdLst>
                <a:gd name="connsiteX0" fmla="*/ 40994 w 121798"/>
                <a:gd name="connsiteY0" fmla="*/ 52768 h 116257"/>
                <a:gd name="connsiteX1" fmla="*/ 40994 w 121798"/>
                <a:gd name="connsiteY1" fmla="*/ 8028 h 116257"/>
                <a:gd name="connsiteX2" fmla="*/ 72040 w 121798"/>
                <a:gd name="connsiteY2" fmla="*/ 8028 h 116257"/>
                <a:gd name="connsiteX3" fmla="*/ 92340 w 121798"/>
                <a:gd name="connsiteY3" fmla="*/ 29212 h 116257"/>
                <a:gd name="connsiteX4" fmla="*/ 67605 w 121798"/>
                <a:gd name="connsiteY4" fmla="*/ 52768 h 116257"/>
                <a:gd name="connsiteX5" fmla="*/ 40994 w 121798"/>
                <a:gd name="connsiteY5" fmla="*/ 52768 h 116257"/>
                <a:gd name="connsiteX6" fmla="*/ 87052 w 121798"/>
                <a:gd name="connsiteY6" fmla="*/ 55649 h 116257"/>
                <a:gd name="connsiteX7" fmla="*/ 116563 w 121798"/>
                <a:gd name="connsiteY7" fmla="*/ 29212 h 116257"/>
                <a:gd name="connsiteX8" fmla="*/ 74258 w 121798"/>
                <a:gd name="connsiteY8" fmla="*/ 63 h 116257"/>
                <a:gd name="connsiteX9" fmla="*/ 224 w 121798"/>
                <a:gd name="connsiteY9" fmla="*/ 63 h 116257"/>
                <a:gd name="connsiteX10" fmla="*/ 224 w 121798"/>
                <a:gd name="connsiteY10" fmla="*/ 8028 h 116257"/>
                <a:gd name="connsiteX11" fmla="*/ 18647 w 121798"/>
                <a:gd name="connsiteY11" fmla="*/ 8028 h 116257"/>
                <a:gd name="connsiteX12" fmla="*/ 18647 w 121798"/>
                <a:gd name="connsiteY12" fmla="*/ 108355 h 116257"/>
                <a:gd name="connsiteX13" fmla="*/ 224 w 121798"/>
                <a:gd name="connsiteY13" fmla="*/ 108355 h 116257"/>
                <a:gd name="connsiteX14" fmla="*/ 224 w 121798"/>
                <a:gd name="connsiteY14" fmla="*/ 116320 h 116257"/>
                <a:gd name="connsiteX15" fmla="*/ 79375 w 121798"/>
                <a:gd name="connsiteY15" fmla="*/ 116320 h 116257"/>
                <a:gd name="connsiteX16" fmla="*/ 122022 w 121798"/>
                <a:gd name="connsiteY16" fmla="*/ 84798 h 116257"/>
                <a:gd name="connsiteX17" fmla="*/ 87052 w 121798"/>
                <a:gd name="connsiteY17" fmla="*/ 55649 h 116257"/>
                <a:gd name="connsiteX18" fmla="*/ 72381 w 121798"/>
                <a:gd name="connsiteY18" fmla="*/ 108355 h 116257"/>
                <a:gd name="connsiteX19" fmla="*/ 40994 w 121798"/>
                <a:gd name="connsiteY19" fmla="*/ 108355 h 116257"/>
                <a:gd name="connsiteX20" fmla="*/ 40994 w 121798"/>
                <a:gd name="connsiteY20" fmla="*/ 58869 h 116257"/>
                <a:gd name="connsiteX21" fmla="*/ 74087 w 121798"/>
                <a:gd name="connsiteY21" fmla="*/ 58869 h 116257"/>
                <a:gd name="connsiteX22" fmla="*/ 91317 w 121798"/>
                <a:gd name="connsiteY22" fmla="*/ 66157 h 116257"/>
                <a:gd name="connsiteX23" fmla="*/ 96946 w 121798"/>
                <a:gd name="connsiteY23" fmla="*/ 84629 h 116257"/>
                <a:gd name="connsiteX24" fmla="*/ 72381 w 121798"/>
                <a:gd name="connsiteY24" fmla="*/ 108355 h 11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1798" h="116257">
                  <a:moveTo>
                    <a:pt x="40994" y="52768"/>
                  </a:moveTo>
                  <a:lnTo>
                    <a:pt x="40994" y="8028"/>
                  </a:lnTo>
                  <a:lnTo>
                    <a:pt x="72040" y="8028"/>
                  </a:lnTo>
                  <a:cubicBezTo>
                    <a:pt x="89269" y="8028"/>
                    <a:pt x="92340" y="21416"/>
                    <a:pt x="92340" y="29212"/>
                  </a:cubicBezTo>
                  <a:cubicBezTo>
                    <a:pt x="92340" y="42261"/>
                    <a:pt x="84152" y="52768"/>
                    <a:pt x="67605" y="52768"/>
                  </a:cubicBezTo>
                  <a:lnTo>
                    <a:pt x="40994" y="52768"/>
                  </a:lnTo>
                  <a:close/>
                  <a:moveTo>
                    <a:pt x="87052" y="55649"/>
                  </a:moveTo>
                  <a:cubicBezTo>
                    <a:pt x="105475" y="52429"/>
                    <a:pt x="116563" y="42261"/>
                    <a:pt x="116563" y="29212"/>
                  </a:cubicBezTo>
                  <a:cubicBezTo>
                    <a:pt x="116563" y="13620"/>
                    <a:pt x="101722" y="63"/>
                    <a:pt x="74258" y="63"/>
                  </a:cubicBezTo>
                  <a:lnTo>
                    <a:pt x="224" y="63"/>
                  </a:lnTo>
                  <a:lnTo>
                    <a:pt x="224" y="8028"/>
                  </a:lnTo>
                  <a:lnTo>
                    <a:pt x="18647" y="8028"/>
                  </a:lnTo>
                  <a:lnTo>
                    <a:pt x="18647" y="108355"/>
                  </a:lnTo>
                  <a:lnTo>
                    <a:pt x="224" y="108355"/>
                  </a:lnTo>
                  <a:lnTo>
                    <a:pt x="224" y="116320"/>
                  </a:lnTo>
                  <a:lnTo>
                    <a:pt x="79375" y="116320"/>
                  </a:lnTo>
                  <a:cubicBezTo>
                    <a:pt x="107693" y="116320"/>
                    <a:pt x="122022" y="101407"/>
                    <a:pt x="122022" y="84798"/>
                  </a:cubicBezTo>
                  <a:cubicBezTo>
                    <a:pt x="122022" y="68529"/>
                    <a:pt x="107352" y="57175"/>
                    <a:pt x="87052" y="55649"/>
                  </a:cubicBezTo>
                  <a:close/>
                  <a:moveTo>
                    <a:pt x="72381" y="108355"/>
                  </a:moveTo>
                  <a:lnTo>
                    <a:pt x="40994" y="108355"/>
                  </a:lnTo>
                  <a:lnTo>
                    <a:pt x="40994" y="58869"/>
                  </a:lnTo>
                  <a:lnTo>
                    <a:pt x="74087" y="58869"/>
                  </a:lnTo>
                  <a:cubicBezTo>
                    <a:pt x="77499" y="58869"/>
                    <a:pt x="85517" y="58869"/>
                    <a:pt x="91317" y="66157"/>
                  </a:cubicBezTo>
                  <a:cubicBezTo>
                    <a:pt x="96946" y="73274"/>
                    <a:pt x="96946" y="82765"/>
                    <a:pt x="96946" y="84629"/>
                  </a:cubicBezTo>
                  <a:cubicBezTo>
                    <a:pt x="96946" y="86663"/>
                    <a:pt x="96946" y="108355"/>
                    <a:pt x="72381" y="108355"/>
                  </a:cubicBez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81DD506-F058-D7EE-CC18-9E787AC1612D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0935496" y="4405467"/>
              <a:ext cx="194468" cy="117612"/>
            </a:xfrm>
            <a:custGeom>
              <a:avLst/>
              <a:gdLst>
                <a:gd name="connsiteX0" fmla="*/ 178494 w 194468"/>
                <a:gd name="connsiteY0" fmla="*/ 12095 h 117612"/>
                <a:gd name="connsiteX1" fmla="*/ 184976 w 194468"/>
                <a:gd name="connsiteY1" fmla="*/ 8367 h 117612"/>
                <a:gd name="connsiteX2" fmla="*/ 194700 w 194468"/>
                <a:gd name="connsiteY2" fmla="*/ 8028 h 117612"/>
                <a:gd name="connsiteX3" fmla="*/ 194700 w 194468"/>
                <a:gd name="connsiteY3" fmla="*/ 63 h 117612"/>
                <a:gd name="connsiteX4" fmla="*/ 176447 w 194468"/>
                <a:gd name="connsiteY4" fmla="*/ 571 h 117612"/>
                <a:gd name="connsiteX5" fmla="*/ 153247 w 194468"/>
                <a:gd name="connsiteY5" fmla="*/ 63 h 117612"/>
                <a:gd name="connsiteX6" fmla="*/ 153247 w 194468"/>
                <a:gd name="connsiteY6" fmla="*/ 8028 h 117612"/>
                <a:gd name="connsiteX7" fmla="*/ 170647 w 194468"/>
                <a:gd name="connsiteY7" fmla="*/ 9892 h 117612"/>
                <a:gd name="connsiteX8" fmla="*/ 141306 w 194468"/>
                <a:gd name="connsiteY8" fmla="*/ 85646 h 117612"/>
                <a:gd name="connsiteX9" fmla="*/ 111113 w 194468"/>
                <a:gd name="connsiteY9" fmla="*/ 8028 h 117612"/>
                <a:gd name="connsiteX10" fmla="*/ 127489 w 194468"/>
                <a:gd name="connsiteY10" fmla="*/ 8028 h 117612"/>
                <a:gd name="connsiteX11" fmla="*/ 127489 w 194468"/>
                <a:gd name="connsiteY11" fmla="*/ 63 h 117612"/>
                <a:gd name="connsiteX12" fmla="*/ 97636 w 194468"/>
                <a:gd name="connsiteY12" fmla="*/ 571 h 117612"/>
                <a:gd name="connsiteX13" fmla="*/ 71537 w 194468"/>
                <a:gd name="connsiteY13" fmla="*/ 63 h 117612"/>
                <a:gd name="connsiteX14" fmla="*/ 71537 w 194468"/>
                <a:gd name="connsiteY14" fmla="*/ 8028 h 117612"/>
                <a:gd name="connsiteX15" fmla="*/ 86207 w 194468"/>
                <a:gd name="connsiteY15" fmla="*/ 8028 h 117612"/>
                <a:gd name="connsiteX16" fmla="*/ 93201 w 194468"/>
                <a:gd name="connsiteY16" fmla="*/ 25992 h 117612"/>
                <a:gd name="connsiteX17" fmla="*/ 70001 w 194468"/>
                <a:gd name="connsiteY17" fmla="*/ 85646 h 117612"/>
                <a:gd name="connsiteX18" fmla="*/ 39808 w 194468"/>
                <a:gd name="connsiteY18" fmla="*/ 8028 h 117612"/>
                <a:gd name="connsiteX19" fmla="*/ 56184 w 194468"/>
                <a:gd name="connsiteY19" fmla="*/ 8028 h 117612"/>
                <a:gd name="connsiteX20" fmla="*/ 56184 w 194468"/>
                <a:gd name="connsiteY20" fmla="*/ 63 h 117612"/>
                <a:gd name="connsiteX21" fmla="*/ 26331 w 194468"/>
                <a:gd name="connsiteY21" fmla="*/ 571 h 117612"/>
                <a:gd name="connsiteX22" fmla="*/ 232 w 194468"/>
                <a:gd name="connsiteY22" fmla="*/ 63 h 117612"/>
                <a:gd name="connsiteX23" fmla="*/ 232 w 194468"/>
                <a:gd name="connsiteY23" fmla="*/ 8028 h 117612"/>
                <a:gd name="connsiteX24" fmla="*/ 14902 w 194468"/>
                <a:gd name="connsiteY24" fmla="*/ 8028 h 117612"/>
                <a:gd name="connsiteX25" fmla="*/ 55843 w 194468"/>
                <a:gd name="connsiteY25" fmla="*/ 113269 h 117612"/>
                <a:gd name="connsiteX26" fmla="*/ 61813 w 194468"/>
                <a:gd name="connsiteY26" fmla="*/ 117676 h 117612"/>
                <a:gd name="connsiteX27" fmla="*/ 67784 w 194468"/>
                <a:gd name="connsiteY27" fmla="*/ 113269 h 117612"/>
                <a:gd name="connsiteX28" fmla="*/ 97466 w 194468"/>
                <a:gd name="connsiteY28" fmla="*/ 37007 h 117612"/>
                <a:gd name="connsiteX29" fmla="*/ 127148 w 194468"/>
                <a:gd name="connsiteY29" fmla="*/ 113269 h 117612"/>
                <a:gd name="connsiteX30" fmla="*/ 133118 w 194468"/>
                <a:gd name="connsiteY30" fmla="*/ 117676 h 117612"/>
                <a:gd name="connsiteX31" fmla="*/ 139089 w 194468"/>
                <a:gd name="connsiteY31" fmla="*/ 113269 h 117612"/>
                <a:gd name="connsiteX32" fmla="*/ 178494 w 194468"/>
                <a:gd name="connsiteY32" fmla="*/ 12095 h 11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4468" h="117612">
                  <a:moveTo>
                    <a:pt x="178494" y="12095"/>
                  </a:moveTo>
                  <a:cubicBezTo>
                    <a:pt x="179518" y="9214"/>
                    <a:pt x="179688" y="8875"/>
                    <a:pt x="184976" y="8367"/>
                  </a:cubicBezTo>
                  <a:cubicBezTo>
                    <a:pt x="188388" y="8028"/>
                    <a:pt x="191970" y="8028"/>
                    <a:pt x="194700" y="8028"/>
                  </a:cubicBezTo>
                  <a:lnTo>
                    <a:pt x="194700" y="63"/>
                  </a:lnTo>
                  <a:cubicBezTo>
                    <a:pt x="190094" y="232"/>
                    <a:pt x="184124" y="571"/>
                    <a:pt x="176447" y="571"/>
                  </a:cubicBezTo>
                  <a:cubicBezTo>
                    <a:pt x="169965" y="571"/>
                    <a:pt x="159389" y="571"/>
                    <a:pt x="153247" y="63"/>
                  </a:cubicBezTo>
                  <a:lnTo>
                    <a:pt x="153247" y="8028"/>
                  </a:lnTo>
                  <a:cubicBezTo>
                    <a:pt x="157512" y="8028"/>
                    <a:pt x="165700" y="8028"/>
                    <a:pt x="170647" y="9892"/>
                  </a:cubicBezTo>
                  <a:lnTo>
                    <a:pt x="141306" y="85646"/>
                  </a:lnTo>
                  <a:lnTo>
                    <a:pt x="111113" y="8028"/>
                  </a:lnTo>
                  <a:lnTo>
                    <a:pt x="127489" y="8028"/>
                  </a:lnTo>
                  <a:lnTo>
                    <a:pt x="127489" y="63"/>
                  </a:lnTo>
                  <a:cubicBezTo>
                    <a:pt x="121007" y="571"/>
                    <a:pt x="104972" y="571"/>
                    <a:pt x="97636" y="571"/>
                  </a:cubicBezTo>
                  <a:cubicBezTo>
                    <a:pt x="90984" y="571"/>
                    <a:pt x="77507" y="571"/>
                    <a:pt x="71537" y="63"/>
                  </a:cubicBezTo>
                  <a:lnTo>
                    <a:pt x="71537" y="8028"/>
                  </a:lnTo>
                  <a:lnTo>
                    <a:pt x="86207" y="8028"/>
                  </a:lnTo>
                  <a:lnTo>
                    <a:pt x="93201" y="25992"/>
                  </a:lnTo>
                  <a:lnTo>
                    <a:pt x="70001" y="85646"/>
                  </a:lnTo>
                  <a:lnTo>
                    <a:pt x="39808" y="8028"/>
                  </a:lnTo>
                  <a:lnTo>
                    <a:pt x="56184" y="8028"/>
                  </a:lnTo>
                  <a:lnTo>
                    <a:pt x="56184" y="63"/>
                  </a:lnTo>
                  <a:cubicBezTo>
                    <a:pt x="49702" y="571"/>
                    <a:pt x="33667" y="571"/>
                    <a:pt x="26331" y="571"/>
                  </a:cubicBezTo>
                  <a:cubicBezTo>
                    <a:pt x="19679" y="571"/>
                    <a:pt x="6202" y="571"/>
                    <a:pt x="232" y="63"/>
                  </a:cubicBezTo>
                  <a:lnTo>
                    <a:pt x="232" y="8028"/>
                  </a:lnTo>
                  <a:lnTo>
                    <a:pt x="14902" y="8028"/>
                  </a:lnTo>
                  <a:lnTo>
                    <a:pt x="55843" y="113269"/>
                  </a:lnTo>
                  <a:cubicBezTo>
                    <a:pt x="56866" y="115981"/>
                    <a:pt x="57549" y="117676"/>
                    <a:pt x="61813" y="117676"/>
                  </a:cubicBezTo>
                  <a:cubicBezTo>
                    <a:pt x="66078" y="117676"/>
                    <a:pt x="66760" y="115981"/>
                    <a:pt x="67784" y="113269"/>
                  </a:cubicBezTo>
                  <a:lnTo>
                    <a:pt x="97466" y="37007"/>
                  </a:lnTo>
                  <a:lnTo>
                    <a:pt x="127148" y="113269"/>
                  </a:lnTo>
                  <a:cubicBezTo>
                    <a:pt x="128171" y="115981"/>
                    <a:pt x="128854" y="117676"/>
                    <a:pt x="133118" y="117676"/>
                  </a:cubicBezTo>
                  <a:cubicBezTo>
                    <a:pt x="137383" y="117676"/>
                    <a:pt x="138065" y="115981"/>
                    <a:pt x="139089" y="113269"/>
                  </a:cubicBezTo>
                  <a:lnTo>
                    <a:pt x="178494" y="12095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E4FA9305-6F6E-8BB5-8F26-1DAA5F21D6C7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10642282" y="4602290"/>
              <a:ext cx="77684" cy="107529"/>
            </a:xfrm>
            <a:custGeom>
              <a:avLst/>
              <a:gdLst>
                <a:gd name="connsiteX0" fmla="*/ 23397 w 77684"/>
                <a:gd name="connsiteY0" fmla="*/ 57270 h 107529"/>
                <a:gd name="connsiteX1" fmla="*/ 25086 w 77684"/>
                <a:gd name="connsiteY1" fmla="*/ 51779 h 107529"/>
                <a:gd name="connsiteX2" fmla="*/ 43663 w 77684"/>
                <a:gd name="connsiteY2" fmla="*/ 42323 h 107529"/>
                <a:gd name="connsiteX3" fmla="*/ 60397 w 77684"/>
                <a:gd name="connsiteY3" fmla="*/ 52389 h 107529"/>
                <a:gd name="connsiteX4" fmla="*/ 64696 w 77684"/>
                <a:gd name="connsiteY4" fmla="*/ 72828 h 107529"/>
                <a:gd name="connsiteX5" fmla="*/ 59783 w 77684"/>
                <a:gd name="connsiteY5" fmla="*/ 94181 h 107529"/>
                <a:gd name="connsiteX6" fmla="*/ 41974 w 77684"/>
                <a:gd name="connsiteY6" fmla="*/ 103790 h 107529"/>
                <a:gd name="connsiteX7" fmla="*/ 25547 w 77684"/>
                <a:gd name="connsiteY7" fmla="*/ 94486 h 107529"/>
                <a:gd name="connsiteX8" fmla="*/ 23397 w 77684"/>
                <a:gd name="connsiteY8" fmla="*/ 88233 h 107529"/>
                <a:gd name="connsiteX9" fmla="*/ 23397 w 77684"/>
                <a:gd name="connsiteY9" fmla="*/ 57270 h 107529"/>
                <a:gd name="connsiteX10" fmla="*/ 22015 w 77684"/>
                <a:gd name="connsiteY10" fmla="*/ 96621 h 107529"/>
                <a:gd name="connsiteX11" fmla="*/ 42742 w 77684"/>
                <a:gd name="connsiteY11" fmla="*/ 107603 h 107529"/>
                <a:gd name="connsiteX12" fmla="*/ 77899 w 77684"/>
                <a:gd name="connsiteY12" fmla="*/ 72980 h 107529"/>
                <a:gd name="connsiteX13" fmla="*/ 44277 w 77684"/>
                <a:gd name="connsiteY13" fmla="*/ 38510 h 107529"/>
                <a:gd name="connsiteX14" fmla="*/ 22937 w 77684"/>
                <a:gd name="connsiteY14" fmla="*/ 47966 h 107529"/>
                <a:gd name="connsiteX15" fmla="*/ 22937 w 77684"/>
                <a:gd name="connsiteY15" fmla="*/ 74 h 107529"/>
                <a:gd name="connsiteX16" fmla="*/ 215 w 77684"/>
                <a:gd name="connsiteY16" fmla="*/ 1751 h 107529"/>
                <a:gd name="connsiteX17" fmla="*/ 215 w 77684"/>
                <a:gd name="connsiteY17" fmla="*/ 6480 h 107529"/>
                <a:gd name="connsiteX18" fmla="*/ 12036 w 77684"/>
                <a:gd name="connsiteY18" fmla="*/ 15021 h 107529"/>
                <a:gd name="connsiteX19" fmla="*/ 12036 w 77684"/>
                <a:gd name="connsiteY19" fmla="*/ 105925 h 107529"/>
                <a:gd name="connsiteX20" fmla="*/ 16335 w 77684"/>
                <a:gd name="connsiteY20" fmla="*/ 105925 h 107529"/>
                <a:gd name="connsiteX21" fmla="*/ 22015 w 77684"/>
                <a:gd name="connsiteY21" fmla="*/ 96621 h 10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684" h="107529">
                  <a:moveTo>
                    <a:pt x="23397" y="57270"/>
                  </a:moveTo>
                  <a:cubicBezTo>
                    <a:pt x="23397" y="54372"/>
                    <a:pt x="23397" y="54220"/>
                    <a:pt x="25086" y="51779"/>
                  </a:cubicBezTo>
                  <a:cubicBezTo>
                    <a:pt x="30306" y="44763"/>
                    <a:pt x="37829" y="42323"/>
                    <a:pt x="43663" y="42323"/>
                  </a:cubicBezTo>
                  <a:cubicBezTo>
                    <a:pt x="50265" y="42323"/>
                    <a:pt x="56406" y="45983"/>
                    <a:pt x="60397" y="52389"/>
                  </a:cubicBezTo>
                  <a:cubicBezTo>
                    <a:pt x="64389" y="58948"/>
                    <a:pt x="64696" y="67947"/>
                    <a:pt x="64696" y="72828"/>
                  </a:cubicBezTo>
                  <a:cubicBezTo>
                    <a:pt x="64696" y="79996"/>
                    <a:pt x="63775" y="88080"/>
                    <a:pt x="59783" y="94181"/>
                  </a:cubicBezTo>
                  <a:cubicBezTo>
                    <a:pt x="56406" y="99062"/>
                    <a:pt x="50111" y="103790"/>
                    <a:pt x="41974" y="103790"/>
                  </a:cubicBezTo>
                  <a:cubicBezTo>
                    <a:pt x="35065" y="103790"/>
                    <a:pt x="29231" y="100129"/>
                    <a:pt x="25547" y="94486"/>
                  </a:cubicBezTo>
                  <a:cubicBezTo>
                    <a:pt x="23397" y="91283"/>
                    <a:pt x="23397" y="91131"/>
                    <a:pt x="23397" y="88233"/>
                  </a:cubicBezTo>
                  <a:lnTo>
                    <a:pt x="23397" y="57270"/>
                  </a:lnTo>
                  <a:close/>
                  <a:moveTo>
                    <a:pt x="22015" y="96621"/>
                  </a:moveTo>
                  <a:cubicBezTo>
                    <a:pt x="26775" y="103333"/>
                    <a:pt x="34451" y="107603"/>
                    <a:pt x="42742" y="107603"/>
                  </a:cubicBezTo>
                  <a:cubicBezTo>
                    <a:pt x="61011" y="107603"/>
                    <a:pt x="77899" y="92961"/>
                    <a:pt x="77899" y="72980"/>
                  </a:cubicBezTo>
                  <a:cubicBezTo>
                    <a:pt x="77899" y="53915"/>
                    <a:pt x="62700" y="38510"/>
                    <a:pt x="44277" y="38510"/>
                  </a:cubicBezTo>
                  <a:cubicBezTo>
                    <a:pt x="33837" y="38510"/>
                    <a:pt x="26621" y="43848"/>
                    <a:pt x="22937" y="47966"/>
                  </a:cubicBezTo>
                  <a:lnTo>
                    <a:pt x="22937" y="74"/>
                  </a:lnTo>
                  <a:lnTo>
                    <a:pt x="215" y="1751"/>
                  </a:lnTo>
                  <a:lnTo>
                    <a:pt x="215" y="6480"/>
                  </a:lnTo>
                  <a:cubicBezTo>
                    <a:pt x="10654" y="6480"/>
                    <a:pt x="12036" y="7547"/>
                    <a:pt x="12036" y="15021"/>
                  </a:cubicBezTo>
                  <a:lnTo>
                    <a:pt x="12036" y="105925"/>
                  </a:lnTo>
                  <a:lnTo>
                    <a:pt x="16335" y="105925"/>
                  </a:lnTo>
                  <a:lnTo>
                    <a:pt x="22015" y="96621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019F3EDD-DE39-619A-2F6F-8BEC7E636D5C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10731939" y="4639811"/>
              <a:ext cx="71236" cy="70008"/>
            </a:xfrm>
            <a:custGeom>
              <a:avLst/>
              <a:gdLst>
                <a:gd name="connsiteX0" fmla="*/ 46124 w 71236"/>
                <a:gd name="connsiteY0" fmla="*/ 57423 h 70008"/>
                <a:gd name="connsiteX1" fmla="*/ 57946 w 71236"/>
                <a:gd name="connsiteY1" fmla="*/ 69320 h 70008"/>
                <a:gd name="connsiteX2" fmla="*/ 71456 w 71236"/>
                <a:gd name="connsiteY2" fmla="*/ 54830 h 70008"/>
                <a:gd name="connsiteX3" fmla="*/ 71456 w 71236"/>
                <a:gd name="connsiteY3" fmla="*/ 46288 h 70008"/>
                <a:gd name="connsiteX4" fmla="*/ 67158 w 71236"/>
                <a:gd name="connsiteY4" fmla="*/ 46288 h 70008"/>
                <a:gd name="connsiteX5" fmla="*/ 67158 w 71236"/>
                <a:gd name="connsiteY5" fmla="*/ 54677 h 70008"/>
                <a:gd name="connsiteX6" fmla="*/ 61631 w 71236"/>
                <a:gd name="connsiteY6" fmla="*/ 63981 h 70008"/>
                <a:gd name="connsiteX7" fmla="*/ 56104 w 71236"/>
                <a:gd name="connsiteY7" fmla="*/ 54220 h 70008"/>
                <a:gd name="connsiteX8" fmla="*/ 56104 w 71236"/>
                <a:gd name="connsiteY8" fmla="*/ 27528 h 70008"/>
                <a:gd name="connsiteX9" fmla="*/ 49195 w 71236"/>
                <a:gd name="connsiteY9" fmla="*/ 7395 h 70008"/>
                <a:gd name="connsiteX10" fmla="*/ 28469 w 71236"/>
                <a:gd name="connsiteY10" fmla="*/ 74 h 70008"/>
                <a:gd name="connsiteX11" fmla="*/ 4825 w 71236"/>
                <a:gd name="connsiteY11" fmla="*/ 16241 h 70008"/>
                <a:gd name="connsiteX12" fmla="*/ 12041 w 71236"/>
                <a:gd name="connsiteY12" fmla="*/ 23562 h 70008"/>
                <a:gd name="connsiteX13" fmla="*/ 19104 w 71236"/>
                <a:gd name="connsiteY13" fmla="*/ 16546 h 70008"/>
                <a:gd name="connsiteX14" fmla="*/ 12195 w 71236"/>
                <a:gd name="connsiteY14" fmla="*/ 9225 h 70008"/>
                <a:gd name="connsiteX15" fmla="*/ 28162 w 71236"/>
                <a:gd name="connsiteY15" fmla="*/ 3887 h 70008"/>
                <a:gd name="connsiteX16" fmla="*/ 44743 w 71236"/>
                <a:gd name="connsiteY16" fmla="*/ 23105 h 70008"/>
                <a:gd name="connsiteX17" fmla="*/ 44743 w 71236"/>
                <a:gd name="connsiteY17" fmla="*/ 28138 h 70008"/>
                <a:gd name="connsiteX18" fmla="*/ 14651 w 71236"/>
                <a:gd name="connsiteY18" fmla="*/ 34087 h 70008"/>
                <a:gd name="connsiteX19" fmla="*/ 220 w 71236"/>
                <a:gd name="connsiteY19" fmla="*/ 53457 h 70008"/>
                <a:gd name="connsiteX20" fmla="*/ 25398 w 71236"/>
                <a:gd name="connsiteY20" fmla="*/ 70082 h 70008"/>
                <a:gd name="connsiteX21" fmla="*/ 46124 w 71236"/>
                <a:gd name="connsiteY21" fmla="*/ 57423 h 70008"/>
                <a:gd name="connsiteX22" fmla="*/ 44743 w 71236"/>
                <a:gd name="connsiteY22" fmla="*/ 46899 h 70008"/>
                <a:gd name="connsiteX23" fmla="*/ 26473 w 71236"/>
                <a:gd name="connsiteY23" fmla="*/ 66269 h 70008"/>
                <a:gd name="connsiteX24" fmla="*/ 12502 w 71236"/>
                <a:gd name="connsiteY24" fmla="*/ 53457 h 70008"/>
                <a:gd name="connsiteX25" fmla="*/ 44743 w 71236"/>
                <a:gd name="connsiteY25" fmla="*/ 31799 h 70008"/>
                <a:gd name="connsiteX26" fmla="*/ 44743 w 71236"/>
                <a:gd name="connsiteY26" fmla="*/ 46899 h 7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1236" h="70008">
                  <a:moveTo>
                    <a:pt x="46124" y="57423"/>
                  </a:moveTo>
                  <a:cubicBezTo>
                    <a:pt x="46892" y="63829"/>
                    <a:pt x="51344" y="69320"/>
                    <a:pt x="57946" y="69320"/>
                  </a:cubicBezTo>
                  <a:cubicBezTo>
                    <a:pt x="61784" y="69320"/>
                    <a:pt x="71456" y="67032"/>
                    <a:pt x="71456" y="54830"/>
                  </a:cubicBezTo>
                  <a:lnTo>
                    <a:pt x="71456" y="46288"/>
                  </a:lnTo>
                  <a:lnTo>
                    <a:pt x="67158" y="46288"/>
                  </a:lnTo>
                  <a:lnTo>
                    <a:pt x="67158" y="54677"/>
                  </a:lnTo>
                  <a:cubicBezTo>
                    <a:pt x="67158" y="56355"/>
                    <a:pt x="67158" y="63981"/>
                    <a:pt x="61631" y="63981"/>
                  </a:cubicBezTo>
                  <a:cubicBezTo>
                    <a:pt x="56104" y="63981"/>
                    <a:pt x="56104" y="56660"/>
                    <a:pt x="56104" y="54220"/>
                  </a:cubicBezTo>
                  <a:lnTo>
                    <a:pt x="56104" y="27528"/>
                  </a:lnTo>
                  <a:cubicBezTo>
                    <a:pt x="56104" y="18834"/>
                    <a:pt x="56104" y="13648"/>
                    <a:pt x="49195" y="7395"/>
                  </a:cubicBezTo>
                  <a:cubicBezTo>
                    <a:pt x="43514" y="2362"/>
                    <a:pt x="36145" y="74"/>
                    <a:pt x="28469" y="74"/>
                  </a:cubicBezTo>
                  <a:cubicBezTo>
                    <a:pt x="15572" y="74"/>
                    <a:pt x="4825" y="6480"/>
                    <a:pt x="4825" y="16241"/>
                  </a:cubicBezTo>
                  <a:cubicBezTo>
                    <a:pt x="4825" y="20970"/>
                    <a:pt x="8050" y="23562"/>
                    <a:pt x="12041" y="23562"/>
                  </a:cubicBezTo>
                  <a:cubicBezTo>
                    <a:pt x="16187" y="23562"/>
                    <a:pt x="19104" y="20512"/>
                    <a:pt x="19104" y="16546"/>
                  </a:cubicBezTo>
                  <a:cubicBezTo>
                    <a:pt x="19104" y="9988"/>
                    <a:pt x="12348" y="9225"/>
                    <a:pt x="12195" y="9225"/>
                  </a:cubicBezTo>
                  <a:cubicBezTo>
                    <a:pt x="16340" y="5260"/>
                    <a:pt x="23709" y="3887"/>
                    <a:pt x="28162" y="3887"/>
                  </a:cubicBezTo>
                  <a:cubicBezTo>
                    <a:pt x="35992" y="3887"/>
                    <a:pt x="44743" y="9683"/>
                    <a:pt x="44743" y="23105"/>
                  </a:cubicBezTo>
                  <a:lnTo>
                    <a:pt x="44743" y="28138"/>
                  </a:lnTo>
                  <a:cubicBezTo>
                    <a:pt x="36452" y="28443"/>
                    <a:pt x="24938" y="29206"/>
                    <a:pt x="14651" y="34087"/>
                  </a:cubicBezTo>
                  <a:cubicBezTo>
                    <a:pt x="3597" y="39425"/>
                    <a:pt x="220" y="47356"/>
                    <a:pt x="220" y="53457"/>
                  </a:cubicBezTo>
                  <a:cubicBezTo>
                    <a:pt x="220" y="65964"/>
                    <a:pt x="15112" y="70082"/>
                    <a:pt x="25398" y="70082"/>
                  </a:cubicBezTo>
                  <a:cubicBezTo>
                    <a:pt x="38141" y="70082"/>
                    <a:pt x="43975" y="61693"/>
                    <a:pt x="46124" y="57423"/>
                  </a:cubicBezTo>
                  <a:close/>
                  <a:moveTo>
                    <a:pt x="44743" y="46899"/>
                  </a:moveTo>
                  <a:cubicBezTo>
                    <a:pt x="44743" y="61693"/>
                    <a:pt x="33228" y="66269"/>
                    <a:pt x="26473" y="66269"/>
                  </a:cubicBezTo>
                  <a:cubicBezTo>
                    <a:pt x="19257" y="66269"/>
                    <a:pt x="12502" y="61083"/>
                    <a:pt x="12502" y="53457"/>
                  </a:cubicBezTo>
                  <a:cubicBezTo>
                    <a:pt x="12502" y="43391"/>
                    <a:pt x="21253" y="32714"/>
                    <a:pt x="44743" y="31799"/>
                  </a:cubicBezTo>
                  <a:lnTo>
                    <a:pt x="44743" y="46899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1532A739-C26F-9EE7-43A1-95F6472EF1BF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10809453" y="4639811"/>
              <a:ext cx="60336" cy="70008"/>
            </a:xfrm>
            <a:custGeom>
              <a:avLst/>
              <a:gdLst>
                <a:gd name="connsiteX0" fmla="*/ 50888 w 60336"/>
                <a:gd name="connsiteY0" fmla="*/ 8463 h 70008"/>
                <a:gd name="connsiteX1" fmla="*/ 44594 w 60336"/>
                <a:gd name="connsiteY1" fmla="*/ 15631 h 70008"/>
                <a:gd name="connsiteX2" fmla="*/ 51656 w 60336"/>
                <a:gd name="connsiteY2" fmla="*/ 22647 h 70008"/>
                <a:gd name="connsiteX3" fmla="*/ 58872 w 60336"/>
                <a:gd name="connsiteY3" fmla="*/ 15326 h 70008"/>
                <a:gd name="connsiteX4" fmla="*/ 34614 w 60336"/>
                <a:gd name="connsiteY4" fmla="*/ 74 h 70008"/>
                <a:gd name="connsiteX5" fmla="*/ 224 w 60336"/>
                <a:gd name="connsiteY5" fmla="*/ 35459 h 70008"/>
                <a:gd name="connsiteX6" fmla="*/ 34307 w 60336"/>
                <a:gd name="connsiteY6" fmla="*/ 70082 h 70008"/>
                <a:gd name="connsiteX7" fmla="*/ 60561 w 60336"/>
                <a:gd name="connsiteY7" fmla="*/ 50254 h 70008"/>
                <a:gd name="connsiteX8" fmla="*/ 58411 w 60336"/>
                <a:gd name="connsiteY8" fmla="*/ 48424 h 70008"/>
                <a:gd name="connsiteX9" fmla="*/ 55801 w 60336"/>
                <a:gd name="connsiteY9" fmla="*/ 51322 h 70008"/>
                <a:gd name="connsiteX10" fmla="*/ 35843 w 60336"/>
                <a:gd name="connsiteY10" fmla="*/ 65812 h 70008"/>
                <a:gd name="connsiteX11" fmla="*/ 13428 w 60336"/>
                <a:gd name="connsiteY11" fmla="*/ 35307 h 70008"/>
                <a:gd name="connsiteX12" fmla="*/ 34921 w 60336"/>
                <a:gd name="connsiteY12" fmla="*/ 4344 h 70008"/>
                <a:gd name="connsiteX13" fmla="*/ 50888 w 60336"/>
                <a:gd name="connsiteY13" fmla="*/ 8463 h 7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336" h="70008">
                  <a:moveTo>
                    <a:pt x="50888" y="8463"/>
                  </a:moveTo>
                  <a:cubicBezTo>
                    <a:pt x="47664" y="9073"/>
                    <a:pt x="44594" y="11208"/>
                    <a:pt x="44594" y="15631"/>
                  </a:cubicBezTo>
                  <a:cubicBezTo>
                    <a:pt x="44594" y="19597"/>
                    <a:pt x="47664" y="22647"/>
                    <a:pt x="51656" y="22647"/>
                  </a:cubicBezTo>
                  <a:cubicBezTo>
                    <a:pt x="55648" y="22647"/>
                    <a:pt x="58872" y="20054"/>
                    <a:pt x="58872" y="15326"/>
                  </a:cubicBezTo>
                  <a:cubicBezTo>
                    <a:pt x="58872" y="5870"/>
                    <a:pt x="48125" y="74"/>
                    <a:pt x="34614" y="74"/>
                  </a:cubicBezTo>
                  <a:cubicBezTo>
                    <a:pt x="14963" y="74"/>
                    <a:pt x="224" y="16394"/>
                    <a:pt x="224" y="35459"/>
                  </a:cubicBezTo>
                  <a:cubicBezTo>
                    <a:pt x="224" y="55135"/>
                    <a:pt x="16191" y="70082"/>
                    <a:pt x="34307" y="70082"/>
                  </a:cubicBezTo>
                  <a:cubicBezTo>
                    <a:pt x="55648" y="70082"/>
                    <a:pt x="60561" y="51627"/>
                    <a:pt x="60561" y="50254"/>
                  </a:cubicBezTo>
                  <a:cubicBezTo>
                    <a:pt x="60561" y="48424"/>
                    <a:pt x="58872" y="48424"/>
                    <a:pt x="58411" y="48424"/>
                  </a:cubicBezTo>
                  <a:cubicBezTo>
                    <a:pt x="56722" y="48424"/>
                    <a:pt x="56722" y="48729"/>
                    <a:pt x="55801" y="51322"/>
                  </a:cubicBezTo>
                  <a:cubicBezTo>
                    <a:pt x="52270" y="61846"/>
                    <a:pt x="43673" y="65812"/>
                    <a:pt x="35843" y="65812"/>
                  </a:cubicBezTo>
                  <a:cubicBezTo>
                    <a:pt x="26017" y="65812"/>
                    <a:pt x="13428" y="57880"/>
                    <a:pt x="13428" y="35307"/>
                  </a:cubicBezTo>
                  <a:cubicBezTo>
                    <a:pt x="13428" y="11513"/>
                    <a:pt x="25710" y="4344"/>
                    <a:pt x="34921" y="4344"/>
                  </a:cubicBezTo>
                  <a:cubicBezTo>
                    <a:pt x="36917" y="4344"/>
                    <a:pt x="45208" y="4649"/>
                    <a:pt x="50888" y="8463"/>
                  </a:cubicBez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96D95579-3ECD-6A48-85A2-AF38293B864C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10874585" y="4602290"/>
              <a:ext cx="75842" cy="105851"/>
            </a:xfrm>
            <a:custGeom>
              <a:avLst/>
              <a:gdLst>
                <a:gd name="connsiteX0" fmla="*/ 22950 w 75842"/>
                <a:gd name="connsiteY0" fmla="*/ 72828 h 105851"/>
                <a:gd name="connsiteX1" fmla="*/ 22950 w 75842"/>
                <a:gd name="connsiteY1" fmla="*/ 74 h 105851"/>
                <a:gd name="connsiteX2" fmla="*/ 228 w 75842"/>
                <a:gd name="connsiteY2" fmla="*/ 1751 h 105851"/>
                <a:gd name="connsiteX3" fmla="*/ 228 w 75842"/>
                <a:gd name="connsiteY3" fmla="*/ 6480 h 105851"/>
                <a:gd name="connsiteX4" fmla="*/ 12050 w 75842"/>
                <a:gd name="connsiteY4" fmla="*/ 15021 h 105851"/>
                <a:gd name="connsiteX5" fmla="*/ 12050 w 75842"/>
                <a:gd name="connsiteY5" fmla="*/ 94181 h 105851"/>
                <a:gd name="connsiteX6" fmla="*/ 228 w 75842"/>
                <a:gd name="connsiteY6" fmla="*/ 101197 h 105851"/>
                <a:gd name="connsiteX7" fmla="*/ 228 w 75842"/>
                <a:gd name="connsiteY7" fmla="*/ 105925 h 105851"/>
                <a:gd name="connsiteX8" fmla="*/ 17270 w 75842"/>
                <a:gd name="connsiteY8" fmla="*/ 105468 h 105851"/>
                <a:gd name="connsiteX9" fmla="*/ 34311 w 75842"/>
                <a:gd name="connsiteY9" fmla="*/ 105925 h 105851"/>
                <a:gd name="connsiteX10" fmla="*/ 34311 w 75842"/>
                <a:gd name="connsiteY10" fmla="*/ 101197 h 105851"/>
                <a:gd name="connsiteX11" fmla="*/ 22490 w 75842"/>
                <a:gd name="connsiteY11" fmla="*/ 94181 h 105851"/>
                <a:gd name="connsiteX12" fmla="*/ 22490 w 75842"/>
                <a:gd name="connsiteY12" fmla="*/ 78776 h 105851"/>
                <a:gd name="connsiteX13" fmla="*/ 32315 w 75842"/>
                <a:gd name="connsiteY13" fmla="*/ 70540 h 105851"/>
                <a:gd name="connsiteX14" fmla="*/ 47208 w 75842"/>
                <a:gd name="connsiteY14" fmla="*/ 90520 h 105851"/>
                <a:gd name="connsiteX15" fmla="*/ 50892 w 75842"/>
                <a:gd name="connsiteY15" fmla="*/ 97842 h 105851"/>
                <a:gd name="connsiteX16" fmla="*/ 45672 w 75842"/>
                <a:gd name="connsiteY16" fmla="*/ 101197 h 105851"/>
                <a:gd name="connsiteX17" fmla="*/ 45672 w 75842"/>
                <a:gd name="connsiteY17" fmla="*/ 105925 h 105851"/>
                <a:gd name="connsiteX18" fmla="*/ 62253 w 75842"/>
                <a:gd name="connsiteY18" fmla="*/ 105468 h 105851"/>
                <a:gd name="connsiteX19" fmla="*/ 76071 w 75842"/>
                <a:gd name="connsiteY19" fmla="*/ 105925 h 105851"/>
                <a:gd name="connsiteX20" fmla="*/ 76071 w 75842"/>
                <a:gd name="connsiteY20" fmla="*/ 101197 h 105851"/>
                <a:gd name="connsiteX21" fmla="*/ 61793 w 75842"/>
                <a:gd name="connsiteY21" fmla="*/ 93723 h 105851"/>
                <a:gd name="connsiteX22" fmla="*/ 39992 w 75842"/>
                <a:gd name="connsiteY22" fmla="*/ 64286 h 105851"/>
                <a:gd name="connsiteX23" fmla="*/ 72540 w 75842"/>
                <a:gd name="connsiteY23" fmla="*/ 44916 h 105851"/>
                <a:gd name="connsiteX24" fmla="*/ 72540 w 75842"/>
                <a:gd name="connsiteY24" fmla="*/ 40188 h 105851"/>
                <a:gd name="connsiteX25" fmla="*/ 61179 w 75842"/>
                <a:gd name="connsiteY25" fmla="*/ 40645 h 105851"/>
                <a:gd name="connsiteX26" fmla="*/ 44290 w 75842"/>
                <a:gd name="connsiteY26" fmla="*/ 40188 h 105851"/>
                <a:gd name="connsiteX27" fmla="*/ 44290 w 75842"/>
                <a:gd name="connsiteY27" fmla="*/ 44916 h 105851"/>
                <a:gd name="connsiteX28" fmla="*/ 48436 w 75842"/>
                <a:gd name="connsiteY28" fmla="*/ 48576 h 105851"/>
                <a:gd name="connsiteX29" fmla="*/ 44598 w 75842"/>
                <a:gd name="connsiteY29" fmla="*/ 54677 h 105851"/>
                <a:gd name="connsiteX30" fmla="*/ 22950 w 75842"/>
                <a:gd name="connsiteY30" fmla="*/ 72828 h 10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5842" h="105851">
                  <a:moveTo>
                    <a:pt x="22950" y="72828"/>
                  </a:moveTo>
                  <a:lnTo>
                    <a:pt x="22950" y="74"/>
                  </a:lnTo>
                  <a:lnTo>
                    <a:pt x="228" y="1751"/>
                  </a:lnTo>
                  <a:lnTo>
                    <a:pt x="228" y="6480"/>
                  </a:lnTo>
                  <a:cubicBezTo>
                    <a:pt x="10668" y="6480"/>
                    <a:pt x="12050" y="7547"/>
                    <a:pt x="12050" y="15021"/>
                  </a:cubicBezTo>
                  <a:lnTo>
                    <a:pt x="12050" y="94181"/>
                  </a:lnTo>
                  <a:cubicBezTo>
                    <a:pt x="12050" y="101197"/>
                    <a:pt x="10361" y="101197"/>
                    <a:pt x="228" y="101197"/>
                  </a:cubicBezTo>
                  <a:lnTo>
                    <a:pt x="228" y="105925"/>
                  </a:lnTo>
                  <a:cubicBezTo>
                    <a:pt x="6983" y="105620"/>
                    <a:pt x="10822" y="105468"/>
                    <a:pt x="17270" y="105468"/>
                  </a:cubicBezTo>
                  <a:cubicBezTo>
                    <a:pt x="23564" y="105468"/>
                    <a:pt x="27402" y="105620"/>
                    <a:pt x="34311" y="105925"/>
                  </a:cubicBezTo>
                  <a:lnTo>
                    <a:pt x="34311" y="101197"/>
                  </a:lnTo>
                  <a:cubicBezTo>
                    <a:pt x="24178" y="101197"/>
                    <a:pt x="22490" y="101197"/>
                    <a:pt x="22490" y="94181"/>
                  </a:cubicBezTo>
                  <a:lnTo>
                    <a:pt x="22490" y="78776"/>
                  </a:lnTo>
                  <a:lnTo>
                    <a:pt x="32315" y="70540"/>
                  </a:lnTo>
                  <a:lnTo>
                    <a:pt x="47208" y="90520"/>
                  </a:lnTo>
                  <a:cubicBezTo>
                    <a:pt x="49664" y="93876"/>
                    <a:pt x="50892" y="95706"/>
                    <a:pt x="50892" y="97842"/>
                  </a:cubicBezTo>
                  <a:cubicBezTo>
                    <a:pt x="50892" y="99367"/>
                    <a:pt x="50432" y="101197"/>
                    <a:pt x="45672" y="101197"/>
                  </a:cubicBezTo>
                  <a:lnTo>
                    <a:pt x="45672" y="105925"/>
                  </a:lnTo>
                  <a:cubicBezTo>
                    <a:pt x="52581" y="105620"/>
                    <a:pt x="56266" y="105468"/>
                    <a:pt x="62253" y="105468"/>
                  </a:cubicBezTo>
                  <a:cubicBezTo>
                    <a:pt x="66706" y="105468"/>
                    <a:pt x="71618" y="105468"/>
                    <a:pt x="76071" y="105925"/>
                  </a:cubicBezTo>
                  <a:lnTo>
                    <a:pt x="76071" y="101197"/>
                  </a:lnTo>
                  <a:cubicBezTo>
                    <a:pt x="71004" y="101197"/>
                    <a:pt x="67320" y="101045"/>
                    <a:pt x="61793" y="93723"/>
                  </a:cubicBezTo>
                  <a:lnTo>
                    <a:pt x="39992" y="64286"/>
                  </a:lnTo>
                  <a:cubicBezTo>
                    <a:pt x="55037" y="51322"/>
                    <a:pt x="62100" y="45373"/>
                    <a:pt x="72540" y="44916"/>
                  </a:cubicBezTo>
                  <a:lnTo>
                    <a:pt x="72540" y="40188"/>
                  </a:lnTo>
                  <a:cubicBezTo>
                    <a:pt x="67166" y="40645"/>
                    <a:pt x="66859" y="40645"/>
                    <a:pt x="61179" y="40645"/>
                  </a:cubicBezTo>
                  <a:cubicBezTo>
                    <a:pt x="56573" y="40645"/>
                    <a:pt x="52581" y="40493"/>
                    <a:pt x="44290" y="40188"/>
                  </a:cubicBezTo>
                  <a:lnTo>
                    <a:pt x="44290" y="44916"/>
                  </a:lnTo>
                  <a:cubicBezTo>
                    <a:pt x="46593" y="45068"/>
                    <a:pt x="48436" y="46136"/>
                    <a:pt x="48436" y="48576"/>
                  </a:cubicBezTo>
                  <a:cubicBezTo>
                    <a:pt x="48436" y="51474"/>
                    <a:pt x="45979" y="53457"/>
                    <a:pt x="44598" y="54677"/>
                  </a:cubicBezTo>
                  <a:lnTo>
                    <a:pt x="22950" y="72828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92285C5C-13D7-3257-9ABB-0C5334A34165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0956329" y="4642404"/>
              <a:ext cx="107622" cy="67415"/>
            </a:xfrm>
            <a:custGeom>
              <a:avLst/>
              <a:gdLst>
                <a:gd name="connsiteX0" fmla="*/ 94959 w 107622"/>
                <a:gd name="connsiteY0" fmla="*/ 14869 h 67415"/>
                <a:gd name="connsiteX1" fmla="*/ 107856 w 107622"/>
                <a:gd name="connsiteY1" fmla="*/ 4802 h 67415"/>
                <a:gd name="connsiteX2" fmla="*/ 107856 w 107622"/>
                <a:gd name="connsiteY2" fmla="*/ 74 h 67415"/>
                <a:gd name="connsiteX3" fmla="*/ 96341 w 107622"/>
                <a:gd name="connsiteY3" fmla="*/ 531 h 67415"/>
                <a:gd name="connsiteX4" fmla="*/ 82217 w 107622"/>
                <a:gd name="connsiteY4" fmla="*/ 74 h 67415"/>
                <a:gd name="connsiteX5" fmla="*/ 82217 w 107622"/>
                <a:gd name="connsiteY5" fmla="*/ 4802 h 67415"/>
                <a:gd name="connsiteX6" fmla="*/ 90968 w 107622"/>
                <a:gd name="connsiteY6" fmla="*/ 12123 h 67415"/>
                <a:gd name="connsiteX7" fmla="*/ 90200 w 107622"/>
                <a:gd name="connsiteY7" fmla="*/ 15631 h 67415"/>
                <a:gd name="connsiteX8" fmla="*/ 76076 w 107622"/>
                <a:gd name="connsiteY8" fmla="*/ 53762 h 67415"/>
                <a:gd name="connsiteX9" fmla="*/ 60569 w 107622"/>
                <a:gd name="connsiteY9" fmla="*/ 11971 h 67415"/>
                <a:gd name="connsiteX10" fmla="*/ 59802 w 107622"/>
                <a:gd name="connsiteY10" fmla="*/ 9073 h 67415"/>
                <a:gd name="connsiteX11" fmla="*/ 68553 w 107622"/>
                <a:gd name="connsiteY11" fmla="*/ 4802 h 67415"/>
                <a:gd name="connsiteX12" fmla="*/ 68553 w 107622"/>
                <a:gd name="connsiteY12" fmla="*/ 74 h 67415"/>
                <a:gd name="connsiteX13" fmla="*/ 52739 w 107622"/>
                <a:gd name="connsiteY13" fmla="*/ 531 h 67415"/>
                <a:gd name="connsiteX14" fmla="*/ 38615 w 107622"/>
                <a:gd name="connsiteY14" fmla="*/ 74 h 67415"/>
                <a:gd name="connsiteX15" fmla="*/ 38615 w 107622"/>
                <a:gd name="connsiteY15" fmla="*/ 4802 h 67415"/>
                <a:gd name="connsiteX16" fmla="*/ 48287 w 107622"/>
                <a:gd name="connsiteY16" fmla="*/ 7090 h 67415"/>
                <a:gd name="connsiteX17" fmla="*/ 51665 w 107622"/>
                <a:gd name="connsiteY17" fmla="*/ 15326 h 67415"/>
                <a:gd name="connsiteX18" fmla="*/ 50897 w 107622"/>
                <a:gd name="connsiteY18" fmla="*/ 17461 h 67415"/>
                <a:gd name="connsiteX19" fmla="*/ 38308 w 107622"/>
                <a:gd name="connsiteY19" fmla="*/ 51779 h 67415"/>
                <a:gd name="connsiteX20" fmla="*/ 23723 w 107622"/>
                <a:gd name="connsiteY20" fmla="*/ 12123 h 67415"/>
                <a:gd name="connsiteX21" fmla="*/ 22802 w 107622"/>
                <a:gd name="connsiteY21" fmla="*/ 8920 h 67415"/>
                <a:gd name="connsiteX22" fmla="*/ 31706 w 107622"/>
                <a:gd name="connsiteY22" fmla="*/ 4802 h 67415"/>
                <a:gd name="connsiteX23" fmla="*/ 31706 w 107622"/>
                <a:gd name="connsiteY23" fmla="*/ 74 h 67415"/>
                <a:gd name="connsiteX24" fmla="*/ 14972 w 107622"/>
                <a:gd name="connsiteY24" fmla="*/ 531 h 67415"/>
                <a:gd name="connsiteX25" fmla="*/ 233 w 107622"/>
                <a:gd name="connsiteY25" fmla="*/ 74 h 67415"/>
                <a:gd name="connsiteX26" fmla="*/ 233 w 107622"/>
                <a:gd name="connsiteY26" fmla="*/ 4802 h 67415"/>
                <a:gd name="connsiteX27" fmla="*/ 11440 w 107622"/>
                <a:gd name="connsiteY27" fmla="*/ 10293 h 67415"/>
                <a:gd name="connsiteX28" fmla="*/ 31246 w 107622"/>
                <a:gd name="connsiteY28" fmla="*/ 64134 h 67415"/>
                <a:gd name="connsiteX29" fmla="*/ 34777 w 107622"/>
                <a:gd name="connsiteY29" fmla="*/ 67489 h 67415"/>
                <a:gd name="connsiteX30" fmla="*/ 38308 w 107622"/>
                <a:gd name="connsiteY30" fmla="*/ 64286 h 67415"/>
                <a:gd name="connsiteX31" fmla="*/ 53968 w 107622"/>
                <a:gd name="connsiteY31" fmla="*/ 21580 h 67415"/>
                <a:gd name="connsiteX32" fmla="*/ 69781 w 107622"/>
                <a:gd name="connsiteY32" fmla="*/ 64286 h 67415"/>
                <a:gd name="connsiteX33" fmla="*/ 73312 w 107622"/>
                <a:gd name="connsiteY33" fmla="*/ 67489 h 67415"/>
                <a:gd name="connsiteX34" fmla="*/ 76690 w 107622"/>
                <a:gd name="connsiteY34" fmla="*/ 64439 h 67415"/>
                <a:gd name="connsiteX35" fmla="*/ 94959 w 107622"/>
                <a:gd name="connsiteY35" fmla="*/ 14869 h 6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7622" h="67415">
                  <a:moveTo>
                    <a:pt x="94959" y="14869"/>
                  </a:moveTo>
                  <a:cubicBezTo>
                    <a:pt x="98337" y="5565"/>
                    <a:pt x="104632" y="4954"/>
                    <a:pt x="107856" y="4802"/>
                  </a:cubicBezTo>
                  <a:lnTo>
                    <a:pt x="107856" y="74"/>
                  </a:lnTo>
                  <a:cubicBezTo>
                    <a:pt x="101715" y="531"/>
                    <a:pt x="101408" y="531"/>
                    <a:pt x="96341" y="531"/>
                  </a:cubicBezTo>
                  <a:cubicBezTo>
                    <a:pt x="90507" y="531"/>
                    <a:pt x="88358" y="531"/>
                    <a:pt x="82217" y="74"/>
                  </a:cubicBezTo>
                  <a:lnTo>
                    <a:pt x="82217" y="4802"/>
                  </a:lnTo>
                  <a:cubicBezTo>
                    <a:pt x="88818" y="4954"/>
                    <a:pt x="90968" y="9073"/>
                    <a:pt x="90968" y="12123"/>
                  </a:cubicBezTo>
                  <a:cubicBezTo>
                    <a:pt x="90968" y="13648"/>
                    <a:pt x="90661" y="14564"/>
                    <a:pt x="90200" y="15631"/>
                  </a:cubicBezTo>
                  <a:lnTo>
                    <a:pt x="76076" y="53762"/>
                  </a:lnTo>
                  <a:lnTo>
                    <a:pt x="60569" y="11971"/>
                  </a:lnTo>
                  <a:cubicBezTo>
                    <a:pt x="59802" y="9988"/>
                    <a:pt x="59802" y="9530"/>
                    <a:pt x="59802" y="9073"/>
                  </a:cubicBezTo>
                  <a:cubicBezTo>
                    <a:pt x="59802" y="5107"/>
                    <a:pt x="64561" y="4802"/>
                    <a:pt x="68553" y="4802"/>
                  </a:cubicBezTo>
                  <a:lnTo>
                    <a:pt x="68553" y="74"/>
                  </a:lnTo>
                  <a:cubicBezTo>
                    <a:pt x="61490" y="531"/>
                    <a:pt x="55196" y="531"/>
                    <a:pt x="52739" y="531"/>
                  </a:cubicBezTo>
                  <a:cubicBezTo>
                    <a:pt x="47980" y="531"/>
                    <a:pt x="43528" y="531"/>
                    <a:pt x="38615" y="74"/>
                  </a:cubicBezTo>
                  <a:lnTo>
                    <a:pt x="38615" y="4802"/>
                  </a:lnTo>
                  <a:cubicBezTo>
                    <a:pt x="43528" y="4802"/>
                    <a:pt x="46598" y="4954"/>
                    <a:pt x="48287" y="7090"/>
                  </a:cubicBezTo>
                  <a:cubicBezTo>
                    <a:pt x="49669" y="8768"/>
                    <a:pt x="51665" y="14869"/>
                    <a:pt x="51665" y="15326"/>
                  </a:cubicBezTo>
                  <a:cubicBezTo>
                    <a:pt x="51665" y="15631"/>
                    <a:pt x="50897" y="17309"/>
                    <a:pt x="50897" y="17461"/>
                  </a:cubicBezTo>
                  <a:lnTo>
                    <a:pt x="38308" y="51779"/>
                  </a:lnTo>
                  <a:lnTo>
                    <a:pt x="23723" y="12123"/>
                  </a:lnTo>
                  <a:cubicBezTo>
                    <a:pt x="22802" y="9835"/>
                    <a:pt x="22802" y="9530"/>
                    <a:pt x="22802" y="8920"/>
                  </a:cubicBezTo>
                  <a:cubicBezTo>
                    <a:pt x="22802" y="4802"/>
                    <a:pt x="28789" y="4802"/>
                    <a:pt x="31706" y="4802"/>
                  </a:cubicBezTo>
                  <a:lnTo>
                    <a:pt x="31706" y="74"/>
                  </a:lnTo>
                  <a:cubicBezTo>
                    <a:pt x="24644" y="379"/>
                    <a:pt x="21113" y="531"/>
                    <a:pt x="14972" y="531"/>
                  </a:cubicBezTo>
                  <a:cubicBezTo>
                    <a:pt x="9905" y="531"/>
                    <a:pt x="5453" y="531"/>
                    <a:pt x="233" y="74"/>
                  </a:cubicBezTo>
                  <a:lnTo>
                    <a:pt x="233" y="4802"/>
                  </a:lnTo>
                  <a:cubicBezTo>
                    <a:pt x="7602" y="4802"/>
                    <a:pt x="9598" y="5107"/>
                    <a:pt x="11440" y="10293"/>
                  </a:cubicBezTo>
                  <a:lnTo>
                    <a:pt x="31246" y="64134"/>
                  </a:lnTo>
                  <a:cubicBezTo>
                    <a:pt x="32013" y="65964"/>
                    <a:pt x="32474" y="67489"/>
                    <a:pt x="34777" y="67489"/>
                  </a:cubicBezTo>
                  <a:cubicBezTo>
                    <a:pt x="37080" y="67489"/>
                    <a:pt x="37694" y="65812"/>
                    <a:pt x="38308" y="64286"/>
                  </a:cubicBezTo>
                  <a:lnTo>
                    <a:pt x="53968" y="21580"/>
                  </a:lnTo>
                  <a:lnTo>
                    <a:pt x="69781" y="64286"/>
                  </a:lnTo>
                  <a:cubicBezTo>
                    <a:pt x="70395" y="65812"/>
                    <a:pt x="71009" y="67489"/>
                    <a:pt x="73312" y="67489"/>
                  </a:cubicBezTo>
                  <a:cubicBezTo>
                    <a:pt x="75615" y="67489"/>
                    <a:pt x="76076" y="65964"/>
                    <a:pt x="76690" y="64439"/>
                  </a:cubicBezTo>
                  <a:lnTo>
                    <a:pt x="94959" y="14869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2E4E9D05-C500-206A-23B4-578BACA138F1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11069437" y="4639811"/>
              <a:ext cx="71236" cy="70008"/>
            </a:xfrm>
            <a:custGeom>
              <a:avLst/>
              <a:gdLst>
                <a:gd name="connsiteX0" fmla="*/ 46144 w 71236"/>
                <a:gd name="connsiteY0" fmla="*/ 57423 h 70008"/>
                <a:gd name="connsiteX1" fmla="*/ 57966 w 71236"/>
                <a:gd name="connsiteY1" fmla="*/ 69320 h 70008"/>
                <a:gd name="connsiteX2" fmla="*/ 71476 w 71236"/>
                <a:gd name="connsiteY2" fmla="*/ 54830 h 70008"/>
                <a:gd name="connsiteX3" fmla="*/ 71476 w 71236"/>
                <a:gd name="connsiteY3" fmla="*/ 46288 h 70008"/>
                <a:gd name="connsiteX4" fmla="*/ 67177 w 71236"/>
                <a:gd name="connsiteY4" fmla="*/ 46288 h 70008"/>
                <a:gd name="connsiteX5" fmla="*/ 67177 w 71236"/>
                <a:gd name="connsiteY5" fmla="*/ 54677 h 70008"/>
                <a:gd name="connsiteX6" fmla="*/ 61650 w 71236"/>
                <a:gd name="connsiteY6" fmla="*/ 63981 h 70008"/>
                <a:gd name="connsiteX7" fmla="*/ 56123 w 71236"/>
                <a:gd name="connsiteY7" fmla="*/ 54220 h 70008"/>
                <a:gd name="connsiteX8" fmla="*/ 56123 w 71236"/>
                <a:gd name="connsiteY8" fmla="*/ 27528 h 70008"/>
                <a:gd name="connsiteX9" fmla="*/ 49215 w 71236"/>
                <a:gd name="connsiteY9" fmla="*/ 7395 h 70008"/>
                <a:gd name="connsiteX10" fmla="*/ 28488 w 71236"/>
                <a:gd name="connsiteY10" fmla="*/ 74 h 70008"/>
                <a:gd name="connsiteX11" fmla="*/ 4845 w 71236"/>
                <a:gd name="connsiteY11" fmla="*/ 16241 h 70008"/>
                <a:gd name="connsiteX12" fmla="*/ 12061 w 71236"/>
                <a:gd name="connsiteY12" fmla="*/ 23562 h 70008"/>
                <a:gd name="connsiteX13" fmla="*/ 19123 w 71236"/>
                <a:gd name="connsiteY13" fmla="*/ 16546 h 70008"/>
                <a:gd name="connsiteX14" fmla="*/ 12215 w 71236"/>
                <a:gd name="connsiteY14" fmla="*/ 9225 h 70008"/>
                <a:gd name="connsiteX15" fmla="*/ 28181 w 71236"/>
                <a:gd name="connsiteY15" fmla="*/ 3887 h 70008"/>
                <a:gd name="connsiteX16" fmla="*/ 44762 w 71236"/>
                <a:gd name="connsiteY16" fmla="*/ 23105 h 70008"/>
                <a:gd name="connsiteX17" fmla="*/ 44762 w 71236"/>
                <a:gd name="connsiteY17" fmla="*/ 28138 h 70008"/>
                <a:gd name="connsiteX18" fmla="*/ 14671 w 71236"/>
                <a:gd name="connsiteY18" fmla="*/ 34087 h 70008"/>
                <a:gd name="connsiteX19" fmla="*/ 239 w 71236"/>
                <a:gd name="connsiteY19" fmla="*/ 53457 h 70008"/>
                <a:gd name="connsiteX20" fmla="*/ 25418 w 71236"/>
                <a:gd name="connsiteY20" fmla="*/ 70082 h 70008"/>
                <a:gd name="connsiteX21" fmla="*/ 46144 w 71236"/>
                <a:gd name="connsiteY21" fmla="*/ 57423 h 70008"/>
                <a:gd name="connsiteX22" fmla="*/ 44762 w 71236"/>
                <a:gd name="connsiteY22" fmla="*/ 46899 h 70008"/>
                <a:gd name="connsiteX23" fmla="*/ 26493 w 71236"/>
                <a:gd name="connsiteY23" fmla="*/ 66269 h 70008"/>
                <a:gd name="connsiteX24" fmla="*/ 12522 w 71236"/>
                <a:gd name="connsiteY24" fmla="*/ 53457 h 70008"/>
                <a:gd name="connsiteX25" fmla="*/ 44762 w 71236"/>
                <a:gd name="connsiteY25" fmla="*/ 31799 h 70008"/>
                <a:gd name="connsiteX26" fmla="*/ 44762 w 71236"/>
                <a:gd name="connsiteY26" fmla="*/ 46899 h 7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1236" h="70008">
                  <a:moveTo>
                    <a:pt x="46144" y="57423"/>
                  </a:moveTo>
                  <a:cubicBezTo>
                    <a:pt x="46912" y="63829"/>
                    <a:pt x="51364" y="69320"/>
                    <a:pt x="57966" y="69320"/>
                  </a:cubicBezTo>
                  <a:cubicBezTo>
                    <a:pt x="61804" y="69320"/>
                    <a:pt x="71476" y="67032"/>
                    <a:pt x="71476" y="54830"/>
                  </a:cubicBezTo>
                  <a:lnTo>
                    <a:pt x="71476" y="46288"/>
                  </a:lnTo>
                  <a:lnTo>
                    <a:pt x="67177" y="46288"/>
                  </a:lnTo>
                  <a:lnTo>
                    <a:pt x="67177" y="54677"/>
                  </a:lnTo>
                  <a:cubicBezTo>
                    <a:pt x="67177" y="56355"/>
                    <a:pt x="67177" y="63981"/>
                    <a:pt x="61650" y="63981"/>
                  </a:cubicBezTo>
                  <a:cubicBezTo>
                    <a:pt x="56123" y="63981"/>
                    <a:pt x="56123" y="56660"/>
                    <a:pt x="56123" y="54220"/>
                  </a:cubicBezTo>
                  <a:lnTo>
                    <a:pt x="56123" y="27528"/>
                  </a:lnTo>
                  <a:cubicBezTo>
                    <a:pt x="56123" y="18834"/>
                    <a:pt x="56123" y="13648"/>
                    <a:pt x="49215" y="7395"/>
                  </a:cubicBezTo>
                  <a:cubicBezTo>
                    <a:pt x="43534" y="2362"/>
                    <a:pt x="36165" y="74"/>
                    <a:pt x="28488" y="74"/>
                  </a:cubicBezTo>
                  <a:cubicBezTo>
                    <a:pt x="15592" y="74"/>
                    <a:pt x="4845" y="6480"/>
                    <a:pt x="4845" y="16241"/>
                  </a:cubicBezTo>
                  <a:cubicBezTo>
                    <a:pt x="4845" y="20970"/>
                    <a:pt x="8069" y="23562"/>
                    <a:pt x="12061" y="23562"/>
                  </a:cubicBezTo>
                  <a:cubicBezTo>
                    <a:pt x="16206" y="23562"/>
                    <a:pt x="19123" y="20512"/>
                    <a:pt x="19123" y="16546"/>
                  </a:cubicBezTo>
                  <a:cubicBezTo>
                    <a:pt x="19123" y="9988"/>
                    <a:pt x="12368" y="9225"/>
                    <a:pt x="12215" y="9225"/>
                  </a:cubicBezTo>
                  <a:cubicBezTo>
                    <a:pt x="16360" y="5260"/>
                    <a:pt x="23729" y="3887"/>
                    <a:pt x="28181" y="3887"/>
                  </a:cubicBezTo>
                  <a:cubicBezTo>
                    <a:pt x="36011" y="3887"/>
                    <a:pt x="44762" y="9683"/>
                    <a:pt x="44762" y="23105"/>
                  </a:cubicBezTo>
                  <a:lnTo>
                    <a:pt x="44762" y="28138"/>
                  </a:lnTo>
                  <a:cubicBezTo>
                    <a:pt x="36472" y="28443"/>
                    <a:pt x="24957" y="29206"/>
                    <a:pt x="14671" y="34087"/>
                  </a:cubicBezTo>
                  <a:cubicBezTo>
                    <a:pt x="3617" y="39425"/>
                    <a:pt x="239" y="47356"/>
                    <a:pt x="239" y="53457"/>
                  </a:cubicBezTo>
                  <a:cubicBezTo>
                    <a:pt x="239" y="65964"/>
                    <a:pt x="15132" y="70082"/>
                    <a:pt x="25418" y="70082"/>
                  </a:cubicBezTo>
                  <a:cubicBezTo>
                    <a:pt x="38161" y="70082"/>
                    <a:pt x="43995" y="61693"/>
                    <a:pt x="46144" y="57423"/>
                  </a:cubicBezTo>
                  <a:close/>
                  <a:moveTo>
                    <a:pt x="44762" y="46899"/>
                  </a:moveTo>
                  <a:cubicBezTo>
                    <a:pt x="44762" y="61693"/>
                    <a:pt x="33248" y="66269"/>
                    <a:pt x="26493" y="66269"/>
                  </a:cubicBezTo>
                  <a:cubicBezTo>
                    <a:pt x="19277" y="66269"/>
                    <a:pt x="12522" y="61083"/>
                    <a:pt x="12522" y="53457"/>
                  </a:cubicBezTo>
                  <a:cubicBezTo>
                    <a:pt x="12522" y="43391"/>
                    <a:pt x="21273" y="32714"/>
                    <a:pt x="44762" y="31799"/>
                  </a:cubicBezTo>
                  <a:lnTo>
                    <a:pt x="44762" y="46899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961DCF44-2B33-BD33-BCB3-DDC7EA4E30D3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1146336" y="4640726"/>
              <a:ext cx="52659" cy="67415"/>
            </a:xfrm>
            <a:custGeom>
              <a:avLst/>
              <a:gdLst>
                <a:gd name="connsiteX0" fmla="*/ 22966 w 52659"/>
                <a:gd name="connsiteY0" fmla="*/ 32561 h 67415"/>
                <a:gd name="connsiteX1" fmla="*/ 42157 w 52659"/>
                <a:gd name="connsiteY1" fmla="*/ 3887 h 67415"/>
                <a:gd name="connsiteX2" fmla="*/ 42157 w 52659"/>
                <a:gd name="connsiteY2" fmla="*/ 4039 h 67415"/>
                <a:gd name="connsiteX3" fmla="*/ 39393 w 52659"/>
                <a:gd name="connsiteY3" fmla="*/ 9683 h 67415"/>
                <a:gd name="connsiteX4" fmla="*/ 46149 w 52659"/>
                <a:gd name="connsiteY4" fmla="*/ 16394 h 67415"/>
                <a:gd name="connsiteX5" fmla="*/ 52904 w 52659"/>
                <a:gd name="connsiteY5" fmla="*/ 9530 h 67415"/>
                <a:gd name="connsiteX6" fmla="*/ 41389 w 52659"/>
                <a:gd name="connsiteY6" fmla="*/ 74 h 67415"/>
                <a:gd name="connsiteX7" fmla="*/ 22198 w 52659"/>
                <a:gd name="connsiteY7" fmla="*/ 15936 h 67415"/>
                <a:gd name="connsiteX8" fmla="*/ 22045 w 52659"/>
                <a:gd name="connsiteY8" fmla="*/ 15936 h 67415"/>
                <a:gd name="connsiteX9" fmla="*/ 22045 w 52659"/>
                <a:gd name="connsiteY9" fmla="*/ 74 h 67415"/>
                <a:gd name="connsiteX10" fmla="*/ 244 w 52659"/>
                <a:gd name="connsiteY10" fmla="*/ 1751 h 67415"/>
                <a:gd name="connsiteX11" fmla="*/ 244 w 52659"/>
                <a:gd name="connsiteY11" fmla="*/ 6480 h 67415"/>
                <a:gd name="connsiteX12" fmla="*/ 12066 w 52659"/>
                <a:gd name="connsiteY12" fmla="*/ 15021 h 67415"/>
                <a:gd name="connsiteX13" fmla="*/ 12066 w 52659"/>
                <a:gd name="connsiteY13" fmla="*/ 55745 h 67415"/>
                <a:gd name="connsiteX14" fmla="*/ 244 w 52659"/>
                <a:gd name="connsiteY14" fmla="*/ 62761 h 67415"/>
                <a:gd name="connsiteX15" fmla="*/ 244 w 52659"/>
                <a:gd name="connsiteY15" fmla="*/ 67489 h 67415"/>
                <a:gd name="connsiteX16" fmla="*/ 18207 w 52659"/>
                <a:gd name="connsiteY16" fmla="*/ 67032 h 67415"/>
                <a:gd name="connsiteX17" fmla="*/ 37705 w 52659"/>
                <a:gd name="connsiteY17" fmla="*/ 67489 h 67415"/>
                <a:gd name="connsiteX18" fmla="*/ 37705 w 52659"/>
                <a:gd name="connsiteY18" fmla="*/ 62761 h 67415"/>
                <a:gd name="connsiteX19" fmla="*/ 34634 w 52659"/>
                <a:gd name="connsiteY19" fmla="*/ 62761 h 67415"/>
                <a:gd name="connsiteX20" fmla="*/ 22966 w 52659"/>
                <a:gd name="connsiteY20" fmla="*/ 55440 h 67415"/>
                <a:gd name="connsiteX21" fmla="*/ 22966 w 52659"/>
                <a:gd name="connsiteY21" fmla="*/ 32561 h 6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659" h="67415">
                  <a:moveTo>
                    <a:pt x="22966" y="32561"/>
                  </a:moveTo>
                  <a:cubicBezTo>
                    <a:pt x="22966" y="26308"/>
                    <a:pt x="24655" y="3887"/>
                    <a:pt x="42157" y="3887"/>
                  </a:cubicBezTo>
                  <a:lnTo>
                    <a:pt x="42157" y="4039"/>
                  </a:lnTo>
                  <a:cubicBezTo>
                    <a:pt x="41850" y="4192"/>
                    <a:pt x="39393" y="6022"/>
                    <a:pt x="39393" y="9683"/>
                  </a:cubicBezTo>
                  <a:cubicBezTo>
                    <a:pt x="39393" y="13801"/>
                    <a:pt x="42618" y="16394"/>
                    <a:pt x="46149" y="16394"/>
                  </a:cubicBezTo>
                  <a:cubicBezTo>
                    <a:pt x="49373" y="16394"/>
                    <a:pt x="52904" y="14106"/>
                    <a:pt x="52904" y="9530"/>
                  </a:cubicBezTo>
                  <a:cubicBezTo>
                    <a:pt x="52904" y="4649"/>
                    <a:pt x="48298" y="74"/>
                    <a:pt x="41389" y="74"/>
                  </a:cubicBezTo>
                  <a:cubicBezTo>
                    <a:pt x="32178" y="74"/>
                    <a:pt x="25730" y="6480"/>
                    <a:pt x="22198" y="15936"/>
                  </a:cubicBezTo>
                  <a:lnTo>
                    <a:pt x="22045" y="15936"/>
                  </a:lnTo>
                  <a:lnTo>
                    <a:pt x="22045" y="74"/>
                  </a:lnTo>
                  <a:lnTo>
                    <a:pt x="244" y="1751"/>
                  </a:lnTo>
                  <a:lnTo>
                    <a:pt x="244" y="6480"/>
                  </a:lnTo>
                  <a:cubicBezTo>
                    <a:pt x="10684" y="6480"/>
                    <a:pt x="12066" y="7547"/>
                    <a:pt x="12066" y="15021"/>
                  </a:cubicBezTo>
                  <a:lnTo>
                    <a:pt x="12066" y="55745"/>
                  </a:lnTo>
                  <a:cubicBezTo>
                    <a:pt x="12066" y="62761"/>
                    <a:pt x="10377" y="62761"/>
                    <a:pt x="244" y="62761"/>
                  </a:cubicBezTo>
                  <a:lnTo>
                    <a:pt x="244" y="67489"/>
                  </a:lnTo>
                  <a:cubicBezTo>
                    <a:pt x="8381" y="67184"/>
                    <a:pt x="10377" y="67032"/>
                    <a:pt x="18207" y="67032"/>
                  </a:cubicBezTo>
                  <a:cubicBezTo>
                    <a:pt x="24348" y="67032"/>
                    <a:pt x="28032" y="67184"/>
                    <a:pt x="37705" y="67489"/>
                  </a:cubicBezTo>
                  <a:lnTo>
                    <a:pt x="37705" y="62761"/>
                  </a:lnTo>
                  <a:lnTo>
                    <a:pt x="34634" y="62761"/>
                  </a:lnTo>
                  <a:cubicBezTo>
                    <a:pt x="23427" y="62761"/>
                    <a:pt x="22966" y="61083"/>
                    <a:pt x="22966" y="55440"/>
                  </a:cubicBezTo>
                  <a:lnTo>
                    <a:pt x="22966" y="32561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CAD2F98C-3EDC-7AC9-D9E0-E4E5614683A3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1208669" y="4602290"/>
              <a:ext cx="77684" cy="107529"/>
            </a:xfrm>
            <a:custGeom>
              <a:avLst/>
              <a:gdLst>
                <a:gd name="connsiteX0" fmla="*/ 54750 w 77684"/>
                <a:gd name="connsiteY0" fmla="*/ 87623 h 107529"/>
                <a:gd name="connsiteX1" fmla="*/ 52447 w 77684"/>
                <a:gd name="connsiteY1" fmla="*/ 94029 h 107529"/>
                <a:gd name="connsiteX2" fmla="*/ 34484 w 77684"/>
                <a:gd name="connsiteY2" fmla="*/ 103790 h 107529"/>
                <a:gd name="connsiteX3" fmla="*/ 17750 w 77684"/>
                <a:gd name="connsiteY3" fmla="*/ 93723 h 107529"/>
                <a:gd name="connsiteX4" fmla="*/ 13451 w 77684"/>
                <a:gd name="connsiteY4" fmla="*/ 73285 h 107529"/>
                <a:gd name="connsiteX5" fmla="*/ 18364 w 77684"/>
                <a:gd name="connsiteY5" fmla="*/ 51932 h 107529"/>
                <a:gd name="connsiteX6" fmla="*/ 36173 w 77684"/>
                <a:gd name="connsiteY6" fmla="*/ 42323 h 107529"/>
                <a:gd name="connsiteX7" fmla="*/ 52908 w 77684"/>
                <a:gd name="connsiteY7" fmla="*/ 51322 h 107529"/>
                <a:gd name="connsiteX8" fmla="*/ 54750 w 77684"/>
                <a:gd name="connsiteY8" fmla="*/ 56813 h 107529"/>
                <a:gd name="connsiteX9" fmla="*/ 54750 w 77684"/>
                <a:gd name="connsiteY9" fmla="*/ 87623 h 107529"/>
                <a:gd name="connsiteX10" fmla="*/ 55210 w 77684"/>
                <a:gd name="connsiteY10" fmla="*/ 47509 h 107529"/>
                <a:gd name="connsiteX11" fmla="*/ 35559 w 77684"/>
                <a:gd name="connsiteY11" fmla="*/ 38510 h 107529"/>
                <a:gd name="connsiteX12" fmla="*/ 248 w 77684"/>
                <a:gd name="connsiteY12" fmla="*/ 73133 h 107529"/>
                <a:gd name="connsiteX13" fmla="*/ 33870 w 77684"/>
                <a:gd name="connsiteY13" fmla="*/ 107603 h 107529"/>
                <a:gd name="connsiteX14" fmla="*/ 54750 w 77684"/>
                <a:gd name="connsiteY14" fmla="*/ 97842 h 107529"/>
                <a:gd name="connsiteX15" fmla="*/ 54750 w 77684"/>
                <a:gd name="connsiteY15" fmla="*/ 107603 h 107529"/>
                <a:gd name="connsiteX16" fmla="*/ 77932 w 77684"/>
                <a:gd name="connsiteY16" fmla="*/ 105925 h 107529"/>
                <a:gd name="connsiteX17" fmla="*/ 77932 w 77684"/>
                <a:gd name="connsiteY17" fmla="*/ 101197 h 107529"/>
                <a:gd name="connsiteX18" fmla="*/ 66111 w 77684"/>
                <a:gd name="connsiteY18" fmla="*/ 92656 h 107529"/>
                <a:gd name="connsiteX19" fmla="*/ 66111 w 77684"/>
                <a:gd name="connsiteY19" fmla="*/ 74 h 107529"/>
                <a:gd name="connsiteX20" fmla="*/ 43389 w 77684"/>
                <a:gd name="connsiteY20" fmla="*/ 1751 h 107529"/>
                <a:gd name="connsiteX21" fmla="*/ 43389 w 77684"/>
                <a:gd name="connsiteY21" fmla="*/ 6480 h 107529"/>
                <a:gd name="connsiteX22" fmla="*/ 55210 w 77684"/>
                <a:gd name="connsiteY22" fmla="*/ 15021 h 107529"/>
                <a:gd name="connsiteX23" fmla="*/ 55210 w 77684"/>
                <a:gd name="connsiteY23" fmla="*/ 47509 h 10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7684" h="107529">
                  <a:moveTo>
                    <a:pt x="54750" y="87623"/>
                  </a:moveTo>
                  <a:cubicBezTo>
                    <a:pt x="54750" y="90368"/>
                    <a:pt x="54750" y="90826"/>
                    <a:pt x="52447" y="94029"/>
                  </a:cubicBezTo>
                  <a:cubicBezTo>
                    <a:pt x="47688" y="100892"/>
                    <a:pt x="40625" y="103790"/>
                    <a:pt x="34484" y="103790"/>
                  </a:cubicBezTo>
                  <a:cubicBezTo>
                    <a:pt x="27883" y="103790"/>
                    <a:pt x="21741" y="100129"/>
                    <a:pt x="17750" y="93723"/>
                  </a:cubicBezTo>
                  <a:cubicBezTo>
                    <a:pt x="13758" y="87165"/>
                    <a:pt x="13451" y="78166"/>
                    <a:pt x="13451" y="73285"/>
                  </a:cubicBezTo>
                  <a:cubicBezTo>
                    <a:pt x="13451" y="66117"/>
                    <a:pt x="14372" y="58033"/>
                    <a:pt x="18364" y="51932"/>
                  </a:cubicBezTo>
                  <a:cubicBezTo>
                    <a:pt x="21741" y="47051"/>
                    <a:pt x="28036" y="42323"/>
                    <a:pt x="36173" y="42323"/>
                  </a:cubicBezTo>
                  <a:cubicBezTo>
                    <a:pt x="42621" y="42323"/>
                    <a:pt x="48762" y="45526"/>
                    <a:pt x="52908" y="51322"/>
                  </a:cubicBezTo>
                  <a:cubicBezTo>
                    <a:pt x="54750" y="53762"/>
                    <a:pt x="54750" y="53915"/>
                    <a:pt x="54750" y="56813"/>
                  </a:cubicBezTo>
                  <a:lnTo>
                    <a:pt x="54750" y="87623"/>
                  </a:lnTo>
                  <a:close/>
                  <a:moveTo>
                    <a:pt x="55210" y="47509"/>
                  </a:moveTo>
                  <a:cubicBezTo>
                    <a:pt x="54443" y="46594"/>
                    <a:pt x="47534" y="38510"/>
                    <a:pt x="35559" y="38510"/>
                  </a:cubicBezTo>
                  <a:cubicBezTo>
                    <a:pt x="16675" y="38510"/>
                    <a:pt x="248" y="53457"/>
                    <a:pt x="248" y="73133"/>
                  </a:cubicBezTo>
                  <a:cubicBezTo>
                    <a:pt x="248" y="92198"/>
                    <a:pt x="15600" y="107603"/>
                    <a:pt x="33870" y="107603"/>
                  </a:cubicBezTo>
                  <a:cubicBezTo>
                    <a:pt x="45078" y="107603"/>
                    <a:pt x="51986" y="101045"/>
                    <a:pt x="54750" y="97842"/>
                  </a:cubicBezTo>
                  <a:lnTo>
                    <a:pt x="54750" y="107603"/>
                  </a:lnTo>
                  <a:lnTo>
                    <a:pt x="77932" y="105925"/>
                  </a:lnTo>
                  <a:lnTo>
                    <a:pt x="77932" y="101197"/>
                  </a:lnTo>
                  <a:cubicBezTo>
                    <a:pt x="67493" y="101197"/>
                    <a:pt x="66111" y="100129"/>
                    <a:pt x="66111" y="92656"/>
                  </a:cubicBezTo>
                  <a:lnTo>
                    <a:pt x="66111" y="74"/>
                  </a:lnTo>
                  <a:lnTo>
                    <a:pt x="43389" y="1751"/>
                  </a:lnTo>
                  <a:lnTo>
                    <a:pt x="43389" y="6480"/>
                  </a:lnTo>
                  <a:cubicBezTo>
                    <a:pt x="53829" y="6480"/>
                    <a:pt x="55210" y="7547"/>
                    <a:pt x="55210" y="15021"/>
                  </a:cubicBezTo>
                  <a:lnTo>
                    <a:pt x="55210" y="47509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730" name="Group 729" descr="\documentclass{article}&#10;\usepackage{amsmath}&#10;\pagestyle{empty}&#10;\begin{document}&#10;&#10;\begin{center}&#10;\textbf{FW}&#10;&#10;\small{forward}&#10;\end{center}&#10;&#10;\end{document}" title="IguanaTex Vector Display">
            <a:extLst>
              <a:ext uri="{FF2B5EF4-FFF2-40B4-BE49-F238E27FC236}">
                <a16:creationId xmlns:a16="http://schemas.microsoft.com/office/drawing/2014/main" id="{D2686812-4373-4DAA-ED8C-E0FD54993D72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8859581" y="2191039"/>
            <a:ext cx="509187" cy="304352"/>
            <a:chOff x="13545299" y="4415271"/>
            <a:chExt cx="509187" cy="304352"/>
          </a:xfrm>
        </p:grpSpPr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7D41E3F5-B35A-EC20-3003-FEF0D040A068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3644129" y="4416287"/>
              <a:ext cx="106914" cy="115240"/>
            </a:xfrm>
            <a:custGeom>
              <a:avLst/>
              <a:gdLst>
                <a:gd name="connsiteX0" fmla="*/ 101927 w 106914"/>
                <a:gd name="connsiteY0" fmla="*/ 63 h 115240"/>
                <a:gd name="connsiteX1" fmla="*/ 224 w 106914"/>
                <a:gd name="connsiteY1" fmla="*/ 63 h 115240"/>
                <a:gd name="connsiteX2" fmla="*/ 224 w 106914"/>
                <a:gd name="connsiteY2" fmla="*/ 8028 h 115240"/>
                <a:gd name="connsiteX3" fmla="*/ 18379 w 106914"/>
                <a:gd name="connsiteY3" fmla="*/ 8028 h 115240"/>
                <a:gd name="connsiteX4" fmla="*/ 18379 w 106914"/>
                <a:gd name="connsiteY4" fmla="*/ 107338 h 115240"/>
                <a:gd name="connsiteX5" fmla="*/ 224 w 106914"/>
                <a:gd name="connsiteY5" fmla="*/ 107338 h 115240"/>
                <a:gd name="connsiteX6" fmla="*/ 224 w 106914"/>
                <a:gd name="connsiteY6" fmla="*/ 115303 h 115240"/>
                <a:gd name="connsiteX7" fmla="*/ 30987 w 106914"/>
                <a:gd name="connsiteY7" fmla="*/ 114795 h 115240"/>
                <a:gd name="connsiteX8" fmla="*/ 64944 w 106914"/>
                <a:gd name="connsiteY8" fmla="*/ 115303 h 115240"/>
                <a:gd name="connsiteX9" fmla="*/ 64944 w 106914"/>
                <a:gd name="connsiteY9" fmla="*/ 107338 h 115240"/>
                <a:gd name="connsiteX10" fmla="*/ 42250 w 106914"/>
                <a:gd name="connsiteY10" fmla="*/ 107338 h 115240"/>
                <a:gd name="connsiteX11" fmla="*/ 42250 w 106914"/>
                <a:gd name="connsiteY11" fmla="*/ 61581 h 115240"/>
                <a:gd name="connsiteX12" fmla="*/ 50655 w 106914"/>
                <a:gd name="connsiteY12" fmla="*/ 61581 h 115240"/>
                <a:gd name="connsiteX13" fmla="*/ 68306 w 106914"/>
                <a:gd name="connsiteY13" fmla="*/ 81409 h 115240"/>
                <a:gd name="connsiteX14" fmla="*/ 76207 w 106914"/>
                <a:gd name="connsiteY14" fmla="*/ 81409 h 115240"/>
                <a:gd name="connsiteX15" fmla="*/ 76207 w 106914"/>
                <a:gd name="connsiteY15" fmla="*/ 33788 h 115240"/>
                <a:gd name="connsiteX16" fmla="*/ 68306 w 106914"/>
                <a:gd name="connsiteY16" fmla="*/ 33788 h 115240"/>
                <a:gd name="connsiteX17" fmla="*/ 50655 w 106914"/>
                <a:gd name="connsiteY17" fmla="*/ 53616 h 115240"/>
                <a:gd name="connsiteX18" fmla="*/ 42250 w 106914"/>
                <a:gd name="connsiteY18" fmla="*/ 53616 h 115240"/>
                <a:gd name="connsiteX19" fmla="*/ 42250 w 106914"/>
                <a:gd name="connsiteY19" fmla="*/ 8028 h 115240"/>
                <a:gd name="connsiteX20" fmla="*/ 65785 w 106914"/>
                <a:gd name="connsiteY20" fmla="*/ 8028 h 115240"/>
                <a:gd name="connsiteX21" fmla="*/ 99238 w 106914"/>
                <a:gd name="connsiteY21" fmla="*/ 40905 h 115240"/>
                <a:gd name="connsiteX22" fmla="*/ 107138 w 106914"/>
                <a:gd name="connsiteY22" fmla="*/ 40905 h 115240"/>
                <a:gd name="connsiteX23" fmla="*/ 101927 w 106914"/>
                <a:gd name="connsiteY23" fmla="*/ 63 h 1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6914" h="115240">
                  <a:moveTo>
                    <a:pt x="101927" y="63"/>
                  </a:moveTo>
                  <a:lnTo>
                    <a:pt x="224" y="63"/>
                  </a:lnTo>
                  <a:lnTo>
                    <a:pt x="224" y="8028"/>
                  </a:lnTo>
                  <a:lnTo>
                    <a:pt x="18379" y="8028"/>
                  </a:lnTo>
                  <a:lnTo>
                    <a:pt x="18379" y="107338"/>
                  </a:lnTo>
                  <a:lnTo>
                    <a:pt x="224" y="107338"/>
                  </a:lnTo>
                  <a:lnTo>
                    <a:pt x="224" y="115303"/>
                  </a:lnTo>
                  <a:cubicBezTo>
                    <a:pt x="6612" y="114795"/>
                    <a:pt x="23591" y="114795"/>
                    <a:pt x="30987" y="114795"/>
                  </a:cubicBezTo>
                  <a:cubicBezTo>
                    <a:pt x="39224" y="114795"/>
                    <a:pt x="57548" y="114795"/>
                    <a:pt x="64944" y="115303"/>
                  </a:cubicBezTo>
                  <a:lnTo>
                    <a:pt x="64944" y="107338"/>
                  </a:lnTo>
                  <a:lnTo>
                    <a:pt x="42250" y="107338"/>
                  </a:lnTo>
                  <a:lnTo>
                    <a:pt x="42250" y="61581"/>
                  </a:lnTo>
                  <a:lnTo>
                    <a:pt x="50655" y="61581"/>
                  </a:lnTo>
                  <a:cubicBezTo>
                    <a:pt x="66793" y="61581"/>
                    <a:pt x="68306" y="68868"/>
                    <a:pt x="68306" y="81409"/>
                  </a:cubicBezTo>
                  <a:lnTo>
                    <a:pt x="76207" y="81409"/>
                  </a:lnTo>
                  <a:lnTo>
                    <a:pt x="76207" y="33788"/>
                  </a:lnTo>
                  <a:lnTo>
                    <a:pt x="68306" y="33788"/>
                  </a:lnTo>
                  <a:cubicBezTo>
                    <a:pt x="68306" y="46328"/>
                    <a:pt x="66961" y="53616"/>
                    <a:pt x="50655" y="53616"/>
                  </a:cubicBezTo>
                  <a:lnTo>
                    <a:pt x="42250" y="53616"/>
                  </a:lnTo>
                  <a:lnTo>
                    <a:pt x="42250" y="8028"/>
                  </a:lnTo>
                  <a:lnTo>
                    <a:pt x="65785" y="8028"/>
                  </a:lnTo>
                  <a:cubicBezTo>
                    <a:pt x="92850" y="8028"/>
                    <a:pt x="96716" y="21077"/>
                    <a:pt x="99238" y="40905"/>
                  </a:cubicBezTo>
                  <a:lnTo>
                    <a:pt x="107138" y="40905"/>
                  </a:lnTo>
                  <a:lnTo>
                    <a:pt x="101927" y="63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2053889B-07F6-97D8-739B-FF4CE78204BB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3763249" y="4415271"/>
              <a:ext cx="191639" cy="117612"/>
            </a:xfrm>
            <a:custGeom>
              <a:avLst/>
              <a:gdLst>
                <a:gd name="connsiteX0" fmla="*/ 175900 w 191639"/>
                <a:gd name="connsiteY0" fmla="*/ 12095 h 117612"/>
                <a:gd name="connsiteX1" fmla="*/ 182288 w 191639"/>
                <a:gd name="connsiteY1" fmla="*/ 8367 h 117612"/>
                <a:gd name="connsiteX2" fmla="*/ 191870 w 191639"/>
                <a:gd name="connsiteY2" fmla="*/ 8028 h 117612"/>
                <a:gd name="connsiteX3" fmla="*/ 191870 w 191639"/>
                <a:gd name="connsiteY3" fmla="*/ 63 h 117612"/>
                <a:gd name="connsiteX4" fmla="*/ 173883 w 191639"/>
                <a:gd name="connsiteY4" fmla="*/ 571 h 117612"/>
                <a:gd name="connsiteX5" fmla="*/ 151021 w 191639"/>
                <a:gd name="connsiteY5" fmla="*/ 63 h 117612"/>
                <a:gd name="connsiteX6" fmla="*/ 151021 w 191639"/>
                <a:gd name="connsiteY6" fmla="*/ 8028 h 117612"/>
                <a:gd name="connsiteX7" fmla="*/ 168168 w 191639"/>
                <a:gd name="connsiteY7" fmla="*/ 9892 h 117612"/>
                <a:gd name="connsiteX8" fmla="*/ 139254 w 191639"/>
                <a:gd name="connsiteY8" fmla="*/ 85646 h 117612"/>
                <a:gd name="connsiteX9" fmla="*/ 109499 w 191639"/>
                <a:gd name="connsiteY9" fmla="*/ 8028 h 117612"/>
                <a:gd name="connsiteX10" fmla="*/ 125637 w 191639"/>
                <a:gd name="connsiteY10" fmla="*/ 8028 h 117612"/>
                <a:gd name="connsiteX11" fmla="*/ 125637 w 191639"/>
                <a:gd name="connsiteY11" fmla="*/ 63 h 117612"/>
                <a:gd name="connsiteX12" fmla="*/ 96219 w 191639"/>
                <a:gd name="connsiteY12" fmla="*/ 571 h 117612"/>
                <a:gd name="connsiteX13" fmla="*/ 70499 w 191639"/>
                <a:gd name="connsiteY13" fmla="*/ 63 h 117612"/>
                <a:gd name="connsiteX14" fmla="*/ 70499 w 191639"/>
                <a:gd name="connsiteY14" fmla="*/ 8028 h 117612"/>
                <a:gd name="connsiteX15" fmla="*/ 84956 w 191639"/>
                <a:gd name="connsiteY15" fmla="*/ 8028 h 117612"/>
                <a:gd name="connsiteX16" fmla="*/ 91848 w 191639"/>
                <a:gd name="connsiteY16" fmla="*/ 25992 h 117612"/>
                <a:gd name="connsiteX17" fmla="*/ 68986 w 191639"/>
                <a:gd name="connsiteY17" fmla="*/ 85646 h 117612"/>
                <a:gd name="connsiteX18" fmla="*/ 39231 w 191639"/>
                <a:gd name="connsiteY18" fmla="*/ 8028 h 117612"/>
                <a:gd name="connsiteX19" fmla="*/ 55369 w 191639"/>
                <a:gd name="connsiteY19" fmla="*/ 8028 h 117612"/>
                <a:gd name="connsiteX20" fmla="*/ 55369 w 191639"/>
                <a:gd name="connsiteY20" fmla="*/ 63 h 117612"/>
                <a:gd name="connsiteX21" fmla="*/ 25951 w 191639"/>
                <a:gd name="connsiteY21" fmla="*/ 571 h 117612"/>
                <a:gd name="connsiteX22" fmla="*/ 231 w 191639"/>
                <a:gd name="connsiteY22" fmla="*/ 63 h 117612"/>
                <a:gd name="connsiteX23" fmla="*/ 231 w 191639"/>
                <a:gd name="connsiteY23" fmla="*/ 8028 h 117612"/>
                <a:gd name="connsiteX24" fmla="*/ 14688 w 191639"/>
                <a:gd name="connsiteY24" fmla="*/ 8028 h 117612"/>
                <a:gd name="connsiteX25" fmla="*/ 55033 w 191639"/>
                <a:gd name="connsiteY25" fmla="*/ 113269 h 117612"/>
                <a:gd name="connsiteX26" fmla="*/ 60917 w 191639"/>
                <a:gd name="connsiteY26" fmla="*/ 117676 h 117612"/>
                <a:gd name="connsiteX27" fmla="*/ 66801 w 191639"/>
                <a:gd name="connsiteY27" fmla="*/ 113269 h 117612"/>
                <a:gd name="connsiteX28" fmla="*/ 96051 w 191639"/>
                <a:gd name="connsiteY28" fmla="*/ 37007 h 117612"/>
                <a:gd name="connsiteX29" fmla="*/ 125301 w 191639"/>
                <a:gd name="connsiteY29" fmla="*/ 113269 h 117612"/>
                <a:gd name="connsiteX30" fmla="*/ 131185 w 191639"/>
                <a:gd name="connsiteY30" fmla="*/ 117676 h 117612"/>
                <a:gd name="connsiteX31" fmla="*/ 137068 w 191639"/>
                <a:gd name="connsiteY31" fmla="*/ 113269 h 117612"/>
                <a:gd name="connsiteX32" fmla="*/ 175900 w 191639"/>
                <a:gd name="connsiteY32" fmla="*/ 12095 h 11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1639" h="117612">
                  <a:moveTo>
                    <a:pt x="175900" y="12095"/>
                  </a:moveTo>
                  <a:cubicBezTo>
                    <a:pt x="176909" y="9214"/>
                    <a:pt x="177077" y="8875"/>
                    <a:pt x="182288" y="8367"/>
                  </a:cubicBezTo>
                  <a:cubicBezTo>
                    <a:pt x="185650" y="8028"/>
                    <a:pt x="189181" y="8028"/>
                    <a:pt x="191870" y="8028"/>
                  </a:cubicBezTo>
                  <a:lnTo>
                    <a:pt x="191870" y="63"/>
                  </a:lnTo>
                  <a:cubicBezTo>
                    <a:pt x="187331" y="232"/>
                    <a:pt x="181448" y="571"/>
                    <a:pt x="173883" y="571"/>
                  </a:cubicBezTo>
                  <a:cubicBezTo>
                    <a:pt x="167495" y="571"/>
                    <a:pt x="157073" y="571"/>
                    <a:pt x="151021" y="63"/>
                  </a:cubicBezTo>
                  <a:lnTo>
                    <a:pt x="151021" y="8028"/>
                  </a:lnTo>
                  <a:cubicBezTo>
                    <a:pt x="155224" y="8028"/>
                    <a:pt x="163293" y="8028"/>
                    <a:pt x="168168" y="9892"/>
                  </a:cubicBezTo>
                  <a:lnTo>
                    <a:pt x="139254" y="85646"/>
                  </a:lnTo>
                  <a:lnTo>
                    <a:pt x="109499" y="8028"/>
                  </a:lnTo>
                  <a:lnTo>
                    <a:pt x="125637" y="8028"/>
                  </a:lnTo>
                  <a:lnTo>
                    <a:pt x="125637" y="63"/>
                  </a:lnTo>
                  <a:cubicBezTo>
                    <a:pt x="119249" y="571"/>
                    <a:pt x="103447" y="571"/>
                    <a:pt x="96219" y="571"/>
                  </a:cubicBezTo>
                  <a:cubicBezTo>
                    <a:pt x="89663" y="571"/>
                    <a:pt x="76383" y="571"/>
                    <a:pt x="70499" y="63"/>
                  </a:cubicBezTo>
                  <a:lnTo>
                    <a:pt x="70499" y="8028"/>
                  </a:lnTo>
                  <a:lnTo>
                    <a:pt x="84956" y="8028"/>
                  </a:lnTo>
                  <a:lnTo>
                    <a:pt x="91848" y="25992"/>
                  </a:lnTo>
                  <a:lnTo>
                    <a:pt x="68986" y="85646"/>
                  </a:lnTo>
                  <a:lnTo>
                    <a:pt x="39231" y="8028"/>
                  </a:lnTo>
                  <a:lnTo>
                    <a:pt x="55369" y="8028"/>
                  </a:lnTo>
                  <a:lnTo>
                    <a:pt x="55369" y="63"/>
                  </a:lnTo>
                  <a:cubicBezTo>
                    <a:pt x="48982" y="571"/>
                    <a:pt x="33180" y="571"/>
                    <a:pt x="25951" y="571"/>
                  </a:cubicBezTo>
                  <a:cubicBezTo>
                    <a:pt x="19395" y="571"/>
                    <a:pt x="6115" y="571"/>
                    <a:pt x="231" y="63"/>
                  </a:cubicBezTo>
                  <a:lnTo>
                    <a:pt x="231" y="8028"/>
                  </a:lnTo>
                  <a:lnTo>
                    <a:pt x="14688" y="8028"/>
                  </a:lnTo>
                  <a:lnTo>
                    <a:pt x="55033" y="113269"/>
                  </a:lnTo>
                  <a:cubicBezTo>
                    <a:pt x="56042" y="115981"/>
                    <a:pt x="56714" y="117676"/>
                    <a:pt x="60917" y="117676"/>
                  </a:cubicBezTo>
                  <a:cubicBezTo>
                    <a:pt x="65120" y="117676"/>
                    <a:pt x="65792" y="115981"/>
                    <a:pt x="66801" y="113269"/>
                  </a:cubicBezTo>
                  <a:lnTo>
                    <a:pt x="96051" y="37007"/>
                  </a:lnTo>
                  <a:lnTo>
                    <a:pt x="125301" y="113269"/>
                  </a:lnTo>
                  <a:cubicBezTo>
                    <a:pt x="126310" y="115981"/>
                    <a:pt x="126982" y="117676"/>
                    <a:pt x="131185" y="117676"/>
                  </a:cubicBezTo>
                  <a:cubicBezTo>
                    <a:pt x="135387" y="117676"/>
                    <a:pt x="136060" y="115981"/>
                    <a:pt x="137068" y="113269"/>
                  </a:cubicBezTo>
                  <a:lnTo>
                    <a:pt x="175900" y="12095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4E90FBDC-8988-D168-CC35-380B4D27D67D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3545299" y="4610417"/>
              <a:ext cx="50229" cy="107529"/>
            </a:xfrm>
            <a:custGeom>
              <a:avLst/>
              <a:gdLst>
                <a:gd name="connsiteX0" fmla="*/ 40462 w 50229"/>
                <a:gd name="connsiteY0" fmla="*/ 46594 h 107529"/>
                <a:gd name="connsiteX1" fmla="*/ 40462 w 50229"/>
                <a:gd name="connsiteY1" fmla="*/ 41865 h 107529"/>
                <a:gd name="connsiteX2" fmla="*/ 22458 w 50229"/>
                <a:gd name="connsiteY2" fmla="*/ 41865 h 107529"/>
                <a:gd name="connsiteX3" fmla="*/ 22458 w 50229"/>
                <a:gd name="connsiteY3" fmla="*/ 24630 h 107529"/>
                <a:gd name="connsiteX4" fmla="*/ 36378 w 50229"/>
                <a:gd name="connsiteY4" fmla="*/ 3887 h 107529"/>
                <a:gd name="connsiteX5" fmla="*/ 40916 w 50229"/>
                <a:gd name="connsiteY5" fmla="*/ 4802 h 107529"/>
                <a:gd name="connsiteX6" fmla="*/ 36983 w 50229"/>
                <a:gd name="connsiteY6" fmla="*/ 11055 h 107529"/>
                <a:gd name="connsiteX7" fmla="*/ 43640 w 50229"/>
                <a:gd name="connsiteY7" fmla="*/ 17766 h 107529"/>
                <a:gd name="connsiteX8" fmla="*/ 50448 w 50229"/>
                <a:gd name="connsiteY8" fmla="*/ 10903 h 107529"/>
                <a:gd name="connsiteX9" fmla="*/ 36378 w 50229"/>
                <a:gd name="connsiteY9" fmla="*/ 74 h 107529"/>
                <a:gd name="connsiteX10" fmla="*/ 12170 w 50229"/>
                <a:gd name="connsiteY10" fmla="*/ 24325 h 107529"/>
                <a:gd name="connsiteX11" fmla="*/ 12170 w 50229"/>
                <a:gd name="connsiteY11" fmla="*/ 41865 h 107529"/>
                <a:gd name="connsiteX12" fmla="*/ 218 w 50229"/>
                <a:gd name="connsiteY12" fmla="*/ 41865 h 107529"/>
                <a:gd name="connsiteX13" fmla="*/ 218 w 50229"/>
                <a:gd name="connsiteY13" fmla="*/ 46594 h 107529"/>
                <a:gd name="connsiteX14" fmla="*/ 12170 w 50229"/>
                <a:gd name="connsiteY14" fmla="*/ 46594 h 107529"/>
                <a:gd name="connsiteX15" fmla="*/ 12170 w 50229"/>
                <a:gd name="connsiteY15" fmla="*/ 95859 h 107529"/>
                <a:gd name="connsiteX16" fmla="*/ 521 w 50229"/>
                <a:gd name="connsiteY16" fmla="*/ 102875 h 107529"/>
                <a:gd name="connsiteX17" fmla="*/ 521 w 50229"/>
                <a:gd name="connsiteY17" fmla="*/ 107603 h 107529"/>
                <a:gd name="connsiteX18" fmla="*/ 18222 w 50229"/>
                <a:gd name="connsiteY18" fmla="*/ 107146 h 107529"/>
                <a:gd name="connsiteX19" fmla="*/ 37437 w 50229"/>
                <a:gd name="connsiteY19" fmla="*/ 107603 h 107529"/>
                <a:gd name="connsiteX20" fmla="*/ 37437 w 50229"/>
                <a:gd name="connsiteY20" fmla="*/ 102875 h 107529"/>
                <a:gd name="connsiteX21" fmla="*/ 34411 w 50229"/>
                <a:gd name="connsiteY21" fmla="*/ 102875 h 107529"/>
                <a:gd name="connsiteX22" fmla="*/ 22912 w 50229"/>
                <a:gd name="connsiteY22" fmla="*/ 95554 h 107529"/>
                <a:gd name="connsiteX23" fmla="*/ 22912 w 50229"/>
                <a:gd name="connsiteY23" fmla="*/ 46594 h 107529"/>
                <a:gd name="connsiteX24" fmla="*/ 40462 w 50229"/>
                <a:gd name="connsiteY24" fmla="*/ 46594 h 10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229" h="107529">
                  <a:moveTo>
                    <a:pt x="40462" y="46594"/>
                  </a:moveTo>
                  <a:lnTo>
                    <a:pt x="40462" y="41865"/>
                  </a:lnTo>
                  <a:lnTo>
                    <a:pt x="22458" y="41865"/>
                  </a:lnTo>
                  <a:lnTo>
                    <a:pt x="22458" y="24630"/>
                  </a:lnTo>
                  <a:cubicBezTo>
                    <a:pt x="22458" y="10750"/>
                    <a:pt x="29872" y="3887"/>
                    <a:pt x="36378" y="3887"/>
                  </a:cubicBezTo>
                  <a:cubicBezTo>
                    <a:pt x="37890" y="3887"/>
                    <a:pt x="39403" y="4192"/>
                    <a:pt x="40916" y="4802"/>
                  </a:cubicBezTo>
                  <a:cubicBezTo>
                    <a:pt x="39403" y="5412"/>
                    <a:pt x="36983" y="7242"/>
                    <a:pt x="36983" y="11055"/>
                  </a:cubicBezTo>
                  <a:cubicBezTo>
                    <a:pt x="36983" y="15021"/>
                    <a:pt x="39857" y="17766"/>
                    <a:pt x="43640" y="17766"/>
                  </a:cubicBezTo>
                  <a:cubicBezTo>
                    <a:pt x="47725" y="17766"/>
                    <a:pt x="50448" y="14869"/>
                    <a:pt x="50448" y="10903"/>
                  </a:cubicBezTo>
                  <a:cubicBezTo>
                    <a:pt x="50448" y="5107"/>
                    <a:pt x="44699" y="74"/>
                    <a:pt x="36378" y="74"/>
                  </a:cubicBezTo>
                  <a:cubicBezTo>
                    <a:pt x="24577" y="74"/>
                    <a:pt x="12170" y="9073"/>
                    <a:pt x="12170" y="24325"/>
                  </a:cubicBezTo>
                  <a:lnTo>
                    <a:pt x="12170" y="41865"/>
                  </a:lnTo>
                  <a:lnTo>
                    <a:pt x="218" y="41865"/>
                  </a:lnTo>
                  <a:lnTo>
                    <a:pt x="218" y="46594"/>
                  </a:lnTo>
                  <a:lnTo>
                    <a:pt x="12170" y="46594"/>
                  </a:lnTo>
                  <a:lnTo>
                    <a:pt x="12170" y="95859"/>
                  </a:lnTo>
                  <a:cubicBezTo>
                    <a:pt x="12170" y="102875"/>
                    <a:pt x="10506" y="102875"/>
                    <a:pt x="521" y="102875"/>
                  </a:cubicBezTo>
                  <a:lnTo>
                    <a:pt x="521" y="107603"/>
                  </a:lnTo>
                  <a:cubicBezTo>
                    <a:pt x="8539" y="107298"/>
                    <a:pt x="10506" y="107146"/>
                    <a:pt x="18222" y="107146"/>
                  </a:cubicBezTo>
                  <a:cubicBezTo>
                    <a:pt x="24274" y="107146"/>
                    <a:pt x="27905" y="107298"/>
                    <a:pt x="37437" y="107603"/>
                  </a:cubicBezTo>
                  <a:lnTo>
                    <a:pt x="37437" y="102875"/>
                  </a:lnTo>
                  <a:lnTo>
                    <a:pt x="34411" y="102875"/>
                  </a:lnTo>
                  <a:cubicBezTo>
                    <a:pt x="23366" y="102875"/>
                    <a:pt x="22912" y="101197"/>
                    <a:pt x="22912" y="95554"/>
                  </a:cubicBezTo>
                  <a:lnTo>
                    <a:pt x="22912" y="46594"/>
                  </a:lnTo>
                  <a:lnTo>
                    <a:pt x="40462" y="46594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E7420F80-183A-84EA-7CAC-16273A5772AF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3592055" y="4649615"/>
              <a:ext cx="68838" cy="70008"/>
            </a:xfrm>
            <a:custGeom>
              <a:avLst/>
              <a:gdLst>
                <a:gd name="connsiteX0" fmla="*/ 69060 w 68838"/>
                <a:gd name="connsiteY0" fmla="*/ 35917 h 70008"/>
                <a:gd name="connsiteX1" fmla="*/ 34716 w 68838"/>
                <a:gd name="connsiteY1" fmla="*/ 74 h 70008"/>
                <a:gd name="connsiteX2" fmla="*/ 221 w 68838"/>
                <a:gd name="connsiteY2" fmla="*/ 35917 h 70008"/>
                <a:gd name="connsiteX3" fmla="*/ 34565 w 68838"/>
                <a:gd name="connsiteY3" fmla="*/ 70082 h 70008"/>
                <a:gd name="connsiteX4" fmla="*/ 69060 w 68838"/>
                <a:gd name="connsiteY4" fmla="*/ 35917 h 70008"/>
                <a:gd name="connsiteX5" fmla="*/ 34716 w 68838"/>
                <a:gd name="connsiteY5" fmla="*/ 65812 h 70008"/>
                <a:gd name="connsiteX6" fmla="*/ 17317 w 68838"/>
                <a:gd name="connsiteY6" fmla="*/ 56050 h 70008"/>
                <a:gd name="connsiteX7" fmla="*/ 13232 w 68838"/>
                <a:gd name="connsiteY7" fmla="*/ 34544 h 70008"/>
                <a:gd name="connsiteX8" fmla="*/ 17015 w 68838"/>
                <a:gd name="connsiteY8" fmla="*/ 13953 h 70008"/>
                <a:gd name="connsiteX9" fmla="*/ 34565 w 68838"/>
                <a:gd name="connsiteY9" fmla="*/ 3887 h 70008"/>
                <a:gd name="connsiteX10" fmla="*/ 52417 w 68838"/>
                <a:gd name="connsiteY10" fmla="*/ 13953 h 70008"/>
                <a:gd name="connsiteX11" fmla="*/ 56049 w 68838"/>
                <a:gd name="connsiteY11" fmla="*/ 34544 h 70008"/>
                <a:gd name="connsiteX12" fmla="*/ 52266 w 68838"/>
                <a:gd name="connsiteY12" fmla="*/ 55745 h 70008"/>
                <a:gd name="connsiteX13" fmla="*/ 34716 w 68838"/>
                <a:gd name="connsiteY13" fmla="*/ 65812 h 7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838" h="70008">
                  <a:moveTo>
                    <a:pt x="69060" y="35917"/>
                  </a:moveTo>
                  <a:cubicBezTo>
                    <a:pt x="69060" y="15936"/>
                    <a:pt x="53325" y="74"/>
                    <a:pt x="34716" y="74"/>
                  </a:cubicBezTo>
                  <a:cubicBezTo>
                    <a:pt x="15502" y="74"/>
                    <a:pt x="221" y="16394"/>
                    <a:pt x="221" y="35917"/>
                  </a:cubicBezTo>
                  <a:cubicBezTo>
                    <a:pt x="221" y="54982"/>
                    <a:pt x="15956" y="70082"/>
                    <a:pt x="34565" y="70082"/>
                  </a:cubicBezTo>
                  <a:cubicBezTo>
                    <a:pt x="53779" y="70082"/>
                    <a:pt x="69060" y="54677"/>
                    <a:pt x="69060" y="35917"/>
                  </a:cubicBezTo>
                  <a:close/>
                  <a:moveTo>
                    <a:pt x="34716" y="65812"/>
                  </a:moveTo>
                  <a:cubicBezTo>
                    <a:pt x="27151" y="65812"/>
                    <a:pt x="20797" y="61998"/>
                    <a:pt x="17317" y="56050"/>
                  </a:cubicBezTo>
                  <a:cubicBezTo>
                    <a:pt x="13384" y="49644"/>
                    <a:pt x="13232" y="41560"/>
                    <a:pt x="13232" y="34544"/>
                  </a:cubicBezTo>
                  <a:cubicBezTo>
                    <a:pt x="13232" y="28901"/>
                    <a:pt x="13232" y="20207"/>
                    <a:pt x="17015" y="13953"/>
                  </a:cubicBezTo>
                  <a:cubicBezTo>
                    <a:pt x="21554" y="6175"/>
                    <a:pt x="29118" y="3887"/>
                    <a:pt x="34565" y="3887"/>
                  </a:cubicBezTo>
                  <a:cubicBezTo>
                    <a:pt x="43189" y="3887"/>
                    <a:pt x="49392" y="8768"/>
                    <a:pt x="52417" y="13953"/>
                  </a:cubicBezTo>
                  <a:cubicBezTo>
                    <a:pt x="55897" y="20359"/>
                    <a:pt x="56049" y="28138"/>
                    <a:pt x="56049" y="34544"/>
                  </a:cubicBezTo>
                  <a:cubicBezTo>
                    <a:pt x="56049" y="40188"/>
                    <a:pt x="56049" y="49034"/>
                    <a:pt x="52266" y="55745"/>
                  </a:cubicBezTo>
                  <a:cubicBezTo>
                    <a:pt x="48030" y="62761"/>
                    <a:pt x="41070" y="65812"/>
                    <a:pt x="34716" y="65812"/>
                  </a:cubicBez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28241BC0-1C3B-9B33-23E2-709BEA0B66D8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3669954" y="4650530"/>
              <a:ext cx="51893" cy="67415"/>
            </a:xfrm>
            <a:custGeom>
              <a:avLst/>
              <a:gdLst>
                <a:gd name="connsiteX0" fmla="*/ 22617 w 51893"/>
                <a:gd name="connsiteY0" fmla="*/ 32561 h 67415"/>
                <a:gd name="connsiteX1" fmla="*/ 41529 w 51893"/>
                <a:gd name="connsiteY1" fmla="*/ 3887 h 67415"/>
                <a:gd name="connsiteX2" fmla="*/ 41529 w 51893"/>
                <a:gd name="connsiteY2" fmla="*/ 4039 h 67415"/>
                <a:gd name="connsiteX3" fmla="*/ 38806 w 51893"/>
                <a:gd name="connsiteY3" fmla="*/ 9683 h 67415"/>
                <a:gd name="connsiteX4" fmla="*/ 45463 w 51893"/>
                <a:gd name="connsiteY4" fmla="*/ 16394 h 67415"/>
                <a:gd name="connsiteX5" fmla="*/ 52120 w 51893"/>
                <a:gd name="connsiteY5" fmla="*/ 9530 h 67415"/>
                <a:gd name="connsiteX6" fmla="*/ 40772 w 51893"/>
                <a:gd name="connsiteY6" fmla="*/ 74 h 67415"/>
                <a:gd name="connsiteX7" fmla="*/ 21861 w 51893"/>
                <a:gd name="connsiteY7" fmla="*/ 15936 h 67415"/>
                <a:gd name="connsiteX8" fmla="*/ 21709 w 51893"/>
                <a:gd name="connsiteY8" fmla="*/ 15936 h 67415"/>
                <a:gd name="connsiteX9" fmla="*/ 21709 w 51893"/>
                <a:gd name="connsiteY9" fmla="*/ 74 h 67415"/>
                <a:gd name="connsiteX10" fmla="*/ 226 w 51893"/>
                <a:gd name="connsiteY10" fmla="*/ 1751 h 67415"/>
                <a:gd name="connsiteX11" fmla="*/ 226 w 51893"/>
                <a:gd name="connsiteY11" fmla="*/ 6480 h 67415"/>
                <a:gd name="connsiteX12" fmla="*/ 11875 w 51893"/>
                <a:gd name="connsiteY12" fmla="*/ 15021 h 67415"/>
                <a:gd name="connsiteX13" fmla="*/ 11875 w 51893"/>
                <a:gd name="connsiteY13" fmla="*/ 55745 h 67415"/>
                <a:gd name="connsiteX14" fmla="*/ 226 w 51893"/>
                <a:gd name="connsiteY14" fmla="*/ 62761 h 67415"/>
                <a:gd name="connsiteX15" fmla="*/ 226 w 51893"/>
                <a:gd name="connsiteY15" fmla="*/ 67489 h 67415"/>
                <a:gd name="connsiteX16" fmla="*/ 17927 w 51893"/>
                <a:gd name="connsiteY16" fmla="*/ 67032 h 67415"/>
                <a:gd name="connsiteX17" fmla="*/ 37141 w 51893"/>
                <a:gd name="connsiteY17" fmla="*/ 67489 h 67415"/>
                <a:gd name="connsiteX18" fmla="*/ 37141 w 51893"/>
                <a:gd name="connsiteY18" fmla="*/ 62761 h 67415"/>
                <a:gd name="connsiteX19" fmla="*/ 34116 w 51893"/>
                <a:gd name="connsiteY19" fmla="*/ 62761 h 67415"/>
                <a:gd name="connsiteX20" fmla="*/ 22617 w 51893"/>
                <a:gd name="connsiteY20" fmla="*/ 55440 h 67415"/>
                <a:gd name="connsiteX21" fmla="*/ 22617 w 51893"/>
                <a:gd name="connsiteY21" fmla="*/ 32561 h 6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893" h="67415">
                  <a:moveTo>
                    <a:pt x="22617" y="32561"/>
                  </a:moveTo>
                  <a:cubicBezTo>
                    <a:pt x="22617" y="26308"/>
                    <a:pt x="24281" y="3887"/>
                    <a:pt x="41529" y="3887"/>
                  </a:cubicBezTo>
                  <a:lnTo>
                    <a:pt x="41529" y="4039"/>
                  </a:lnTo>
                  <a:cubicBezTo>
                    <a:pt x="41226" y="4192"/>
                    <a:pt x="38806" y="6022"/>
                    <a:pt x="38806" y="9683"/>
                  </a:cubicBezTo>
                  <a:cubicBezTo>
                    <a:pt x="38806" y="13801"/>
                    <a:pt x="41983" y="16394"/>
                    <a:pt x="45463" y="16394"/>
                  </a:cubicBezTo>
                  <a:cubicBezTo>
                    <a:pt x="48640" y="16394"/>
                    <a:pt x="52120" y="14106"/>
                    <a:pt x="52120" y="9530"/>
                  </a:cubicBezTo>
                  <a:cubicBezTo>
                    <a:pt x="52120" y="4649"/>
                    <a:pt x="47581" y="74"/>
                    <a:pt x="40772" y="74"/>
                  </a:cubicBezTo>
                  <a:cubicBezTo>
                    <a:pt x="31695" y="74"/>
                    <a:pt x="25340" y="6480"/>
                    <a:pt x="21861" y="15936"/>
                  </a:cubicBezTo>
                  <a:lnTo>
                    <a:pt x="21709" y="15936"/>
                  </a:lnTo>
                  <a:lnTo>
                    <a:pt x="21709" y="74"/>
                  </a:lnTo>
                  <a:lnTo>
                    <a:pt x="226" y="1751"/>
                  </a:lnTo>
                  <a:lnTo>
                    <a:pt x="226" y="6480"/>
                  </a:lnTo>
                  <a:cubicBezTo>
                    <a:pt x="10514" y="6480"/>
                    <a:pt x="11875" y="7547"/>
                    <a:pt x="11875" y="15021"/>
                  </a:cubicBezTo>
                  <a:lnTo>
                    <a:pt x="11875" y="55745"/>
                  </a:lnTo>
                  <a:cubicBezTo>
                    <a:pt x="11875" y="62761"/>
                    <a:pt x="10211" y="62761"/>
                    <a:pt x="226" y="62761"/>
                  </a:cubicBezTo>
                  <a:lnTo>
                    <a:pt x="226" y="67489"/>
                  </a:lnTo>
                  <a:cubicBezTo>
                    <a:pt x="8244" y="67184"/>
                    <a:pt x="10211" y="67032"/>
                    <a:pt x="17927" y="67032"/>
                  </a:cubicBezTo>
                  <a:cubicBezTo>
                    <a:pt x="23979" y="67032"/>
                    <a:pt x="27610" y="67184"/>
                    <a:pt x="37141" y="67489"/>
                  </a:cubicBezTo>
                  <a:lnTo>
                    <a:pt x="37141" y="62761"/>
                  </a:lnTo>
                  <a:lnTo>
                    <a:pt x="34116" y="62761"/>
                  </a:lnTo>
                  <a:cubicBezTo>
                    <a:pt x="23071" y="62761"/>
                    <a:pt x="22617" y="61083"/>
                    <a:pt x="22617" y="55440"/>
                  </a:cubicBezTo>
                  <a:lnTo>
                    <a:pt x="22617" y="32561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D94423FC-5B69-58C2-EE31-282F2D78E804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3729262" y="4652208"/>
              <a:ext cx="106057" cy="67415"/>
            </a:xfrm>
            <a:custGeom>
              <a:avLst/>
              <a:gdLst>
                <a:gd name="connsiteX0" fmla="*/ 93578 w 106057"/>
                <a:gd name="connsiteY0" fmla="*/ 14869 h 67415"/>
                <a:gd name="connsiteX1" fmla="*/ 106286 w 106057"/>
                <a:gd name="connsiteY1" fmla="*/ 4802 h 67415"/>
                <a:gd name="connsiteX2" fmla="*/ 106286 w 106057"/>
                <a:gd name="connsiteY2" fmla="*/ 74 h 67415"/>
                <a:gd name="connsiteX3" fmla="*/ 94939 w 106057"/>
                <a:gd name="connsiteY3" fmla="*/ 531 h 67415"/>
                <a:gd name="connsiteX4" fmla="*/ 81020 w 106057"/>
                <a:gd name="connsiteY4" fmla="*/ 74 h 67415"/>
                <a:gd name="connsiteX5" fmla="*/ 81020 w 106057"/>
                <a:gd name="connsiteY5" fmla="*/ 4802 h 67415"/>
                <a:gd name="connsiteX6" fmla="*/ 89644 w 106057"/>
                <a:gd name="connsiteY6" fmla="*/ 12123 h 67415"/>
                <a:gd name="connsiteX7" fmla="*/ 88888 w 106057"/>
                <a:gd name="connsiteY7" fmla="*/ 15631 h 67415"/>
                <a:gd name="connsiteX8" fmla="*/ 74968 w 106057"/>
                <a:gd name="connsiteY8" fmla="*/ 53762 h 67415"/>
                <a:gd name="connsiteX9" fmla="*/ 59688 w 106057"/>
                <a:gd name="connsiteY9" fmla="*/ 11971 h 67415"/>
                <a:gd name="connsiteX10" fmla="*/ 58931 w 106057"/>
                <a:gd name="connsiteY10" fmla="*/ 9073 h 67415"/>
                <a:gd name="connsiteX11" fmla="*/ 67555 w 106057"/>
                <a:gd name="connsiteY11" fmla="*/ 4802 h 67415"/>
                <a:gd name="connsiteX12" fmla="*/ 67555 w 106057"/>
                <a:gd name="connsiteY12" fmla="*/ 74 h 67415"/>
                <a:gd name="connsiteX13" fmla="*/ 51972 w 106057"/>
                <a:gd name="connsiteY13" fmla="*/ 531 h 67415"/>
                <a:gd name="connsiteX14" fmla="*/ 38053 w 106057"/>
                <a:gd name="connsiteY14" fmla="*/ 74 h 67415"/>
                <a:gd name="connsiteX15" fmla="*/ 38053 w 106057"/>
                <a:gd name="connsiteY15" fmla="*/ 4802 h 67415"/>
                <a:gd name="connsiteX16" fmla="*/ 47584 w 106057"/>
                <a:gd name="connsiteY16" fmla="*/ 7090 h 67415"/>
                <a:gd name="connsiteX17" fmla="*/ 50913 w 106057"/>
                <a:gd name="connsiteY17" fmla="*/ 15326 h 67415"/>
                <a:gd name="connsiteX18" fmla="*/ 50156 w 106057"/>
                <a:gd name="connsiteY18" fmla="*/ 17461 h 67415"/>
                <a:gd name="connsiteX19" fmla="*/ 37750 w 106057"/>
                <a:gd name="connsiteY19" fmla="*/ 51779 h 67415"/>
                <a:gd name="connsiteX20" fmla="*/ 23377 w 106057"/>
                <a:gd name="connsiteY20" fmla="*/ 12123 h 67415"/>
                <a:gd name="connsiteX21" fmla="*/ 22469 w 106057"/>
                <a:gd name="connsiteY21" fmla="*/ 8920 h 67415"/>
                <a:gd name="connsiteX22" fmla="*/ 31245 w 106057"/>
                <a:gd name="connsiteY22" fmla="*/ 4802 h 67415"/>
                <a:gd name="connsiteX23" fmla="*/ 31245 w 106057"/>
                <a:gd name="connsiteY23" fmla="*/ 74 h 67415"/>
                <a:gd name="connsiteX24" fmla="*/ 14753 w 106057"/>
                <a:gd name="connsiteY24" fmla="*/ 531 h 67415"/>
                <a:gd name="connsiteX25" fmla="*/ 229 w 106057"/>
                <a:gd name="connsiteY25" fmla="*/ 74 h 67415"/>
                <a:gd name="connsiteX26" fmla="*/ 229 w 106057"/>
                <a:gd name="connsiteY26" fmla="*/ 4802 h 67415"/>
                <a:gd name="connsiteX27" fmla="*/ 11274 w 106057"/>
                <a:gd name="connsiteY27" fmla="*/ 10293 h 67415"/>
                <a:gd name="connsiteX28" fmla="*/ 30791 w 106057"/>
                <a:gd name="connsiteY28" fmla="*/ 64134 h 67415"/>
                <a:gd name="connsiteX29" fmla="*/ 34270 w 106057"/>
                <a:gd name="connsiteY29" fmla="*/ 67489 h 67415"/>
                <a:gd name="connsiteX30" fmla="*/ 37750 w 106057"/>
                <a:gd name="connsiteY30" fmla="*/ 64286 h 67415"/>
                <a:gd name="connsiteX31" fmla="*/ 53182 w 106057"/>
                <a:gd name="connsiteY31" fmla="*/ 21580 h 67415"/>
                <a:gd name="connsiteX32" fmla="*/ 68765 w 106057"/>
                <a:gd name="connsiteY32" fmla="*/ 64286 h 67415"/>
                <a:gd name="connsiteX33" fmla="*/ 72245 w 106057"/>
                <a:gd name="connsiteY33" fmla="*/ 67489 h 67415"/>
                <a:gd name="connsiteX34" fmla="*/ 75574 w 106057"/>
                <a:gd name="connsiteY34" fmla="*/ 64439 h 67415"/>
                <a:gd name="connsiteX35" fmla="*/ 93578 w 106057"/>
                <a:gd name="connsiteY35" fmla="*/ 14869 h 6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6057" h="67415">
                  <a:moveTo>
                    <a:pt x="93578" y="14869"/>
                  </a:moveTo>
                  <a:cubicBezTo>
                    <a:pt x="96906" y="5565"/>
                    <a:pt x="103109" y="4954"/>
                    <a:pt x="106286" y="4802"/>
                  </a:cubicBezTo>
                  <a:lnTo>
                    <a:pt x="106286" y="74"/>
                  </a:lnTo>
                  <a:cubicBezTo>
                    <a:pt x="100235" y="531"/>
                    <a:pt x="99932" y="531"/>
                    <a:pt x="94939" y="531"/>
                  </a:cubicBezTo>
                  <a:cubicBezTo>
                    <a:pt x="89190" y="531"/>
                    <a:pt x="87072" y="531"/>
                    <a:pt x="81020" y="74"/>
                  </a:cubicBezTo>
                  <a:lnTo>
                    <a:pt x="81020" y="4802"/>
                  </a:lnTo>
                  <a:cubicBezTo>
                    <a:pt x="87526" y="4954"/>
                    <a:pt x="89644" y="9073"/>
                    <a:pt x="89644" y="12123"/>
                  </a:cubicBezTo>
                  <a:cubicBezTo>
                    <a:pt x="89644" y="13648"/>
                    <a:pt x="89341" y="14564"/>
                    <a:pt x="88888" y="15631"/>
                  </a:cubicBezTo>
                  <a:lnTo>
                    <a:pt x="74968" y="53762"/>
                  </a:lnTo>
                  <a:lnTo>
                    <a:pt x="59688" y="11971"/>
                  </a:lnTo>
                  <a:cubicBezTo>
                    <a:pt x="58931" y="9988"/>
                    <a:pt x="58931" y="9530"/>
                    <a:pt x="58931" y="9073"/>
                  </a:cubicBezTo>
                  <a:cubicBezTo>
                    <a:pt x="58931" y="5107"/>
                    <a:pt x="63621" y="4802"/>
                    <a:pt x="67555" y="4802"/>
                  </a:cubicBezTo>
                  <a:lnTo>
                    <a:pt x="67555" y="74"/>
                  </a:lnTo>
                  <a:cubicBezTo>
                    <a:pt x="60596" y="531"/>
                    <a:pt x="54393" y="531"/>
                    <a:pt x="51972" y="531"/>
                  </a:cubicBezTo>
                  <a:cubicBezTo>
                    <a:pt x="47282" y="531"/>
                    <a:pt x="42894" y="531"/>
                    <a:pt x="38053" y="74"/>
                  </a:cubicBezTo>
                  <a:lnTo>
                    <a:pt x="38053" y="4802"/>
                  </a:lnTo>
                  <a:cubicBezTo>
                    <a:pt x="42894" y="4802"/>
                    <a:pt x="45920" y="4954"/>
                    <a:pt x="47584" y="7090"/>
                  </a:cubicBezTo>
                  <a:cubicBezTo>
                    <a:pt x="48946" y="8768"/>
                    <a:pt x="50913" y="14869"/>
                    <a:pt x="50913" y="15326"/>
                  </a:cubicBezTo>
                  <a:cubicBezTo>
                    <a:pt x="50913" y="15631"/>
                    <a:pt x="50156" y="17309"/>
                    <a:pt x="50156" y="17461"/>
                  </a:cubicBezTo>
                  <a:lnTo>
                    <a:pt x="37750" y="51779"/>
                  </a:lnTo>
                  <a:lnTo>
                    <a:pt x="23377" y="12123"/>
                  </a:lnTo>
                  <a:cubicBezTo>
                    <a:pt x="22469" y="9835"/>
                    <a:pt x="22469" y="9530"/>
                    <a:pt x="22469" y="8920"/>
                  </a:cubicBezTo>
                  <a:cubicBezTo>
                    <a:pt x="22469" y="4802"/>
                    <a:pt x="28370" y="4802"/>
                    <a:pt x="31245" y="4802"/>
                  </a:cubicBezTo>
                  <a:lnTo>
                    <a:pt x="31245" y="74"/>
                  </a:lnTo>
                  <a:cubicBezTo>
                    <a:pt x="24285" y="379"/>
                    <a:pt x="20805" y="531"/>
                    <a:pt x="14753" y="531"/>
                  </a:cubicBezTo>
                  <a:cubicBezTo>
                    <a:pt x="9761" y="531"/>
                    <a:pt x="5373" y="531"/>
                    <a:pt x="229" y="74"/>
                  </a:cubicBezTo>
                  <a:lnTo>
                    <a:pt x="229" y="4802"/>
                  </a:lnTo>
                  <a:cubicBezTo>
                    <a:pt x="7491" y="4802"/>
                    <a:pt x="9458" y="5107"/>
                    <a:pt x="11274" y="10293"/>
                  </a:cubicBezTo>
                  <a:lnTo>
                    <a:pt x="30791" y="64134"/>
                  </a:lnTo>
                  <a:cubicBezTo>
                    <a:pt x="31547" y="65964"/>
                    <a:pt x="32001" y="67489"/>
                    <a:pt x="34270" y="67489"/>
                  </a:cubicBezTo>
                  <a:cubicBezTo>
                    <a:pt x="36540" y="67489"/>
                    <a:pt x="37145" y="65812"/>
                    <a:pt x="37750" y="64286"/>
                  </a:cubicBezTo>
                  <a:lnTo>
                    <a:pt x="53182" y="21580"/>
                  </a:lnTo>
                  <a:lnTo>
                    <a:pt x="68765" y="64286"/>
                  </a:lnTo>
                  <a:cubicBezTo>
                    <a:pt x="69371" y="65812"/>
                    <a:pt x="69976" y="67489"/>
                    <a:pt x="72245" y="67489"/>
                  </a:cubicBezTo>
                  <a:cubicBezTo>
                    <a:pt x="74515" y="67489"/>
                    <a:pt x="74968" y="65964"/>
                    <a:pt x="75574" y="64439"/>
                  </a:cubicBezTo>
                  <a:lnTo>
                    <a:pt x="93578" y="14869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E0FE3FA4-3148-C68C-16EE-381A38C8D0B9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3840725" y="4649615"/>
              <a:ext cx="70200" cy="70008"/>
            </a:xfrm>
            <a:custGeom>
              <a:avLst/>
              <a:gdLst>
                <a:gd name="connsiteX0" fmla="*/ 45473 w 70200"/>
                <a:gd name="connsiteY0" fmla="*/ 57423 h 70008"/>
                <a:gd name="connsiteX1" fmla="*/ 57122 w 70200"/>
                <a:gd name="connsiteY1" fmla="*/ 69320 h 70008"/>
                <a:gd name="connsiteX2" fmla="*/ 70436 w 70200"/>
                <a:gd name="connsiteY2" fmla="*/ 54830 h 70008"/>
                <a:gd name="connsiteX3" fmla="*/ 70436 w 70200"/>
                <a:gd name="connsiteY3" fmla="*/ 46288 h 70008"/>
                <a:gd name="connsiteX4" fmla="*/ 66200 w 70200"/>
                <a:gd name="connsiteY4" fmla="*/ 46288 h 70008"/>
                <a:gd name="connsiteX5" fmla="*/ 66200 w 70200"/>
                <a:gd name="connsiteY5" fmla="*/ 54677 h 70008"/>
                <a:gd name="connsiteX6" fmla="*/ 60753 w 70200"/>
                <a:gd name="connsiteY6" fmla="*/ 63981 h 70008"/>
                <a:gd name="connsiteX7" fmla="*/ 55307 w 70200"/>
                <a:gd name="connsiteY7" fmla="*/ 54220 h 70008"/>
                <a:gd name="connsiteX8" fmla="*/ 55307 w 70200"/>
                <a:gd name="connsiteY8" fmla="*/ 27528 h 70008"/>
                <a:gd name="connsiteX9" fmla="*/ 48498 w 70200"/>
                <a:gd name="connsiteY9" fmla="*/ 7395 h 70008"/>
                <a:gd name="connsiteX10" fmla="*/ 28074 w 70200"/>
                <a:gd name="connsiteY10" fmla="*/ 74 h 70008"/>
                <a:gd name="connsiteX11" fmla="*/ 4774 w 70200"/>
                <a:gd name="connsiteY11" fmla="*/ 16241 h 70008"/>
                <a:gd name="connsiteX12" fmla="*/ 11885 w 70200"/>
                <a:gd name="connsiteY12" fmla="*/ 23562 h 70008"/>
                <a:gd name="connsiteX13" fmla="*/ 18845 w 70200"/>
                <a:gd name="connsiteY13" fmla="*/ 16546 h 70008"/>
                <a:gd name="connsiteX14" fmla="*/ 12037 w 70200"/>
                <a:gd name="connsiteY14" fmla="*/ 9225 h 70008"/>
                <a:gd name="connsiteX15" fmla="*/ 27771 w 70200"/>
                <a:gd name="connsiteY15" fmla="*/ 3887 h 70008"/>
                <a:gd name="connsiteX16" fmla="*/ 44111 w 70200"/>
                <a:gd name="connsiteY16" fmla="*/ 23105 h 70008"/>
                <a:gd name="connsiteX17" fmla="*/ 44111 w 70200"/>
                <a:gd name="connsiteY17" fmla="*/ 28138 h 70008"/>
                <a:gd name="connsiteX18" fmla="*/ 14457 w 70200"/>
                <a:gd name="connsiteY18" fmla="*/ 34087 h 70008"/>
                <a:gd name="connsiteX19" fmla="*/ 236 w 70200"/>
                <a:gd name="connsiteY19" fmla="*/ 53457 h 70008"/>
                <a:gd name="connsiteX20" fmla="*/ 25048 w 70200"/>
                <a:gd name="connsiteY20" fmla="*/ 70082 h 70008"/>
                <a:gd name="connsiteX21" fmla="*/ 45473 w 70200"/>
                <a:gd name="connsiteY21" fmla="*/ 57423 h 70008"/>
                <a:gd name="connsiteX22" fmla="*/ 44111 w 70200"/>
                <a:gd name="connsiteY22" fmla="*/ 46899 h 70008"/>
                <a:gd name="connsiteX23" fmla="*/ 26107 w 70200"/>
                <a:gd name="connsiteY23" fmla="*/ 66269 h 70008"/>
                <a:gd name="connsiteX24" fmla="*/ 12339 w 70200"/>
                <a:gd name="connsiteY24" fmla="*/ 53457 h 70008"/>
                <a:gd name="connsiteX25" fmla="*/ 44111 w 70200"/>
                <a:gd name="connsiteY25" fmla="*/ 31799 h 70008"/>
                <a:gd name="connsiteX26" fmla="*/ 44111 w 70200"/>
                <a:gd name="connsiteY26" fmla="*/ 46899 h 7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0200" h="70008">
                  <a:moveTo>
                    <a:pt x="45473" y="57423"/>
                  </a:moveTo>
                  <a:cubicBezTo>
                    <a:pt x="46229" y="63829"/>
                    <a:pt x="50617" y="69320"/>
                    <a:pt x="57122" y="69320"/>
                  </a:cubicBezTo>
                  <a:cubicBezTo>
                    <a:pt x="60905" y="69320"/>
                    <a:pt x="70436" y="67032"/>
                    <a:pt x="70436" y="54830"/>
                  </a:cubicBezTo>
                  <a:lnTo>
                    <a:pt x="70436" y="46288"/>
                  </a:lnTo>
                  <a:lnTo>
                    <a:pt x="66200" y="46288"/>
                  </a:lnTo>
                  <a:lnTo>
                    <a:pt x="66200" y="54677"/>
                  </a:lnTo>
                  <a:cubicBezTo>
                    <a:pt x="66200" y="56355"/>
                    <a:pt x="66200" y="63981"/>
                    <a:pt x="60753" y="63981"/>
                  </a:cubicBezTo>
                  <a:cubicBezTo>
                    <a:pt x="55307" y="63981"/>
                    <a:pt x="55307" y="56660"/>
                    <a:pt x="55307" y="54220"/>
                  </a:cubicBezTo>
                  <a:lnTo>
                    <a:pt x="55307" y="27528"/>
                  </a:lnTo>
                  <a:cubicBezTo>
                    <a:pt x="55307" y="18834"/>
                    <a:pt x="55307" y="13648"/>
                    <a:pt x="48498" y="7395"/>
                  </a:cubicBezTo>
                  <a:cubicBezTo>
                    <a:pt x="42901" y="2362"/>
                    <a:pt x="35638" y="74"/>
                    <a:pt x="28074" y="74"/>
                  </a:cubicBezTo>
                  <a:cubicBezTo>
                    <a:pt x="15365" y="74"/>
                    <a:pt x="4774" y="6480"/>
                    <a:pt x="4774" y="16241"/>
                  </a:cubicBezTo>
                  <a:cubicBezTo>
                    <a:pt x="4774" y="20970"/>
                    <a:pt x="7952" y="23562"/>
                    <a:pt x="11885" y="23562"/>
                  </a:cubicBezTo>
                  <a:cubicBezTo>
                    <a:pt x="15970" y="23562"/>
                    <a:pt x="18845" y="20512"/>
                    <a:pt x="18845" y="16546"/>
                  </a:cubicBezTo>
                  <a:cubicBezTo>
                    <a:pt x="18845" y="9988"/>
                    <a:pt x="12188" y="9225"/>
                    <a:pt x="12037" y="9225"/>
                  </a:cubicBezTo>
                  <a:cubicBezTo>
                    <a:pt x="16122" y="5260"/>
                    <a:pt x="23384" y="3887"/>
                    <a:pt x="27771" y="3887"/>
                  </a:cubicBezTo>
                  <a:cubicBezTo>
                    <a:pt x="35487" y="3887"/>
                    <a:pt x="44111" y="9683"/>
                    <a:pt x="44111" y="23105"/>
                  </a:cubicBezTo>
                  <a:lnTo>
                    <a:pt x="44111" y="28138"/>
                  </a:lnTo>
                  <a:cubicBezTo>
                    <a:pt x="35941" y="28443"/>
                    <a:pt x="24594" y="29206"/>
                    <a:pt x="14457" y="34087"/>
                  </a:cubicBezTo>
                  <a:cubicBezTo>
                    <a:pt x="3564" y="39425"/>
                    <a:pt x="236" y="47356"/>
                    <a:pt x="236" y="53457"/>
                  </a:cubicBezTo>
                  <a:cubicBezTo>
                    <a:pt x="236" y="65964"/>
                    <a:pt x="14911" y="70082"/>
                    <a:pt x="25048" y="70082"/>
                  </a:cubicBezTo>
                  <a:cubicBezTo>
                    <a:pt x="37605" y="70082"/>
                    <a:pt x="43354" y="61693"/>
                    <a:pt x="45473" y="57423"/>
                  </a:cubicBezTo>
                  <a:close/>
                  <a:moveTo>
                    <a:pt x="44111" y="46899"/>
                  </a:moveTo>
                  <a:cubicBezTo>
                    <a:pt x="44111" y="61693"/>
                    <a:pt x="32764" y="66269"/>
                    <a:pt x="26107" y="66269"/>
                  </a:cubicBezTo>
                  <a:cubicBezTo>
                    <a:pt x="18996" y="66269"/>
                    <a:pt x="12339" y="61083"/>
                    <a:pt x="12339" y="53457"/>
                  </a:cubicBezTo>
                  <a:cubicBezTo>
                    <a:pt x="12339" y="43391"/>
                    <a:pt x="20963" y="32714"/>
                    <a:pt x="44111" y="31799"/>
                  </a:cubicBezTo>
                  <a:lnTo>
                    <a:pt x="44111" y="46899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40A41153-4E41-66BF-3482-A10F019D74ED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3916506" y="4650530"/>
              <a:ext cx="51893" cy="67415"/>
            </a:xfrm>
            <a:custGeom>
              <a:avLst/>
              <a:gdLst>
                <a:gd name="connsiteX0" fmla="*/ 22632 w 51893"/>
                <a:gd name="connsiteY0" fmla="*/ 32561 h 67415"/>
                <a:gd name="connsiteX1" fmla="*/ 41544 w 51893"/>
                <a:gd name="connsiteY1" fmla="*/ 3887 h 67415"/>
                <a:gd name="connsiteX2" fmla="*/ 41544 w 51893"/>
                <a:gd name="connsiteY2" fmla="*/ 4039 h 67415"/>
                <a:gd name="connsiteX3" fmla="*/ 38820 w 51893"/>
                <a:gd name="connsiteY3" fmla="*/ 9683 h 67415"/>
                <a:gd name="connsiteX4" fmla="*/ 45477 w 51893"/>
                <a:gd name="connsiteY4" fmla="*/ 16394 h 67415"/>
                <a:gd name="connsiteX5" fmla="*/ 52134 w 51893"/>
                <a:gd name="connsiteY5" fmla="*/ 9530 h 67415"/>
                <a:gd name="connsiteX6" fmla="*/ 40787 w 51893"/>
                <a:gd name="connsiteY6" fmla="*/ 74 h 67415"/>
                <a:gd name="connsiteX7" fmla="*/ 21875 w 51893"/>
                <a:gd name="connsiteY7" fmla="*/ 15936 h 67415"/>
                <a:gd name="connsiteX8" fmla="*/ 21724 w 51893"/>
                <a:gd name="connsiteY8" fmla="*/ 15936 h 67415"/>
                <a:gd name="connsiteX9" fmla="*/ 21724 w 51893"/>
                <a:gd name="connsiteY9" fmla="*/ 74 h 67415"/>
                <a:gd name="connsiteX10" fmla="*/ 240 w 51893"/>
                <a:gd name="connsiteY10" fmla="*/ 1751 h 67415"/>
                <a:gd name="connsiteX11" fmla="*/ 240 w 51893"/>
                <a:gd name="connsiteY11" fmla="*/ 6480 h 67415"/>
                <a:gd name="connsiteX12" fmla="*/ 11890 w 51893"/>
                <a:gd name="connsiteY12" fmla="*/ 15021 h 67415"/>
                <a:gd name="connsiteX13" fmla="*/ 11890 w 51893"/>
                <a:gd name="connsiteY13" fmla="*/ 55745 h 67415"/>
                <a:gd name="connsiteX14" fmla="*/ 240 w 51893"/>
                <a:gd name="connsiteY14" fmla="*/ 62761 h 67415"/>
                <a:gd name="connsiteX15" fmla="*/ 240 w 51893"/>
                <a:gd name="connsiteY15" fmla="*/ 67489 h 67415"/>
                <a:gd name="connsiteX16" fmla="*/ 17942 w 51893"/>
                <a:gd name="connsiteY16" fmla="*/ 67032 h 67415"/>
                <a:gd name="connsiteX17" fmla="*/ 37156 w 51893"/>
                <a:gd name="connsiteY17" fmla="*/ 67489 h 67415"/>
                <a:gd name="connsiteX18" fmla="*/ 37156 w 51893"/>
                <a:gd name="connsiteY18" fmla="*/ 62761 h 67415"/>
                <a:gd name="connsiteX19" fmla="*/ 34130 w 51893"/>
                <a:gd name="connsiteY19" fmla="*/ 62761 h 67415"/>
                <a:gd name="connsiteX20" fmla="*/ 22632 w 51893"/>
                <a:gd name="connsiteY20" fmla="*/ 55440 h 67415"/>
                <a:gd name="connsiteX21" fmla="*/ 22632 w 51893"/>
                <a:gd name="connsiteY21" fmla="*/ 32561 h 6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893" h="67415">
                  <a:moveTo>
                    <a:pt x="22632" y="32561"/>
                  </a:moveTo>
                  <a:cubicBezTo>
                    <a:pt x="22632" y="26308"/>
                    <a:pt x="24296" y="3887"/>
                    <a:pt x="41544" y="3887"/>
                  </a:cubicBezTo>
                  <a:lnTo>
                    <a:pt x="41544" y="4039"/>
                  </a:lnTo>
                  <a:cubicBezTo>
                    <a:pt x="41241" y="4192"/>
                    <a:pt x="38820" y="6022"/>
                    <a:pt x="38820" y="9683"/>
                  </a:cubicBezTo>
                  <a:cubicBezTo>
                    <a:pt x="38820" y="13801"/>
                    <a:pt x="41997" y="16394"/>
                    <a:pt x="45477" y="16394"/>
                  </a:cubicBezTo>
                  <a:cubicBezTo>
                    <a:pt x="48654" y="16394"/>
                    <a:pt x="52134" y="14106"/>
                    <a:pt x="52134" y="9530"/>
                  </a:cubicBezTo>
                  <a:cubicBezTo>
                    <a:pt x="52134" y="4649"/>
                    <a:pt x="47595" y="74"/>
                    <a:pt x="40787" y="74"/>
                  </a:cubicBezTo>
                  <a:cubicBezTo>
                    <a:pt x="31709" y="74"/>
                    <a:pt x="25355" y="6480"/>
                    <a:pt x="21875" y="15936"/>
                  </a:cubicBezTo>
                  <a:lnTo>
                    <a:pt x="21724" y="15936"/>
                  </a:lnTo>
                  <a:lnTo>
                    <a:pt x="21724" y="74"/>
                  </a:lnTo>
                  <a:lnTo>
                    <a:pt x="240" y="1751"/>
                  </a:lnTo>
                  <a:lnTo>
                    <a:pt x="240" y="6480"/>
                  </a:lnTo>
                  <a:cubicBezTo>
                    <a:pt x="10528" y="6480"/>
                    <a:pt x="11890" y="7547"/>
                    <a:pt x="11890" y="15021"/>
                  </a:cubicBezTo>
                  <a:lnTo>
                    <a:pt x="11890" y="55745"/>
                  </a:lnTo>
                  <a:cubicBezTo>
                    <a:pt x="11890" y="62761"/>
                    <a:pt x="10226" y="62761"/>
                    <a:pt x="240" y="62761"/>
                  </a:cubicBezTo>
                  <a:lnTo>
                    <a:pt x="240" y="67489"/>
                  </a:lnTo>
                  <a:cubicBezTo>
                    <a:pt x="8259" y="67184"/>
                    <a:pt x="10226" y="67032"/>
                    <a:pt x="17942" y="67032"/>
                  </a:cubicBezTo>
                  <a:cubicBezTo>
                    <a:pt x="23993" y="67032"/>
                    <a:pt x="27624" y="67184"/>
                    <a:pt x="37156" y="67489"/>
                  </a:cubicBezTo>
                  <a:lnTo>
                    <a:pt x="37156" y="62761"/>
                  </a:lnTo>
                  <a:lnTo>
                    <a:pt x="34130" y="62761"/>
                  </a:lnTo>
                  <a:cubicBezTo>
                    <a:pt x="23086" y="62761"/>
                    <a:pt x="22632" y="61083"/>
                    <a:pt x="22632" y="55440"/>
                  </a:cubicBezTo>
                  <a:lnTo>
                    <a:pt x="22632" y="32561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F9F9142D-7AE4-8731-05FC-E7EF4F41608C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3977932" y="4612094"/>
              <a:ext cx="76554" cy="107529"/>
            </a:xfrm>
            <a:custGeom>
              <a:avLst/>
              <a:gdLst>
                <a:gd name="connsiteX0" fmla="*/ 53953 w 76554"/>
                <a:gd name="connsiteY0" fmla="*/ 87623 h 107529"/>
                <a:gd name="connsiteX1" fmla="*/ 51684 w 76554"/>
                <a:gd name="connsiteY1" fmla="*/ 94029 h 107529"/>
                <a:gd name="connsiteX2" fmla="*/ 33982 w 76554"/>
                <a:gd name="connsiteY2" fmla="*/ 103790 h 107529"/>
                <a:gd name="connsiteX3" fmla="*/ 17491 w 76554"/>
                <a:gd name="connsiteY3" fmla="*/ 93723 h 107529"/>
                <a:gd name="connsiteX4" fmla="*/ 13255 w 76554"/>
                <a:gd name="connsiteY4" fmla="*/ 73285 h 107529"/>
                <a:gd name="connsiteX5" fmla="*/ 18097 w 76554"/>
                <a:gd name="connsiteY5" fmla="*/ 51932 h 107529"/>
                <a:gd name="connsiteX6" fmla="*/ 35647 w 76554"/>
                <a:gd name="connsiteY6" fmla="*/ 42323 h 107529"/>
                <a:gd name="connsiteX7" fmla="*/ 52138 w 76554"/>
                <a:gd name="connsiteY7" fmla="*/ 51322 h 107529"/>
                <a:gd name="connsiteX8" fmla="*/ 53953 w 76554"/>
                <a:gd name="connsiteY8" fmla="*/ 56813 h 107529"/>
                <a:gd name="connsiteX9" fmla="*/ 53953 w 76554"/>
                <a:gd name="connsiteY9" fmla="*/ 87623 h 107529"/>
                <a:gd name="connsiteX10" fmla="*/ 54407 w 76554"/>
                <a:gd name="connsiteY10" fmla="*/ 47509 h 107529"/>
                <a:gd name="connsiteX11" fmla="*/ 35041 w 76554"/>
                <a:gd name="connsiteY11" fmla="*/ 38510 h 107529"/>
                <a:gd name="connsiteX12" fmla="*/ 244 w 76554"/>
                <a:gd name="connsiteY12" fmla="*/ 73133 h 107529"/>
                <a:gd name="connsiteX13" fmla="*/ 33377 w 76554"/>
                <a:gd name="connsiteY13" fmla="*/ 107603 h 107529"/>
                <a:gd name="connsiteX14" fmla="*/ 53953 w 76554"/>
                <a:gd name="connsiteY14" fmla="*/ 97842 h 107529"/>
                <a:gd name="connsiteX15" fmla="*/ 53953 w 76554"/>
                <a:gd name="connsiteY15" fmla="*/ 107603 h 107529"/>
                <a:gd name="connsiteX16" fmla="*/ 76799 w 76554"/>
                <a:gd name="connsiteY16" fmla="*/ 105925 h 107529"/>
                <a:gd name="connsiteX17" fmla="*/ 76799 w 76554"/>
                <a:gd name="connsiteY17" fmla="*/ 101197 h 107529"/>
                <a:gd name="connsiteX18" fmla="*/ 65149 w 76554"/>
                <a:gd name="connsiteY18" fmla="*/ 92656 h 107529"/>
                <a:gd name="connsiteX19" fmla="*/ 65149 w 76554"/>
                <a:gd name="connsiteY19" fmla="*/ 74 h 107529"/>
                <a:gd name="connsiteX20" fmla="*/ 42757 w 76554"/>
                <a:gd name="connsiteY20" fmla="*/ 1751 h 107529"/>
                <a:gd name="connsiteX21" fmla="*/ 42757 w 76554"/>
                <a:gd name="connsiteY21" fmla="*/ 6480 h 107529"/>
                <a:gd name="connsiteX22" fmla="*/ 54407 w 76554"/>
                <a:gd name="connsiteY22" fmla="*/ 15021 h 107529"/>
                <a:gd name="connsiteX23" fmla="*/ 54407 w 76554"/>
                <a:gd name="connsiteY23" fmla="*/ 47509 h 10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554" h="107529">
                  <a:moveTo>
                    <a:pt x="53953" y="87623"/>
                  </a:moveTo>
                  <a:cubicBezTo>
                    <a:pt x="53953" y="90368"/>
                    <a:pt x="53953" y="90826"/>
                    <a:pt x="51684" y="94029"/>
                  </a:cubicBezTo>
                  <a:cubicBezTo>
                    <a:pt x="46994" y="100892"/>
                    <a:pt x="40034" y="103790"/>
                    <a:pt x="33982" y="103790"/>
                  </a:cubicBezTo>
                  <a:cubicBezTo>
                    <a:pt x="27477" y="103790"/>
                    <a:pt x="21425" y="100129"/>
                    <a:pt x="17491" y="93723"/>
                  </a:cubicBezTo>
                  <a:cubicBezTo>
                    <a:pt x="13558" y="87165"/>
                    <a:pt x="13255" y="78166"/>
                    <a:pt x="13255" y="73285"/>
                  </a:cubicBezTo>
                  <a:cubicBezTo>
                    <a:pt x="13255" y="66117"/>
                    <a:pt x="14163" y="58033"/>
                    <a:pt x="18097" y="51932"/>
                  </a:cubicBezTo>
                  <a:cubicBezTo>
                    <a:pt x="21425" y="47051"/>
                    <a:pt x="27628" y="42323"/>
                    <a:pt x="35647" y="42323"/>
                  </a:cubicBezTo>
                  <a:cubicBezTo>
                    <a:pt x="42001" y="42323"/>
                    <a:pt x="48053" y="45526"/>
                    <a:pt x="52138" y="51322"/>
                  </a:cubicBezTo>
                  <a:cubicBezTo>
                    <a:pt x="53953" y="53762"/>
                    <a:pt x="53953" y="53915"/>
                    <a:pt x="53953" y="56813"/>
                  </a:cubicBezTo>
                  <a:lnTo>
                    <a:pt x="53953" y="87623"/>
                  </a:lnTo>
                  <a:close/>
                  <a:moveTo>
                    <a:pt x="54407" y="47509"/>
                  </a:moveTo>
                  <a:cubicBezTo>
                    <a:pt x="53651" y="46594"/>
                    <a:pt x="46842" y="38510"/>
                    <a:pt x="35041" y="38510"/>
                  </a:cubicBezTo>
                  <a:cubicBezTo>
                    <a:pt x="16432" y="38510"/>
                    <a:pt x="244" y="53457"/>
                    <a:pt x="244" y="73133"/>
                  </a:cubicBezTo>
                  <a:cubicBezTo>
                    <a:pt x="244" y="92198"/>
                    <a:pt x="15373" y="107603"/>
                    <a:pt x="33377" y="107603"/>
                  </a:cubicBezTo>
                  <a:cubicBezTo>
                    <a:pt x="44422" y="107603"/>
                    <a:pt x="51230" y="101045"/>
                    <a:pt x="53953" y="97842"/>
                  </a:cubicBezTo>
                  <a:lnTo>
                    <a:pt x="53953" y="107603"/>
                  </a:lnTo>
                  <a:lnTo>
                    <a:pt x="76799" y="105925"/>
                  </a:lnTo>
                  <a:lnTo>
                    <a:pt x="76799" y="101197"/>
                  </a:lnTo>
                  <a:cubicBezTo>
                    <a:pt x="66511" y="101197"/>
                    <a:pt x="65149" y="100129"/>
                    <a:pt x="65149" y="92656"/>
                  </a:cubicBezTo>
                  <a:lnTo>
                    <a:pt x="65149" y="74"/>
                  </a:lnTo>
                  <a:lnTo>
                    <a:pt x="42757" y="1751"/>
                  </a:lnTo>
                  <a:lnTo>
                    <a:pt x="42757" y="6480"/>
                  </a:lnTo>
                  <a:cubicBezTo>
                    <a:pt x="53045" y="6480"/>
                    <a:pt x="54407" y="7547"/>
                    <a:pt x="54407" y="15021"/>
                  </a:cubicBezTo>
                  <a:lnTo>
                    <a:pt x="54407" y="47509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761" name="Group 760" descr="\documentclass{article}&#10;\usepackage{amsmath}&#10;\pagestyle{empty}&#10;\begin{document}&#10;&#10;\begin{center}&#10;\textbf{D}&#10;&#10;\small{dense}&#10;\end{center}&#10;&#10;\end{document}" title="IguanaTex Vector Display">
            <a:extLst>
              <a:ext uri="{FF2B5EF4-FFF2-40B4-BE49-F238E27FC236}">
                <a16:creationId xmlns:a16="http://schemas.microsoft.com/office/drawing/2014/main" id="{66362F54-A818-5DC8-416B-34BFCDB94D0A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7441329" y="585461"/>
            <a:ext cx="513283" cy="432109"/>
            <a:chOff x="13816129" y="4570911"/>
            <a:chExt cx="361526" cy="304352"/>
          </a:xfrm>
        </p:grpSpPr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EFBC6CC7-7EAE-4F18-A9B1-F6C383165F33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3929256" y="4570911"/>
              <a:ext cx="130350" cy="116257"/>
            </a:xfrm>
            <a:custGeom>
              <a:avLst/>
              <a:gdLst>
                <a:gd name="connsiteX0" fmla="*/ 18324 w 130350"/>
                <a:gd name="connsiteY0" fmla="*/ 8028 h 116257"/>
                <a:gd name="connsiteX1" fmla="*/ 18324 w 130350"/>
                <a:gd name="connsiteY1" fmla="*/ 108355 h 116257"/>
                <a:gd name="connsiteX2" fmla="*/ 229 w 130350"/>
                <a:gd name="connsiteY2" fmla="*/ 108355 h 116257"/>
                <a:gd name="connsiteX3" fmla="*/ 229 w 130350"/>
                <a:gd name="connsiteY3" fmla="*/ 116320 h 116257"/>
                <a:gd name="connsiteX4" fmla="*/ 72441 w 130350"/>
                <a:gd name="connsiteY4" fmla="*/ 116320 h 116257"/>
                <a:gd name="connsiteX5" fmla="*/ 130580 w 130350"/>
                <a:gd name="connsiteY5" fmla="*/ 59208 h 116257"/>
                <a:gd name="connsiteX6" fmla="*/ 72274 w 130350"/>
                <a:gd name="connsiteY6" fmla="*/ 63 h 116257"/>
                <a:gd name="connsiteX7" fmla="*/ 229 w 130350"/>
                <a:gd name="connsiteY7" fmla="*/ 63 h 116257"/>
                <a:gd name="connsiteX8" fmla="*/ 229 w 130350"/>
                <a:gd name="connsiteY8" fmla="*/ 8028 h 116257"/>
                <a:gd name="connsiteX9" fmla="*/ 18324 w 130350"/>
                <a:gd name="connsiteY9" fmla="*/ 8028 h 116257"/>
                <a:gd name="connsiteX10" fmla="*/ 41110 w 130350"/>
                <a:gd name="connsiteY10" fmla="*/ 108355 h 116257"/>
                <a:gd name="connsiteX11" fmla="*/ 41110 w 130350"/>
                <a:gd name="connsiteY11" fmla="*/ 8028 h 116257"/>
                <a:gd name="connsiteX12" fmla="*/ 65572 w 130350"/>
                <a:gd name="connsiteY12" fmla="*/ 8028 h 116257"/>
                <a:gd name="connsiteX13" fmla="*/ 98746 w 130350"/>
                <a:gd name="connsiteY13" fmla="*/ 23111 h 116257"/>
                <a:gd name="connsiteX14" fmla="*/ 105950 w 130350"/>
                <a:gd name="connsiteY14" fmla="*/ 59039 h 116257"/>
                <a:gd name="connsiteX15" fmla="*/ 98578 w 130350"/>
                <a:gd name="connsiteY15" fmla="*/ 94119 h 116257"/>
                <a:gd name="connsiteX16" fmla="*/ 65572 w 130350"/>
                <a:gd name="connsiteY16" fmla="*/ 108355 h 116257"/>
                <a:gd name="connsiteX17" fmla="*/ 41110 w 130350"/>
                <a:gd name="connsiteY17" fmla="*/ 108355 h 11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0350" h="116257">
                  <a:moveTo>
                    <a:pt x="18324" y="8028"/>
                  </a:moveTo>
                  <a:lnTo>
                    <a:pt x="18324" y="108355"/>
                  </a:lnTo>
                  <a:lnTo>
                    <a:pt x="229" y="108355"/>
                  </a:lnTo>
                  <a:lnTo>
                    <a:pt x="229" y="116320"/>
                  </a:lnTo>
                  <a:lnTo>
                    <a:pt x="72441" y="116320"/>
                  </a:lnTo>
                  <a:cubicBezTo>
                    <a:pt x="105448" y="116320"/>
                    <a:pt x="130580" y="95475"/>
                    <a:pt x="130580" y="59208"/>
                  </a:cubicBezTo>
                  <a:cubicBezTo>
                    <a:pt x="130580" y="21925"/>
                    <a:pt x="105448" y="63"/>
                    <a:pt x="72274" y="63"/>
                  </a:cubicBezTo>
                  <a:lnTo>
                    <a:pt x="229" y="63"/>
                  </a:lnTo>
                  <a:lnTo>
                    <a:pt x="229" y="8028"/>
                  </a:lnTo>
                  <a:lnTo>
                    <a:pt x="18324" y="8028"/>
                  </a:lnTo>
                  <a:close/>
                  <a:moveTo>
                    <a:pt x="41110" y="108355"/>
                  </a:moveTo>
                  <a:lnTo>
                    <a:pt x="41110" y="8028"/>
                  </a:lnTo>
                  <a:lnTo>
                    <a:pt x="65572" y="8028"/>
                  </a:lnTo>
                  <a:cubicBezTo>
                    <a:pt x="76630" y="8028"/>
                    <a:pt x="90536" y="11248"/>
                    <a:pt x="98746" y="23111"/>
                  </a:cubicBezTo>
                  <a:cubicBezTo>
                    <a:pt x="104610" y="31754"/>
                    <a:pt x="105950" y="43278"/>
                    <a:pt x="105950" y="59039"/>
                  </a:cubicBezTo>
                  <a:cubicBezTo>
                    <a:pt x="105950" y="77511"/>
                    <a:pt x="103940" y="86493"/>
                    <a:pt x="98578" y="94119"/>
                  </a:cubicBezTo>
                  <a:cubicBezTo>
                    <a:pt x="90536" y="105643"/>
                    <a:pt x="75792" y="108355"/>
                    <a:pt x="65572" y="108355"/>
                  </a:cubicBezTo>
                  <a:lnTo>
                    <a:pt x="41110" y="108355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DED8F988-C6EC-D0C2-C10A-132245FF0AD2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3816129" y="4767734"/>
              <a:ext cx="76300" cy="107529"/>
            </a:xfrm>
            <a:custGeom>
              <a:avLst/>
              <a:gdLst>
                <a:gd name="connsiteX0" fmla="*/ 53753 w 76300"/>
                <a:gd name="connsiteY0" fmla="*/ 87623 h 107529"/>
                <a:gd name="connsiteX1" fmla="*/ 51491 w 76300"/>
                <a:gd name="connsiteY1" fmla="*/ 94029 h 107529"/>
                <a:gd name="connsiteX2" fmla="*/ 33849 w 76300"/>
                <a:gd name="connsiteY2" fmla="*/ 103790 h 107529"/>
                <a:gd name="connsiteX3" fmla="*/ 17413 w 76300"/>
                <a:gd name="connsiteY3" fmla="*/ 93723 h 107529"/>
                <a:gd name="connsiteX4" fmla="*/ 13191 w 76300"/>
                <a:gd name="connsiteY4" fmla="*/ 73285 h 107529"/>
                <a:gd name="connsiteX5" fmla="*/ 18016 w 76300"/>
                <a:gd name="connsiteY5" fmla="*/ 51932 h 107529"/>
                <a:gd name="connsiteX6" fmla="*/ 35508 w 76300"/>
                <a:gd name="connsiteY6" fmla="*/ 42323 h 107529"/>
                <a:gd name="connsiteX7" fmla="*/ 51944 w 76300"/>
                <a:gd name="connsiteY7" fmla="*/ 51322 h 107529"/>
                <a:gd name="connsiteX8" fmla="*/ 53753 w 76300"/>
                <a:gd name="connsiteY8" fmla="*/ 56813 h 107529"/>
                <a:gd name="connsiteX9" fmla="*/ 53753 w 76300"/>
                <a:gd name="connsiteY9" fmla="*/ 87623 h 107529"/>
                <a:gd name="connsiteX10" fmla="*/ 54206 w 76300"/>
                <a:gd name="connsiteY10" fmla="*/ 47509 h 107529"/>
                <a:gd name="connsiteX11" fmla="*/ 34904 w 76300"/>
                <a:gd name="connsiteY11" fmla="*/ 38510 h 107529"/>
                <a:gd name="connsiteX12" fmla="*/ 223 w 76300"/>
                <a:gd name="connsiteY12" fmla="*/ 73133 h 107529"/>
                <a:gd name="connsiteX13" fmla="*/ 33246 w 76300"/>
                <a:gd name="connsiteY13" fmla="*/ 107603 h 107529"/>
                <a:gd name="connsiteX14" fmla="*/ 53753 w 76300"/>
                <a:gd name="connsiteY14" fmla="*/ 97842 h 107529"/>
                <a:gd name="connsiteX15" fmla="*/ 53753 w 76300"/>
                <a:gd name="connsiteY15" fmla="*/ 107603 h 107529"/>
                <a:gd name="connsiteX16" fmla="*/ 76523 w 76300"/>
                <a:gd name="connsiteY16" fmla="*/ 105925 h 107529"/>
                <a:gd name="connsiteX17" fmla="*/ 76523 w 76300"/>
                <a:gd name="connsiteY17" fmla="*/ 101197 h 107529"/>
                <a:gd name="connsiteX18" fmla="*/ 64912 w 76300"/>
                <a:gd name="connsiteY18" fmla="*/ 92656 h 107529"/>
                <a:gd name="connsiteX19" fmla="*/ 64912 w 76300"/>
                <a:gd name="connsiteY19" fmla="*/ 74 h 107529"/>
                <a:gd name="connsiteX20" fmla="*/ 42595 w 76300"/>
                <a:gd name="connsiteY20" fmla="*/ 1751 h 107529"/>
                <a:gd name="connsiteX21" fmla="*/ 42595 w 76300"/>
                <a:gd name="connsiteY21" fmla="*/ 6480 h 107529"/>
                <a:gd name="connsiteX22" fmla="*/ 54206 w 76300"/>
                <a:gd name="connsiteY22" fmla="*/ 15021 h 107529"/>
                <a:gd name="connsiteX23" fmla="*/ 54206 w 76300"/>
                <a:gd name="connsiteY23" fmla="*/ 47509 h 10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300" h="107529">
                  <a:moveTo>
                    <a:pt x="53753" y="87623"/>
                  </a:moveTo>
                  <a:cubicBezTo>
                    <a:pt x="53753" y="90368"/>
                    <a:pt x="53753" y="90826"/>
                    <a:pt x="51491" y="94029"/>
                  </a:cubicBezTo>
                  <a:cubicBezTo>
                    <a:pt x="46817" y="100892"/>
                    <a:pt x="39881" y="103790"/>
                    <a:pt x="33849" y="103790"/>
                  </a:cubicBezTo>
                  <a:cubicBezTo>
                    <a:pt x="27365" y="103790"/>
                    <a:pt x="21333" y="100129"/>
                    <a:pt x="17413" y="93723"/>
                  </a:cubicBezTo>
                  <a:cubicBezTo>
                    <a:pt x="13492" y="87165"/>
                    <a:pt x="13191" y="78166"/>
                    <a:pt x="13191" y="73285"/>
                  </a:cubicBezTo>
                  <a:cubicBezTo>
                    <a:pt x="13191" y="66117"/>
                    <a:pt x="14095" y="58033"/>
                    <a:pt x="18016" y="51932"/>
                  </a:cubicBezTo>
                  <a:cubicBezTo>
                    <a:pt x="21333" y="47051"/>
                    <a:pt x="27516" y="42323"/>
                    <a:pt x="35508" y="42323"/>
                  </a:cubicBezTo>
                  <a:cubicBezTo>
                    <a:pt x="41841" y="42323"/>
                    <a:pt x="47872" y="45526"/>
                    <a:pt x="51944" y="51322"/>
                  </a:cubicBezTo>
                  <a:cubicBezTo>
                    <a:pt x="53753" y="53762"/>
                    <a:pt x="53753" y="53915"/>
                    <a:pt x="53753" y="56813"/>
                  </a:cubicBezTo>
                  <a:lnTo>
                    <a:pt x="53753" y="87623"/>
                  </a:lnTo>
                  <a:close/>
                  <a:moveTo>
                    <a:pt x="54206" y="47509"/>
                  </a:moveTo>
                  <a:cubicBezTo>
                    <a:pt x="53452" y="46594"/>
                    <a:pt x="46666" y="38510"/>
                    <a:pt x="34904" y="38510"/>
                  </a:cubicBezTo>
                  <a:cubicBezTo>
                    <a:pt x="16357" y="38510"/>
                    <a:pt x="223" y="53457"/>
                    <a:pt x="223" y="73133"/>
                  </a:cubicBezTo>
                  <a:cubicBezTo>
                    <a:pt x="223" y="92198"/>
                    <a:pt x="15302" y="107603"/>
                    <a:pt x="33246" y="107603"/>
                  </a:cubicBezTo>
                  <a:cubicBezTo>
                    <a:pt x="44254" y="107603"/>
                    <a:pt x="51039" y="101045"/>
                    <a:pt x="53753" y="97842"/>
                  </a:cubicBezTo>
                  <a:lnTo>
                    <a:pt x="53753" y="107603"/>
                  </a:lnTo>
                  <a:lnTo>
                    <a:pt x="76523" y="105925"/>
                  </a:lnTo>
                  <a:lnTo>
                    <a:pt x="76523" y="101197"/>
                  </a:lnTo>
                  <a:cubicBezTo>
                    <a:pt x="66269" y="101197"/>
                    <a:pt x="64912" y="100129"/>
                    <a:pt x="64912" y="92656"/>
                  </a:cubicBezTo>
                  <a:lnTo>
                    <a:pt x="64912" y="74"/>
                  </a:lnTo>
                  <a:lnTo>
                    <a:pt x="42595" y="1751"/>
                  </a:lnTo>
                  <a:lnTo>
                    <a:pt x="42595" y="6480"/>
                  </a:lnTo>
                  <a:cubicBezTo>
                    <a:pt x="52849" y="6480"/>
                    <a:pt x="54206" y="7547"/>
                    <a:pt x="54206" y="15021"/>
                  </a:cubicBezTo>
                  <a:lnTo>
                    <a:pt x="54206" y="47509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2395DD89-A211-5C2C-0CEB-7D72A1EB4ECA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3901474" y="4805255"/>
              <a:ext cx="60014" cy="70008"/>
            </a:xfrm>
            <a:custGeom>
              <a:avLst/>
              <a:gdLst>
                <a:gd name="connsiteX0" fmla="*/ 56171 w 60014"/>
                <a:gd name="connsiteY0" fmla="*/ 33476 h 70008"/>
                <a:gd name="connsiteX1" fmla="*/ 60242 w 60014"/>
                <a:gd name="connsiteY1" fmla="*/ 30273 h 70008"/>
                <a:gd name="connsiteX2" fmla="*/ 32497 w 60014"/>
                <a:gd name="connsiteY2" fmla="*/ 74 h 70008"/>
                <a:gd name="connsiteX3" fmla="*/ 228 w 60014"/>
                <a:gd name="connsiteY3" fmla="*/ 34849 h 70008"/>
                <a:gd name="connsiteX4" fmla="*/ 34457 w 60014"/>
                <a:gd name="connsiteY4" fmla="*/ 70082 h 70008"/>
                <a:gd name="connsiteX5" fmla="*/ 60242 w 60014"/>
                <a:gd name="connsiteY5" fmla="*/ 50254 h 70008"/>
                <a:gd name="connsiteX6" fmla="*/ 58131 w 60014"/>
                <a:gd name="connsiteY6" fmla="*/ 48271 h 70008"/>
                <a:gd name="connsiteX7" fmla="*/ 56020 w 60014"/>
                <a:gd name="connsiteY7" fmla="*/ 49949 h 70008"/>
                <a:gd name="connsiteX8" fmla="*/ 35211 w 60014"/>
                <a:gd name="connsiteY8" fmla="*/ 65812 h 70008"/>
                <a:gd name="connsiteX9" fmla="*/ 18323 w 60014"/>
                <a:gd name="connsiteY9" fmla="*/ 56508 h 70008"/>
                <a:gd name="connsiteX10" fmla="*/ 13196 w 60014"/>
                <a:gd name="connsiteY10" fmla="*/ 33476 h 70008"/>
                <a:gd name="connsiteX11" fmla="*/ 56171 w 60014"/>
                <a:gd name="connsiteY11" fmla="*/ 33476 h 70008"/>
                <a:gd name="connsiteX12" fmla="*/ 13347 w 60014"/>
                <a:gd name="connsiteY12" fmla="*/ 29816 h 70008"/>
                <a:gd name="connsiteX13" fmla="*/ 32497 w 60014"/>
                <a:gd name="connsiteY13" fmla="*/ 3887 h 70008"/>
                <a:gd name="connsiteX14" fmla="*/ 49989 w 60014"/>
                <a:gd name="connsiteY14" fmla="*/ 29816 h 70008"/>
                <a:gd name="connsiteX15" fmla="*/ 13347 w 60014"/>
                <a:gd name="connsiteY15" fmla="*/ 29816 h 7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014" h="70008">
                  <a:moveTo>
                    <a:pt x="56171" y="33476"/>
                  </a:moveTo>
                  <a:cubicBezTo>
                    <a:pt x="59489" y="33476"/>
                    <a:pt x="60242" y="33476"/>
                    <a:pt x="60242" y="30273"/>
                  </a:cubicBezTo>
                  <a:cubicBezTo>
                    <a:pt x="60242" y="14563"/>
                    <a:pt x="51798" y="74"/>
                    <a:pt x="32497" y="74"/>
                  </a:cubicBezTo>
                  <a:cubicBezTo>
                    <a:pt x="14402" y="74"/>
                    <a:pt x="228" y="15936"/>
                    <a:pt x="228" y="34849"/>
                  </a:cubicBezTo>
                  <a:cubicBezTo>
                    <a:pt x="228" y="54830"/>
                    <a:pt x="16061" y="70082"/>
                    <a:pt x="34457" y="70082"/>
                  </a:cubicBezTo>
                  <a:cubicBezTo>
                    <a:pt x="52854" y="70082"/>
                    <a:pt x="60242" y="53762"/>
                    <a:pt x="60242" y="50254"/>
                  </a:cubicBezTo>
                  <a:cubicBezTo>
                    <a:pt x="60242" y="49186"/>
                    <a:pt x="59489" y="48271"/>
                    <a:pt x="58131" y="48271"/>
                  </a:cubicBezTo>
                  <a:cubicBezTo>
                    <a:pt x="56623" y="48271"/>
                    <a:pt x="56171" y="49339"/>
                    <a:pt x="56020" y="49949"/>
                  </a:cubicBezTo>
                  <a:cubicBezTo>
                    <a:pt x="50893" y="65507"/>
                    <a:pt x="37473" y="65812"/>
                    <a:pt x="35211" y="65812"/>
                  </a:cubicBezTo>
                  <a:cubicBezTo>
                    <a:pt x="27973" y="65812"/>
                    <a:pt x="21791" y="61693"/>
                    <a:pt x="18323" y="56508"/>
                  </a:cubicBezTo>
                  <a:cubicBezTo>
                    <a:pt x="13347" y="49034"/>
                    <a:pt x="13196" y="39882"/>
                    <a:pt x="13196" y="33476"/>
                  </a:cubicBezTo>
                  <a:lnTo>
                    <a:pt x="56171" y="33476"/>
                  </a:lnTo>
                  <a:close/>
                  <a:moveTo>
                    <a:pt x="13347" y="29816"/>
                  </a:moveTo>
                  <a:cubicBezTo>
                    <a:pt x="14704" y="6327"/>
                    <a:pt x="28275" y="3887"/>
                    <a:pt x="32497" y="3887"/>
                  </a:cubicBezTo>
                  <a:cubicBezTo>
                    <a:pt x="40790" y="3887"/>
                    <a:pt x="49838" y="10293"/>
                    <a:pt x="49989" y="29816"/>
                  </a:cubicBezTo>
                  <a:lnTo>
                    <a:pt x="13347" y="29816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6AE99ED5-E788-6C24-545D-3BB71A65487A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3971316" y="4806170"/>
              <a:ext cx="77204" cy="67415"/>
            </a:xfrm>
            <a:custGeom>
              <a:avLst/>
              <a:gdLst>
                <a:gd name="connsiteX0" fmla="*/ 23001 w 77204"/>
                <a:gd name="connsiteY0" fmla="*/ 27986 h 67415"/>
                <a:gd name="connsiteX1" fmla="*/ 43810 w 77204"/>
                <a:gd name="connsiteY1" fmla="*/ 3887 h 67415"/>
                <a:gd name="connsiteX2" fmla="*/ 54667 w 77204"/>
                <a:gd name="connsiteY2" fmla="*/ 20512 h 67415"/>
                <a:gd name="connsiteX3" fmla="*/ 54667 w 77204"/>
                <a:gd name="connsiteY3" fmla="*/ 55745 h 67415"/>
                <a:gd name="connsiteX4" fmla="*/ 43056 w 77204"/>
                <a:gd name="connsiteY4" fmla="*/ 62761 h 67415"/>
                <a:gd name="connsiteX5" fmla="*/ 43056 w 77204"/>
                <a:gd name="connsiteY5" fmla="*/ 67489 h 67415"/>
                <a:gd name="connsiteX6" fmla="*/ 60247 w 77204"/>
                <a:gd name="connsiteY6" fmla="*/ 67032 h 67415"/>
                <a:gd name="connsiteX7" fmla="*/ 77437 w 77204"/>
                <a:gd name="connsiteY7" fmla="*/ 67489 h 67415"/>
                <a:gd name="connsiteX8" fmla="*/ 77437 w 77204"/>
                <a:gd name="connsiteY8" fmla="*/ 62761 h 67415"/>
                <a:gd name="connsiteX9" fmla="*/ 65826 w 77204"/>
                <a:gd name="connsiteY9" fmla="*/ 58033 h 67415"/>
                <a:gd name="connsiteX10" fmla="*/ 65826 w 77204"/>
                <a:gd name="connsiteY10" fmla="*/ 28748 h 67415"/>
                <a:gd name="connsiteX11" fmla="*/ 61604 w 77204"/>
                <a:gd name="connsiteY11" fmla="*/ 6327 h 67415"/>
                <a:gd name="connsiteX12" fmla="*/ 44866 w 77204"/>
                <a:gd name="connsiteY12" fmla="*/ 74 h 67415"/>
                <a:gd name="connsiteX13" fmla="*/ 22247 w 77204"/>
                <a:gd name="connsiteY13" fmla="*/ 14869 h 67415"/>
                <a:gd name="connsiteX14" fmla="*/ 22096 w 77204"/>
                <a:gd name="connsiteY14" fmla="*/ 14869 h 67415"/>
                <a:gd name="connsiteX15" fmla="*/ 22096 w 77204"/>
                <a:gd name="connsiteY15" fmla="*/ 74 h 67415"/>
                <a:gd name="connsiteX16" fmla="*/ 232 w 77204"/>
                <a:gd name="connsiteY16" fmla="*/ 1751 h 67415"/>
                <a:gd name="connsiteX17" fmla="*/ 232 w 77204"/>
                <a:gd name="connsiteY17" fmla="*/ 6480 h 67415"/>
                <a:gd name="connsiteX18" fmla="*/ 11843 w 77204"/>
                <a:gd name="connsiteY18" fmla="*/ 15021 h 67415"/>
                <a:gd name="connsiteX19" fmla="*/ 11843 w 77204"/>
                <a:gd name="connsiteY19" fmla="*/ 55745 h 67415"/>
                <a:gd name="connsiteX20" fmla="*/ 232 w 77204"/>
                <a:gd name="connsiteY20" fmla="*/ 62761 h 67415"/>
                <a:gd name="connsiteX21" fmla="*/ 232 w 77204"/>
                <a:gd name="connsiteY21" fmla="*/ 67489 h 67415"/>
                <a:gd name="connsiteX22" fmla="*/ 17422 w 77204"/>
                <a:gd name="connsiteY22" fmla="*/ 67032 h 67415"/>
                <a:gd name="connsiteX23" fmla="*/ 34612 w 77204"/>
                <a:gd name="connsiteY23" fmla="*/ 67489 h 67415"/>
                <a:gd name="connsiteX24" fmla="*/ 34612 w 77204"/>
                <a:gd name="connsiteY24" fmla="*/ 62761 h 67415"/>
                <a:gd name="connsiteX25" fmla="*/ 23001 w 77204"/>
                <a:gd name="connsiteY25" fmla="*/ 55745 h 67415"/>
                <a:gd name="connsiteX26" fmla="*/ 23001 w 77204"/>
                <a:gd name="connsiteY26" fmla="*/ 27986 h 6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7204" h="67415">
                  <a:moveTo>
                    <a:pt x="23001" y="27986"/>
                  </a:moveTo>
                  <a:cubicBezTo>
                    <a:pt x="23001" y="11818"/>
                    <a:pt x="34311" y="3887"/>
                    <a:pt x="43810" y="3887"/>
                  </a:cubicBezTo>
                  <a:cubicBezTo>
                    <a:pt x="52707" y="3887"/>
                    <a:pt x="54667" y="11361"/>
                    <a:pt x="54667" y="20512"/>
                  </a:cubicBezTo>
                  <a:lnTo>
                    <a:pt x="54667" y="55745"/>
                  </a:lnTo>
                  <a:cubicBezTo>
                    <a:pt x="54667" y="62761"/>
                    <a:pt x="53009" y="62761"/>
                    <a:pt x="43056" y="62761"/>
                  </a:cubicBezTo>
                  <a:lnTo>
                    <a:pt x="43056" y="67489"/>
                  </a:lnTo>
                  <a:cubicBezTo>
                    <a:pt x="50144" y="67184"/>
                    <a:pt x="53009" y="67032"/>
                    <a:pt x="60247" y="67032"/>
                  </a:cubicBezTo>
                  <a:cubicBezTo>
                    <a:pt x="67485" y="67032"/>
                    <a:pt x="69445" y="67184"/>
                    <a:pt x="77437" y="67489"/>
                  </a:cubicBezTo>
                  <a:lnTo>
                    <a:pt x="77437" y="62761"/>
                  </a:lnTo>
                  <a:cubicBezTo>
                    <a:pt x="69746" y="62761"/>
                    <a:pt x="65977" y="62761"/>
                    <a:pt x="65826" y="58033"/>
                  </a:cubicBezTo>
                  <a:lnTo>
                    <a:pt x="65826" y="28748"/>
                  </a:lnTo>
                  <a:cubicBezTo>
                    <a:pt x="65826" y="16089"/>
                    <a:pt x="65826" y="11666"/>
                    <a:pt x="61604" y="6327"/>
                  </a:cubicBezTo>
                  <a:cubicBezTo>
                    <a:pt x="58135" y="2057"/>
                    <a:pt x="52405" y="74"/>
                    <a:pt x="44866" y="74"/>
                  </a:cubicBezTo>
                  <a:cubicBezTo>
                    <a:pt x="30842" y="74"/>
                    <a:pt x="24358" y="10598"/>
                    <a:pt x="22247" y="14869"/>
                  </a:cubicBezTo>
                  <a:lnTo>
                    <a:pt x="22096" y="14869"/>
                  </a:lnTo>
                  <a:lnTo>
                    <a:pt x="22096" y="74"/>
                  </a:lnTo>
                  <a:lnTo>
                    <a:pt x="232" y="1751"/>
                  </a:lnTo>
                  <a:lnTo>
                    <a:pt x="232" y="6480"/>
                  </a:lnTo>
                  <a:cubicBezTo>
                    <a:pt x="10486" y="6480"/>
                    <a:pt x="11843" y="7547"/>
                    <a:pt x="11843" y="15021"/>
                  </a:cubicBezTo>
                  <a:lnTo>
                    <a:pt x="11843" y="55745"/>
                  </a:lnTo>
                  <a:cubicBezTo>
                    <a:pt x="11843" y="62761"/>
                    <a:pt x="10184" y="62761"/>
                    <a:pt x="232" y="62761"/>
                  </a:cubicBezTo>
                  <a:lnTo>
                    <a:pt x="232" y="67489"/>
                  </a:lnTo>
                  <a:cubicBezTo>
                    <a:pt x="7319" y="67184"/>
                    <a:pt x="10184" y="67032"/>
                    <a:pt x="17422" y="67032"/>
                  </a:cubicBezTo>
                  <a:cubicBezTo>
                    <a:pt x="24660" y="67032"/>
                    <a:pt x="26620" y="67184"/>
                    <a:pt x="34612" y="67489"/>
                  </a:cubicBezTo>
                  <a:lnTo>
                    <a:pt x="34612" y="62761"/>
                  </a:lnTo>
                  <a:cubicBezTo>
                    <a:pt x="24660" y="62761"/>
                    <a:pt x="23001" y="62761"/>
                    <a:pt x="23001" y="55745"/>
                  </a:cubicBezTo>
                  <a:lnTo>
                    <a:pt x="23001" y="27986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9DD63CCE-F084-B720-91F1-F947FC21AAF6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4057265" y="4805255"/>
              <a:ext cx="50665" cy="70008"/>
            </a:xfrm>
            <a:custGeom>
              <a:avLst/>
              <a:gdLst>
                <a:gd name="connsiteX0" fmla="*/ 46982 w 50665"/>
                <a:gd name="connsiteY0" fmla="*/ 4039 h 70008"/>
                <a:gd name="connsiteX1" fmla="*/ 45173 w 50665"/>
                <a:gd name="connsiteY1" fmla="*/ 74 h 70008"/>
                <a:gd name="connsiteX2" fmla="*/ 42157 w 50665"/>
                <a:gd name="connsiteY2" fmla="*/ 1904 h 70008"/>
                <a:gd name="connsiteX3" fmla="*/ 39593 w 50665"/>
                <a:gd name="connsiteY3" fmla="*/ 4344 h 70008"/>
                <a:gd name="connsiteX4" fmla="*/ 25117 w 50665"/>
                <a:gd name="connsiteY4" fmla="*/ 74 h 70008"/>
                <a:gd name="connsiteX5" fmla="*/ 237 w 50665"/>
                <a:gd name="connsiteY5" fmla="*/ 18987 h 70008"/>
                <a:gd name="connsiteX6" fmla="*/ 5816 w 50665"/>
                <a:gd name="connsiteY6" fmla="*/ 31189 h 70008"/>
                <a:gd name="connsiteX7" fmla="*/ 24363 w 50665"/>
                <a:gd name="connsiteY7" fmla="*/ 38357 h 70008"/>
                <a:gd name="connsiteX8" fmla="*/ 37935 w 50665"/>
                <a:gd name="connsiteY8" fmla="*/ 42933 h 70008"/>
                <a:gd name="connsiteX9" fmla="*/ 43212 w 50665"/>
                <a:gd name="connsiteY9" fmla="*/ 52847 h 70008"/>
                <a:gd name="connsiteX10" fmla="*/ 25871 w 50665"/>
                <a:gd name="connsiteY10" fmla="*/ 66269 h 70008"/>
                <a:gd name="connsiteX11" fmla="*/ 4761 w 50665"/>
                <a:gd name="connsiteY11" fmla="*/ 45068 h 70008"/>
                <a:gd name="connsiteX12" fmla="*/ 2348 w 50665"/>
                <a:gd name="connsiteY12" fmla="*/ 42628 h 70008"/>
                <a:gd name="connsiteX13" fmla="*/ 237 w 50665"/>
                <a:gd name="connsiteY13" fmla="*/ 46594 h 70008"/>
                <a:gd name="connsiteX14" fmla="*/ 237 w 50665"/>
                <a:gd name="connsiteY14" fmla="*/ 66117 h 70008"/>
                <a:gd name="connsiteX15" fmla="*/ 2046 w 50665"/>
                <a:gd name="connsiteY15" fmla="*/ 70082 h 70008"/>
                <a:gd name="connsiteX16" fmla="*/ 5816 w 50665"/>
                <a:gd name="connsiteY16" fmla="*/ 67032 h 70008"/>
                <a:gd name="connsiteX17" fmla="*/ 8832 w 50665"/>
                <a:gd name="connsiteY17" fmla="*/ 63371 h 70008"/>
                <a:gd name="connsiteX18" fmla="*/ 25871 w 50665"/>
                <a:gd name="connsiteY18" fmla="*/ 70082 h 70008"/>
                <a:gd name="connsiteX19" fmla="*/ 50903 w 50665"/>
                <a:gd name="connsiteY19" fmla="*/ 48881 h 70008"/>
                <a:gd name="connsiteX20" fmla="*/ 44569 w 50665"/>
                <a:gd name="connsiteY20" fmla="*/ 34392 h 70008"/>
                <a:gd name="connsiteX21" fmla="*/ 22856 w 50665"/>
                <a:gd name="connsiteY21" fmla="*/ 26155 h 70008"/>
                <a:gd name="connsiteX22" fmla="*/ 7927 w 50665"/>
                <a:gd name="connsiteY22" fmla="*/ 14716 h 70008"/>
                <a:gd name="connsiteX23" fmla="*/ 25117 w 50665"/>
                <a:gd name="connsiteY23" fmla="*/ 3429 h 70008"/>
                <a:gd name="connsiteX24" fmla="*/ 42760 w 50665"/>
                <a:gd name="connsiteY24" fmla="*/ 19902 h 70008"/>
                <a:gd name="connsiteX25" fmla="*/ 44871 w 50665"/>
                <a:gd name="connsiteY25" fmla="*/ 22647 h 70008"/>
                <a:gd name="connsiteX26" fmla="*/ 46982 w 50665"/>
                <a:gd name="connsiteY26" fmla="*/ 18682 h 70008"/>
                <a:gd name="connsiteX27" fmla="*/ 46982 w 50665"/>
                <a:gd name="connsiteY27" fmla="*/ 4039 h 7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665" h="70008">
                  <a:moveTo>
                    <a:pt x="46982" y="4039"/>
                  </a:moveTo>
                  <a:cubicBezTo>
                    <a:pt x="46982" y="1446"/>
                    <a:pt x="46982" y="74"/>
                    <a:pt x="45173" y="74"/>
                  </a:cubicBezTo>
                  <a:cubicBezTo>
                    <a:pt x="44419" y="74"/>
                    <a:pt x="44117" y="74"/>
                    <a:pt x="42157" y="1904"/>
                  </a:cubicBezTo>
                  <a:cubicBezTo>
                    <a:pt x="41855" y="2209"/>
                    <a:pt x="40498" y="3582"/>
                    <a:pt x="39593" y="4344"/>
                  </a:cubicBezTo>
                  <a:cubicBezTo>
                    <a:pt x="34919" y="989"/>
                    <a:pt x="30244" y="74"/>
                    <a:pt x="25117" y="74"/>
                  </a:cubicBezTo>
                  <a:cubicBezTo>
                    <a:pt x="5213" y="74"/>
                    <a:pt x="237" y="11208"/>
                    <a:pt x="237" y="18987"/>
                  </a:cubicBezTo>
                  <a:cubicBezTo>
                    <a:pt x="237" y="23867"/>
                    <a:pt x="2348" y="27833"/>
                    <a:pt x="5816" y="31189"/>
                  </a:cubicBezTo>
                  <a:cubicBezTo>
                    <a:pt x="10943" y="35917"/>
                    <a:pt x="16673" y="36985"/>
                    <a:pt x="24363" y="38357"/>
                  </a:cubicBezTo>
                  <a:cubicBezTo>
                    <a:pt x="32054" y="39882"/>
                    <a:pt x="34617" y="40340"/>
                    <a:pt x="37935" y="42933"/>
                  </a:cubicBezTo>
                  <a:cubicBezTo>
                    <a:pt x="39443" y="44153"/>
                    <a:pt x="43212" y="47051"/>
                    <a:pt x="43212" y="52847"/>
                  </a:cubicBezTo>
                  <a:cubicBezTo>
                    <a:pt x="43212" y="66269"/>
                    <a:pt x="27982" y="66269"/>
                    <a:pt x="25871" y="66269"/>
                  </a:cubicBezTo>
                  <a:cubicBezTo>
                    <a:pt x="10491" y="66269"/>
                    <a:pt x="6570" y="53305"/>
                    <a:pt x="4761" y="45068"/>
                  </a:cubicBezTo>
                  <a:cubicBezTo>
                    <a:pt x="4308" y="43543"/>
                    <a:pt x="4157" y="42628"/>
                    <a:pt x="2348" y="42628"/>
                  </a:cubicBezTo>
                  <a:cubicBezTo>
                    <a:pt x="237" y="42628"/>
                    <a:pt x="237" y="43848"/>
                    <a:pt x="237" y="46594"/>
                  </a:cubicBezTo>
                  <a:lnTo>
                    <a:pt x="237" y="66117"/>
                  </a:lnTo>
                  <a:cubicBezTo>
                    <a:pt x="237" y="68710"/>
                    <a:pt x="237" y="70082"/>
                    <a:pt x="2046" y="70082"/>
                  </a:cubicBezTo>
                  <a:cubicBezTo>
                    <a:pt x="2951" y="70082"/>
                    <a:pt x="3102" y="69930"/>
                    <a:pt x="5816" y="67032"/>
                  </a:cubicBezTo>
                  <a:cubicBezTo>
                    <a:pt x="6419" y="66117"/>
                    <a:pt x="8078" y="64134"/>
                    <a:pt x="8832" y="63371"/>
                  </a:cubicBezTo>
                  <a:cubicBezTo>
                    <a:pt x="15165" y="69625"/>
                    <a:pt x="22102" y="70082"/>
                    <a:pt x="25871" y="70082"/>
                  </a:cubicBezTo>
                  <a:cubicBezTo>
                    <a:pt x="44419" y="70082"/>
                    <a:pt x="50903" y="59101"/>
                    <a:pt x="50903" y="48881"/>
                  </a:cubicBezTo>
                  <a:cubicBezTo>
                    <a:pt x="50903" y="42018"/>
                    <a:pt x="47887" y="37900"/>
                    <a:pt x="44569" y="34392"/>
                  </a:cubicBezTo>
                  <a:cubicBezTo>
                    <a:pt x="39443" y="29358"/>
                    <a:pt x="34014" y="28291"/>
                    <a:pt x="22856" y="26155"/>
                  </a:cubicBezTo>
                  <a:cubicBezTo>
                    <a:pt x="18935" y="25393"/>
                    <a:pt x="7927" y="23410"/>
                    <a:pt x="7927" y="14716"/>
                  </a:cubicBezTo>
                  <a:cubicBezTo>
                    <a:pt x="7927" y="9835"/>
                    <a:pt x="11395" y="3429"/>
                    <a:pt x="25117" y="3429"/>
                  </a:cubicBezTo>
                  <a:cubicBezTo>
                    <a:pt x="41403" y="3429"/>
                    <a:pt x="42458" y="16089"/>
                    <a:pt x="42760" y="19902"/>
                  </a:cubicBezTo>
                  <a:cubicBezTo>
                    <a:pt x="42911" y="21732"/>
                    <a:pt x="42911" y="22647"/>
                    <a:pt x="44871" y="22647"/>
                  </a:cubicBezTo>
                  <a:cubicBezTo>
                    <a:pt x="46982" y="22647"/>
                    <a:pt x="46982" y="21580"/>
                    <a:pt x="46982" y="18682"/>
                  </a:cubicBezTo>
                  <a:lnTo>
                    <a:pt x="46982" y="4039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6D6932DC-BADF-B944-BB8F-8B8B9D21B823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4117641" y="4805255"/>
              <a:ext cx="60014" cy="70008"/>
            </a:xfrm>
            <a:custGeom>
              <a:avLst/>
              <a:gdLst>
                <a:gd name="connsiteX0" fmla="*/ 56184 w 60014"/>
                <a:gd name="connsiteY0" fmla="*/ 33476 h 70008"/>
                <a:gd name="connsiteX1" fmla="*/ 60255 w 60014"/>
                <a:gd name="connsiteY1" fmla="*/ 30273 h 70008"/>
                <a:gd name="connsiteX2" fmla="*/ 32510 w 60014"/>
                <a:gd name="connsiteY2" fmla="*/ 74 h 70008"/>
                <a:gd name="connsiteX3" fmla="*/ 241 w 60014"/>
                <a:gd name="connsiteY3" fmla="*/ 34849 h 70008"/>
                <a:gd name="connsiteX4" fmla="*/ 34470 w 60014"/>
                <a:gd name="connsiteY4" fmla="*/ 70082 h 70008"/>
                <a:gd name="connsiteX5" fmla="*/ 60255 w 60014"/>
                <a:gd name="connsiteY5" fmla="*/ 50254 h 70008"/>
                <a:gd name="connsiteX6" fmla="*/ 58144 w 60014"/>
                <a:gd name="connsiteY6" fmla="*/ 48271 h 70008"/>
                <a:gd name="connsiteX7" fmla="*/ 56033 w 60014"/>
                <a:gd name="connsiteY7" fmla="*/ 49949 h 70008"/>
                <a:gd name="connsiteX8" fmla="*/ 35224 w 60014"/>
                <a:gd name="connsiteY8" fmla="*/ 65812 h 70008"/>
                <a:gd name="connsiteX9" fmla="*/ 18335 w 60014"/>
                <a:gd name="connsiteY9" fmla="*/ 56508 h 70008"/>
                <a:gd name="connsiteX10" fmla="*/ 13209 w 60014"/>
                <a:gd name="connsiteY10" fmla="*/ 33476 h 70008"/>
                <a:gd name="connsiteX11" fmla="*/ 56184 w 60014"/>
                <a:gd name="connsiteY11" fmla="*/ 33476 h 70008"/>
                <a:gd name="connsiteX12" fmla="*/ 13359 w 60014"/>
                <a:gd name="connsiteY12" fmla="*/ 29816 h 70008"/>
                <a:gd name="connsiteX13" fmla="*/ 32510 w 60014"/>
                <a:gd name="connsiteY13" fmla="*/ 3887 h 70008"/>
                <a:gd name="connsiteX14" fmla="*/ 50002 w 60014"/>
                <a:gd name="connsiteY14" fmla="*/ 29816 h 70008"/>
                <a:gd name="connsiteX15" fmla="*/ 13359 w 60014"/>
                <a:gd name="connsiteY15" fmla="*/ 29816 h 7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014" h="70008">
                  <a:moveTo>
                    <a:pt x="56184" y="33476"/>
                  </a:moveTo>
                  <a:cubicBezTo>
                    <a:pt x="59501" y="33476"/>
                    <a:pt x="60255" y="33476"/>
                    <a:pt x="60255" y="30273"/>
                  </a:cubicBezTo>
                  <a:cubicBezTo>
                    <a:pt x="60255" y="14563"/>
                    <a:pt x="51811" y="74"/>
                    <a:pt x="32510" y="74"/>
                  </a:cubicBezTo>
                  <a:cubicBezTo>
                    <a:pt x="14415" y="74"/>
                    <a:pt x="241" y="15936"/>
                    <a:pt x="241" y="34849"/>
                  </a:cubicBezTo>
                  <a:cubicBezTo>
                    <a:pt x="241" y="54830"/>
                    <a:pt x="16074" y="70082"/>
                    <a:pt x="34470" y="70082"/>
                  </a:cubicBezTo>
                  <a:cubicBezTo>
                    <a:pt x="52867" y="70082"/>
                    <a:pt x="60255" y="53762"/>
                    <a:pt x="60255" y="50254"/>
                  </a:cubicBezTo>
                  <a:cubicBezTo>
                    <a:pt x="60255" y="49186"/>
                    <a:pt x="59501" y="48271"/>
                    <a:pt x="58144" y="48271"/>
                  </a:cubicBezTo>
                  <a:cubicBezTo>
                    <a:pt x="56636" y="48271"/>
                    <a:pt x="56184" y="49339"/>
                    <a:pt x="56033" y="49949"/>
                  </a:cubicBezTo>
                  <a:cubicBezTo>
                    <a:pt x="50906" y="65507"/>
                    <a:pt x="37486" y="65812"/>
                    <a:pt x="35224" y="65812"/>
                  </a:cubicBezTo>
                  <a:cubicBezTo>
                    <a:pt x="27986" y="65812"/>
                    <a:pt x="21804" y="61693"/>
                    <a:pt x="18335" y="56508"/>
                  </a:cubicBezTo>
                  <a:cubicBezTo>
                    <a:pt x="13359" y="49034"/>
                    <a:pt x="13209" y="39882"/>
                    <a:pt x="13209" y="33476"/>
                  </a:cubicBezTo>
                  <a:lnTo>
                    <a:pt x="56184" y="33476"/>
                  </a:lnTo>
                  <a:close/>
                  <a:moveTo>
                    <a:pt x="13359" y="29816"/>
                  </a:moveTo>
                  <a:cubicBezTo>
                    <a:pt x="14716" y="6327"/>
                    <a:pt x="28288" y="3887"/>
                    <a:pt x="32510" y="3887"/>
                  </a:cubicBezTo>
                  <a:cubicBezTo>
                    <a:pt x="40803" y="3887"/>
                    <a:pt x="49851" y="10293"/>
                    <a:pt x="50002" y="29816"/>
                  </a:cubicBezTo>
                  <a:lnTo>
                    <a:pt x="13359" y="29816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802" name="Group 801" descr="\documentclass{article}&#10;\usepackage{amsmath}&#10;\pagestyle{empty}&#10;\begin{document}&#10;&#10;\begin{center}&#10;\textbf{EnKS}&#10;\end{center}&#10;&#10;\end{document}" title="IguanaTex Vector Display">
            <a:extLst>
              <a:ext uri="{FF2B5EF4-FFF2-40B4-BE49-F238E27FC236}">
                <a16:creationId xmlns:a16="http://schemas.microsoft.com/office/drawing/2014/main" id="{032E7BF5-3CC2-3FD4-53A3-26F6E59AF18E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4355416" y="3816170"/>
            <a:ext cx="483878" cy="115700"/>
            <a:chOff x="10926481" y="4522433"/>
            <a:chExt cx="483878" cy="115700"/>
          </a:xfrm>
        </p:grpSpPr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73B9DC3D-C47A-3A5C-BC6A-2FD758FE0B0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926481" y="4525211"/>
              <a:ext cx="116917" cy="111124"/>
            </a:xfrm>
            <a:custGeom>
              <a:avLst/>
              <a:gdLst>
                <a:gd name="connsiteX0" fmla="*/ 117137 w 116917"/>
                <a:gd name="connsiteY0" fmla="*/ 66411 h 111124"/>
                <a:gd name="connsiteX1" fmla="*/ 109103 w 116917"/>
                <a:gd name="connsiteY1" fmla="*/ 66411 h 111124"/>
                <a:gd name="connsiteX2" fmla="*/ 68934 w 116917"/>
                <a:gd name="connsiteY2" fmla="*/ 103507 h 111124"/>
                <a:gd name="connsiteX3" fmla="*/ 42952 w 116917"/>
                <a:gd name="connsiteY3" fmla="*/ 103507 h 111124"/>
                <a:gd name="connsiteX4" fmla="*/ 42952 w 116917"/>
                <a:gd name="connsiteY4" fmla="*/ 57423 h 111124"/>
                <a:gd name="connsiteX5" fmla="*/ 52353 w 116917"/>
                <a:gd name="connsiteY5" fmla="*/ 57423 h 111124"/>
                <a:gd name="connsiteX6" fmla="*/ 70472 w 116917"/>
                <a:gd name="connsiteY6" fmla="*/ 76543 h 111124"/>
                <a:gd name="connsiteX7" fmla="*/ 78506 w 116917"/>
                <a:gd name="connsiteY7" fmla="*/ 76543 h 111124"/>
                <a:gd name="connsiteX8" fmla="*/ 78506 w 116917"/>
                <a:gd name="connsiteY8" fmla="*/ 30622 h 111124"/>
                <a:gd name="connsiteX9" fmla="*/ 70472 w 116917"/>
                <a:gd name="connsiteY9" fmla="*/ 30622 h 111124"/>
                <a:gd name="connsiteX10" fmla="*/ 52353 w 116917"/>
                <a:gd name="connsiteY10" fmla="*/ 49742 h 111124"/>
                <a:gd name="connsiteX11" fmla="*/ 42952 w 116917"/>
                <a:gd name="connsiteY11" fmla="*/ 49742 h 111124"/>
                <a:gd name="connsiteX12" fmla="*/ 42952 w 116917"/>
                <a:gd name="connsiteY12" fmla="*/ 7743 h 111124"/>
                <a:gd name="connsiteX13" fmla="*/ 68934 w 116917"/>
                <a:gd name="connsiteY13" fmla="*/ 7743 h 111124"/>
                <a:gd name="connsiteX14" fmla="*/ 103633 w 116917"/>
                <a:gd name="connsiteY14" fmla="*/ 39447 h 111124"/>
                <a:gd name="connsiteX15" fmla="*/ 111667 w 116917"/>
                <a:gd name="connsiteY15" fmla="*/ 39447 h 111124"/>
                <a:gd name="connsiteX16" fmla="*/ 106368 w 116917"/>
                <a:gd name="connsiteY16" fmla="*/ 63 h 111124"/>
                <a:gd name="connsiteX17" fmla="*/ 219 w 116917"/>
                <a:gd name="connsiteY17" fmla="*/ 63 h 111124"/>
                <a:gd name="connsiteX18" fmla="*/ 219 w 116917"/>
                <a:gd name="connsiteY18" fmla="*/ 7743 h 111124"/>
                <a:gd name="connsiteX19" fmla="*/ 18680 w 116917"/>
                <a:gd name="connsiteY19" fmla="*/ 7743 h 111124"/>
                <a:gd name="connsiteX20" fmla="*/ 18680 w 116917"/>
                <a:gd name="connsiteY20" fmla="*/ 103507 h 111124"/>
                <a:gd name="connsiteX21" fmla="*/ 219 w 116917"/>
                <a:gd name="connsiteY21" fmla="*/ 103507 h 111124"/>
                <a:gd name="connsiteX22" fmla="*/ 219 w 116917"/>
                <a:gd name="connsiteY22" fmla="*/ 111187 h 111124"/>
                <a:gd name="connsiteX23" fmla="*/ 109274 w 116917"/>
                <a:gd name="connsiteY23" fmla="*/ 111187 h 111124"/>
                <a:gd name="connsiteX24" fmla="*/ 117137 w 116917"/>
                <a:gd name="connsiteY24" fmla="*/ 66411 h 11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6917" h="111124">
                  <a:moveTo>
                    <a:pt x="117137" y="66411"/>
                  </a:moveTo>
                  <a:lnTo>
                    <a:pt x="109103" y="66411"/>
                  </a:lnTo>
                  <a:cubicBezTo>
                    <a:pt x="105342" y="88962"/>
                    <a:pt x="100556" y="103507"/>
                    <a:pt x="68934" y="103507"/>
                  </a:cubicBezTo>
                  <a:lnTo>
                    <a:pt x="42952" y="103507"/>
                  </a:lnTo>
                  <a:lnTo>
                    <a:pt x="42952" y="57423"/>
                  </a:lnTo>
                  <a:lnTo>
                    <a:pt x="52353" y="57423"/>
                  </a:lnTo>
                  <a:cubicBezTo>
                    <a:pt x="68763" y="57423"/>
                    <a:pt x="70472" y="64450"/>
                    <a:pt x="70472" y="76543"/>
                  </a:cubicBezTo>
                  <a:lnTo>
                    <a:pt x="78506" y="76543"/>
                  </a:lnTo>
                  <a:lnTo>
                    <a:pt x="78506" y="30622"/>
                  </a:lnTo>
                  <a:lnTo>
                    <a:pt x="70472" y="30622"/>
                  </a:lnTo>
                  <a:cubicBezTo>
                    <a:pt x="70472" y="42715"/>
                    <a:pt x="68934" y="49742"/>
                    <a:pt x="52353" y="49742"/>
                  </a:cubicBezTo>
                  <a:lnTo>
                    <a:pt x="42952" y="49742"/>
                  </a:lnTo>
                  <a:lnTo>
                    <a:pt x="42952" y="7743"/>
                  </a:lnTo>
                  <a:lnTo>
                    <a:pt x="68934" y="7743"/>
                  </a:lnTo>
                  <a:cubicBezTo>
                    <a:pt x="96454" y="7743"/>
                    <a:pt x="100898" y="19673"/>
                    <a:pt x="103633" y="39447"/>
                  </a:cubicBezTo>
                  <a:lnTo>
                    <a:pt x="111667" y="39447"/>
                  </a:lnTo>
                  <a:lnTo>
                    <a:pt x="106368" y="63"/>
                  </a:lnTo>
                  <a:lnTo>
                    <a:pt x="219" y="63"/>
                  </a:lnTo>
                  <a:lnTo>
                    <a:pt x="219" y="7743"/>
                  </a:lnTo>
                  <a:lnTo>
                    <a:pt x="18680" y="7743"/>
                  </a:lnTo>
                  <a:lnTo>
                    <a:pt x="18680" y="103507"/>
                  </a:lnTo>
                  <a:lnTo>
                    <a:pt x="219" y="103507"/>
                  </a:lnTo>
                  <a:lnTo>
                    <a:pt x="219" y="111187"/>
                  </a:lnTo>
                  <a:lnTo>
                    <a:pt x="109274" y="111187"/>
                  </a:lnTo>
                  <a:lnTo>
                    <a:pt x="117137" y="66411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8EE11FB3-D298-783F-A723-767AEDDF1FC2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1056655" y="4562797"/>
              <a:ext cx="97431" cy="73538"/>
            </a:xfrm>
            <a:custGeom>
              <a:avLst/>
              <a:gdLst>
                <a:gd name="connsiteX0" fmla="*/ 12021 w 97431"/>
                <a:gd name="connsiteY0" fmla="*/ 15424 h 73538"/>
                <a:gd name="connsiteX1" fmla="*/ 12021 w 97431"/>
                <a:gd name="connsiteY1" fmla="*/ 65920 h 73538"/>
                <a:gd name="connsiteX2" fmla="*/ 227 w 97431"/>
                <a:gd name="connsiteY2" fmla="*/ 65920 h 73538"/>
                <a:gd name="connsiteX3" fmla="*/ 227 w 97431"/>
                <a:gd name="connsiteY3" fmla="*/ 73601 h 73538"/>
                <a:gd name="connsiteX4" fmla="*/ 21764 w 97431"/>
                <a:gd name="connsiteY4" fmla="*/ 73111 h 73538"/>
                <a:gd name="connsiteX5" fmla="*/ 43301 w 97431"/>
                <a:gd name="connsiteY5" fmla="*/ 73601 h 73538"/>
                <a:gd name="connsiteX6" fmla="*/ 43301 w 97431"/>
                <a:gd name="connsiteY6" fmla="*/ 65920 h 73538"/>
                <a:gd name="connsiteX7" fmla="*/ 31507 w 97431"/>
                <a:gd name="connsiteY7" fmla="*/ 65920 h 73538"/>
                <a:gd name="connsiteX8" fmla="*/ 31507 w 97431"/>
                <a:gd name="connsiteY8" fmla="*/ 31766 h 73538"/>
                <a:gd name="connsiteX9" fmla="*/ 56976 w 97431"/>
                <a:gd name="connsiteY9" fmla="*/ 5946 h 73538"/>
                <a:gd name="connsiteX10" fmla="*/ 66377 w 97431"/>
                <a:gd name="connsiteY10" fmla="*/ 21797 h 73538"/>
                <a:gd name="connsiteX11" fmla="*/ 66377 w 97431"/>
                <a:gd name="connsiteY11" fmla="*/ 65920 h 73538"/>
                <a:gd name="connsiteX12" fmla="*/ 54583 w 97431"/>
                <a:gd name="connsiteY12" fmla="*/ 65920 h 73538"/>
                <a:gd name="connsiteX13" fmla="*/ 54583 w 97431"/>
                <a:gd name="connsiteY13" fmla="*/ 73601 h 73538"/>
                <a:gd name="connsiteX14" fmla="*/ 76120 w 97431"/>
                <a:gd name="connsiteY14" fmla="*/ 73111 h 73538"/>
                <a:gd name="connsiteX15" fmla="*/ 97658 w 97431"/>
                <a:gd name="connsiteY15" fmla="*/ 73601 h 73538"/>
                <a:gd name="connsiteX16" fmla="*/ 97658 w 97431"/>
                <a:gd name="connsiteY16" fmla="*/ 65920 h 73538"/>
                <a:gd name="connsiteX17" fmla="*/ 85864 w 97431"/>
                <a:gd name="connsiteY17" fmla="*/ 65920 h 73538"/>
                <a:gd name="connsiteX18" fmla="*/ 85864 w 97431"/>
                <a:gd name="connsiteY18" fmla="*/ 23595 h 73538"/>
                <a:gd name="connsiteX19" fmla="*/ 59540 w 97431"/>
                <a:gd name="connsiteY19" fmla="*/ 63 h 73538"/>
                <a:gd name="connsiteX20" fmla="*/ 29627 w 97431"/>
                <a:gd name="connsiteY20" fmla="*/ 17712 h 73538"/>
                <a:gd name="connsiteX21" fmla="*/ 29627 w 97431"/>
                <a:gd name="connsiteY21" fmla="*/ 63 h 73538"/>
                <a:gd name="connsiteX22" fmla="*/ 227 w 97431"/>
                <a:gd name="connsiteY22" fmla="*/ 1370 h 73538"/>
                <a:gd name="connsiteX23" fmla="*/ 227 w 97431"/>
                <a:gd name="connsiteY23" fmla="*/ 9051 h 73538"/>
                <a:gd name="connsiteX24" fmla="*/ 12021 w 97431"/>
                <a:gd name="connsiteY24" fmla="*/ 15424 h 7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7431" h="73538">
                  <a:moveTo>
                    <a:pt x="12021" y="15424"/>
                  </a:moveTo>
                  <a:lnTo>
                    <a:pt x="12021" y="65920"/>
                  </a:lnTo>
                  <a:lnTo>
                    <a:pt x="227" y="65920"/>
                  </a:lnTo>
                  <a:lnTo>
                    <a:pt x="227" y="73601"/>
                  </a:lnTo>
                  <a:cubicBezTo>
                    <a:pt x="5013" y="73438"/>
                    <a:pt x="15269" y="73111"/>
                    <a:pt x="21764" y="73111"/>
                  </a:cubicBezTo>
                  <a:cubicBezTo>
                    <a:pt x="28430" y="73111"/>
                    <a:pt x="38515" y="73438"/>
                    <a:pt x="43301" y="73601"/>
                  </a:cubicBezTo>
                  <a:lnTo>
                    <a:pt x="43301" y="65920"/>
                  </a:lnTo>
                  <a:lnTo>
                    <a:pt x="31507" y="65920"/>
                  </a:lnTo>
                  <a:lnTo>
                    <a:pt x="31507" y="31766"/>
                  </a:lnTo>
                  <a:cubicBezTo>
                    <a:pt x="31507" y="13953"/>
                    <a:pt x="46207" y="5946"/>
                    <a:pt x="56976" y="5946"/>
                  </a:cubicBezTo>
                  <a:cubicBezTo>
                    <a:pt x="62788" y="5946"/>
                    <a:pt x="66377" y="9378"/>
                    <a:pt x="66377" y="21797"/>
                  </a:cubicBezTo>
                  <a:lnTo>
                    <a:pt x="66377" y="65920"/>
                  </a:lnTo>
                  <a:lnTo>
                    <a:pt x="54583" y="65920"/>
                  </a:lnTo>
                  <a:lnTo>
                    <a:pt x="54583" y="73601"/>
                  </a:lnTo>
                  <a:cubicBezTo>
                    <a:pt x="59369" y="73438"/>
                    <a:pt x="69625" y="73111"/>
                    <a:pt x="76120" y="73111"/>
                  </a:cubicBezTo>
                  <a:cubicBezTo>
                    <a:pt x="82787" y="73111"/>
                    <a:pt x="92872" y="73438"/>
                    <a:pt x="97658" y="73601"/>
                  </a:cubicBezTo>
                  <a:lnTo>
                    <a:pt x="97658" y="65920"/>
                  </a:lnTo>
                  <a:lnTo>
                    <a:pt x="85864" y="65920"/>
                  </a:lnTo>
                  <a:lnTo>
                    <a:pt x="85864" y="23595"/>
                  </a:lnTo>
                  <a:cubicBezTo>
                    <a:pt x="85864" y="6436"/>
                    <a:pt x="76633" y="63"/>
                    <a:pt x="59540" y="63"/>
                  </a:cubicBezTo>
                  <a:cubicBezTo>
                    <a:pt x="43130" y="63"/>
                    <a:pt x="34071" y="9378"/>
                    <a:pt x="29627" y="17712"/>
                  </a:cubicBezTo>
                  <a:lnTo>
                    <a:pt x="29627" y="63"/>
                  </a:lnTo>
                  <a:lnTo>
                    <a:pt x="227" y="1370"/>
                  </a:lnTo>
                  <a:lnTo>
                    <a:pt x="227" y="9051"/>
                  </a:lnTo>
                  <a:cubicBezTo>
                    <a:pt x="10824" y="9051"/>
                    <a:pt x="12021" y="9051"/>
                    <a:pt x="12021" y="15424"/>
                  </a:cubicBez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DD2D6341-C3D0-EE89-A774-9BC7B5DFDF63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1164835" y="4524231"/>
              <a:ext cx="138967" cy="112105"/>
            </a:xfrm>
            <a:custGeom>
              <a:avLst/>
              <a:gdLst>
                <a:gd name="connsiteX0" fmla="*/ 76469 w 138967"/>
                <a:gd name="connsiteY0" fmla="*/ 43369 h 112105"/>
                <a:gd name="connsiteX1" fmla="*/ 117492 w 138967"/>
                <a:gd name="connsiteY1" fmla="*/ 10685 h 112105"/>
                <a:gd name="connsiteX2" fmla="*/ 133560 w 138967"/>
                <a:gd name="connsiteY2" fmla="*/ 7743 h 112105"/>
                <a:gd name="connsiteX3" fmla="*/ 136466 w 138967"/>
                <a:gd name="connsiteY3" fmla="*/ 7743 h 112105"/>
                <a:gd name="connsiteX4" fmla="*/ 136466 w 138967"/>
                <a:gd name="connsiteY4" fmla="*/ 63 h 112105"/>
                <a:gd name="connsiteX5" fmla="*/ 119031 w 138967"/>
                <a:gd name="connsiteY5" fmla="*/ 553 h 112105"/>
                <a:gd name="connsiteX6" fmla="*/ 94075 w 138967"/>
                <a:gd name="connsiteY6" fmla="*/ 63 h 112105"/>
                <a:gd name="connsiteX7" fmla="*/ 94075 w 138967"/>
                <a:gd name="connsiteY7" fmla="*/ 7743 h 112105"/>
                <a:gd name="connsiteX8" fmla="*/ 103989 w 138967"/>
                <a:gd name="connsiteY8" fmla="*/ 8561 h 112105"/>
                <a:gd name="connsiteX9" fmla="*/ 106211 w 138967"/>
                <a:gd name="connsiteY9" fmla="*/ 9541 h 112105"/>
                <a:gd name="connsiteX10" fmla="*/ 42966 w 138967"/>
                <a:gd name="connsiteY10" fmla="*/ 60037 h 112105"/>
                <a:gd name="connsiteX11" fmla="*/ 42966 w 138967"/>
                <a:gd name="connsiteY11" fmla="*/ 7743 h 112105"/>
                <a:gd name="connsiteX12" fmla="*/ 61427 w 138967"/>
                <a:gd name="connsiteY12" fmla="*/ 7743 h 112105"/>
                <a:gd name="connsiteX13" fmla="*/ 61427 w 138967"/>
                <a:gd name="connsiteY13" fmla="*/ 63 h 112105"/>
                <a:gd name="connsiteX14" fmla="*/ 30830 w 138967"/>
                <a:gd name="connsiteY14" fmla="*/ 553 h 112105"/>
                <a:gd name="connsiteX15" fmla="*/ 233 w 138967"/>
                <a:gd name="connsiteY15" fmla="*/ 63 h 112105"/>
                <a:gd name="connsiteX16" fmla="*/ 233 w 138967"/>
                <a:gd name="connsiteY16" fmla="*/ 7743 h 112105"/>
                <a:gd name="connsiteX17" fmla="*/ 18694 w 138967"/>
                <a:gd name="connsiteY17" fmla="*/ 7743 h 112105"/>
                <a:gd name="connsiteX18" fmla="*/ 18694 w 138967"/>
                <a:gd name="connsiteY18" fmla="*/ 104487 h 112105"/>
                <a:gd name="connsiteX19" fmla="*/ 233 w 138967"/>
                <a:gd name="connsiteY19" fmla="*/ 104487 h 112105"/>
                <a:gd name="connsiteX20" fmla="*/ 233 w 138967"/>
                <a:gd name="connsiteY20" fmla="*/ 112168 h 112105"/>
                <a:gd name="connsiteX21" fmla="*/ 30830 w 138967"/>
                <a:gd name="connsiteY21" fmla="*/ 111678 h 112105"/>
                <a:gd name="connsiteX22" fmla="*/ 61427 w 138967"/>
                <a:gd name="connsiteY22" fmla="*/ 112168 h 112105"/>
                <a:gd name="connsiteX23" fmla="*/ 61427 w 138967"/>
                <a:gd name="connsiteY23" fmla="*/ 104487 h 112105"/>
                <a:gd name="connsiteX24" fmla="*/ 42966 w 138967"/>
                <a:gd name="connsiteY24" fmla="*/ 104487 h 112105"/>
                <a:gd name="connsiteX25" fmla="*/ 42966 w 138967"/>
                <a:gd name="connsiteY25" fmla="*/ 70169 h 112105"/>
                <a:gd name="connsiteX26" fmla="*/ 60059 w 138967"/>
                <a:gd name="connsiteY26" fmla="*/ 56606 h 112105"/>
                <a:gd name="connsiteX27" fmla="*/ 95271 w 138967"/>
                <a:gd name="connsiteY27" fmla="*/ 100892 h 112105"/>
                <a:gd name="connsiteX28" fmla="*/ 96639 w 138967"/>
                <a:gd name="connsiteY28" fmla="*/ 103180 h 112105"/>
                <a:gd name="connsiteX29" fmla="*/ 84161 w 138967"/>
                <a:gd name="connsiteY29" fmla="*/ 104487 h 112105"/>
                <a:gd name="connsiteX30" fmla="*/ 84161 w 138967"/>
                <a:gd name="connsiteY30" fmla="*/ 112168 h 112105"/>
                <a:gd name="connsiteX31" fmla="*/ 114245 w 138967"/>
                <a:gd name="connsiteY31" fmla="*/ 111678 h 112105"/>
                <a:gd name="connsiteX32" fmla="*/ 139201 w 138967"/>
                <a:gd name="connsiteY32" fmla="*/ 112168 h 112105"/>
                <a:gd name="connsiteX33" fmla="*/ 139201 w 138967"/>
                <a:gd name="connsiteY33" fmla="*/ 104487 h 112105"/>
                <a:gd name="connsiteX34" fmla="*/ 134244 w 138967"/>
                <a:gd name="connsiteY34" fmla="*/ 104487 h 112105"/>
                <a:gd name="connsiteX35" fmla="*/ 122620 w 138967"/>
                <a:gd name="connsiteY35" fmla="*/ 101219 h 112105"/>
                <a:gd name="connsiteX36" fmla="*/ 76469 w 138967"/>
                <a:gd name="connsiteY36" fmla="*/ 43369 h 11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8967" h="112105">
                  <a:moveTo>
                    <a:pt x="76469" y="43369"/>
                  </a:moveTo>
                  <a:lnTo>
                    <a:pt x="117492" y="10685"/>
                  </a:lnTo>
                  <a:cubicBezTo>
                    <a:pt x="121253" y="7743"/>
                    <a:pt x="128432" y="7743"/>
                    <a:pt x="133560" y="7743"/>
                  </a:cubicBezTo>
                  <a:lnTo>
                    <a:pt x="136466" y="7743"/>
                  </a:lnTo>
                  <a:lnTo>
                    <a:pt x="136466" y="63"/>
                  </a:lnTo>
                  <a:cubicBezTo>
                    <a:pt x="129629" y="553"/>
                    <a:pt x="119885" y="553"/>
                    <a:pt x="119031" y="553"/>
                  </a:cubicBezTo>
                  <a:cubicBezTo>
                    <a:pt x="112535" y="553"/>
                    <a:pt x="100228" y="553"/>
                    <a:pt x="94075" y="63"/>
                  </a:cubicBezTo>
                  <a:lnTo>
                    <a:pt x="94075" y="7743"/>
                  </a:lnTo>
                  <a:cubicBezTo>
                    <a:pt x="96297" y="7743"/>
                    <a:pt x="99715" y="7743"/>
                    <a:pt x="103989" y="8561"/>
                  </a:cubicBezTo>
                  <a:cubicBezTo>
                    <a:pt x="106724" y="9214"/>
                    <a:pt x="104672" y="9051"/>
                    <a:pt x="106211" y="9541"/>
                  </a:cubicBezTo>
                  <a:lnTo>
                    <a:pt x="42966" y="60037"/>
                  </a:lnTo>
                  <a:lnTo>
                    <a:pt x="42966" y="7743"/>
                  </a:lnTo>
                  <a:lnTo>
                    <a:pt x="61427" y="7743"/>
                  </a:lnTo>
                  <a:lnTo>
                    <a:pt x="61427" y="63"/>
                  </a:lnTo>
                  <a:cubicBezTo>
                    <a:pt x="54931" y="553"/>
                    <a:pt x="38180" y="553"/>
                    <a:pt x="30830" y="553"/>
                  </a:cubicBezTo>
                  <a:cubicBezTo>
                    <a:pt x="23480" y="553"/>
                    <a:pt x="6728" y="553"/>
                    <a:pt x="233" y="63"/>
                  </a:cubicBezTo>
                  <a:lnTo>
                    <a:pt x="233" y="7743"/>
                  </a:lnTo>
                  <a:lnTo>
                    <a:pt x="18694" y="7743"/>
                  </a:lnTo>
                  <a:lnTo>
                    <a:pt x="18694" y="104487"/>
                  </a:lnTo>
                  <a:lnTo>
                    <a:pt x="233" y="104487"/>
                  </a:lnTo>
                  <a:lnTo>
                    <a:pt x="233" y="112168"/>
                  </a:lnTo>
                  <a:cubicBezTo>
                    <a:pt x="6728" y="111678"/>
                    <a:pt x="23480" y="111678"/>
                    <a:pt x="30830" y="111678"/>
                  </a:cubicBezTo>
                  <a:cubicBezTo>
                    <a:pt x="38180" y="111678"/>
                    <a:pt x="54931" y="111678"/>
                    <a:pt x="61427" y="112168"/>
                  </a:cubicBezTo>
                  <a:lnTo>
                    <a:pt x="61427" y="104487"/>
                  </a:lnTo>
                  <a:lnTo>
                    <a:pt x="42966" y="104487"/>
                  </a:lnTo>
                  <a:lnTo>
                    <a:pt x="42966" y="70169"/>
                  </a:lnTo>
                  <a:lnTo>
                    <a:pt x="60059" y="56606"/>
                  </a:lnTo>
                  <a:lnTo>
                    <a:pt x="95271" y="100892"/>
                  </a:lnTo>
                  <a:cubicBezTo>
                    <a:pt x="96126" y="101873"/>
                    <a:pt x="96126" y="102199"/>
                    <a:pt x="96639" y="103180"/>
                  </a:cubicBezTo>
                  <a:cubicBezTo>
                    <a:pt x="93562" y="104487"/>
                    <a:pt x="90143" y="104487"/>
                    <a:pt x="84161" y="104487"/>
                  </a:cubicBezTo>
                  <a:lnTo>
                    <a:pt x="84161" y="112168"/>
                  </a:lnTo>
                  <a:cubicBezTo>
                    <a:pt x="91169" y="111678"/>
                    <a:pt x="106553" y="111678"/>
                    <a:pt x="114245" y="111678"/>
                  </a:cubicBezTo>
                  <a:cubicBezTo>
                    <a:pt x="121082" y="111678"/>
                    <a:pt x="132876" y="111678"/>
                    <a:pt x="139201" y="112168"/>
                  </a:cubicBezTo>
                  <a:lnTo>
                    <a:pt x="139201" y="104487"/>
                  </a:lnTo>
                  <a:lnTo>
                    <a:pt x="134244" y="104487"/>
                  </a:lnTo>
                  <a:cubicBezTo>
                    <a:pt x="125184" y="104487"/>
                    <a:pt x="124671" y="103834"/>
                    <a:pt x="122620" y="101219"/>
                  </a:cubicBezTo>
                  <a:lnTo>
                    <a:pt x="76469" y="43369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4A9CEAE9-3CD1-79BE-7260-045A176B3F40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1323184" y="4522433"/>
              <a:ext cx="87175" cy="115700"/>
            </a:xfrm>
            <a:custGeom>
              <a:avLst/>
              <a:gdLst>
                <a:gd name="connsiteX0" fmla="*/ 58017 w 87175"/>
                <a:gd name="connsiteY0" fmla="*/ 46310 h 115700"/>
                <a:gd name="connsiteX1" fmla="*/ 33232 w 87175"/>
                <a:gd name="connsiteY1" fmla="*/ 41244 h 115700"/>
                <a:gd name="connsiteX2" fmla="*/ 16822 w 87175"/>
                <a:gd name="connsiteY2" fmla="*/ 24249 h 115700"/>
                <a:gd name="connsiteX3" fmla="*/ 38702 w 87175"/>
                <a:gd name="connsiteY3" fmla="*/ 7090 h 115700"/>
                <a:gd name="connsiteX4" fmla="*/ 73572 w 87175"/>
                <a:gd name="connsiteY4" fmla="*/ 34871 h 115700"/>
                <a:gd name="connsiteX5" fmla="*/ 77845 w 87175"/>
                <a:gd name="connsiteY5" fmla="*/ 39120 h 115700"/>
                <a:gd name="connsiteX6" fmla="*/ 81947 w 87175"/>
                <a:gd name="connsiteY6" fmla="*/ 34544 h 115700"/>
                <a:gd name="connsiteX7" fmla="*/ 81947 w 87175"/>
                <a:gd name="connsiteY7" fmla="*/ 4638 h 115700"/>
                <a:gd name="connsiteX8" fmla="*/ 78871 w 87175"/>
                <a:gd name="connsiteY8" fmla="*/ 63 h 115700"/>
                <a:gd name="connsiteX9" fmla="*/ 75452 w 87175"/>
                <a:gd name="connsiteY9" fmla="*/ 1860 h 115700"/>
                <a:gd name="connsiteX10" fmla="*/ 67760 w 87175"/>
                <a:gd name="connsiteY10" fmla="*/ 9051 h 115700"/>
                <a:gd name="connsiteX11" fmla="*/ 38531 w 87175"/>
                <a:gd name="connsiteY11" fmla="*/ 63 h 115700"/>
                <a:gd name="connsiteX12" fmla="*/ 242 w 87175"/>
                <a:gd name="connsiteY12" fmla="*/ 32910 h 115700"/>
                <a:gd name="connsiteX13" fmla="*/ 9472 w 87175"/>
                <a:gd name="connsiteY13" fmla="*/ 54645 h 115700"/>
                <a:gd name="connsiteX14" fmla="*/ 42291 w 87175"/>
                <a:gd name="connsiteY14" fmla="*/ 67718 h 115700"/>
                <a:gd name="connsiteX15" fmla="*/ 64000 w 87175"/>
                <a:gd name="connsiteY15" fmla="*/ 74745 h 115700"/>
                <a:gd name="connsiteX16" fmla="*/ 70837 w 87175"/>
                <a:gd name="connsiteY16" fmla="*/ 88962 h 115700"/>
                <a:gd name="connsiteX17" fmla="*/ 48616 w 87175"/>
                <a:gd name="connsiteY17" fmla="*/ 108082 h 115700"/>
                <a:gd name="connsiteX18" fmla="*/ 8276 w 87175"/>
                <a:gd name="connsiteY18" fmla="*/ 80465 h 115700"/>
                <a:gd name="connsiteX19" fmla="*/ 4344 w 87175"/>
                <a:gd name="connsiteY19" fmla="*/ 76706 h 115700"/>
                <a:gd name="connsiteX20" fmla="*/ 242 w 87175"/>
                <a:gd name="connsiteY20" fmla="*/ 81445 h 115700"/>
                <a:gd name="connsiteX21" fmla="*/ 242 w 87175"/>
                <a:gd name="connsiteY21" fmla="*/ 111187 h 115700"/>
                <a:gd name="connsiteX22" fmla="*/ 3319 w 87175"/>
                <a:gd name="connsiteY22" fmla="*/ 115763 h 115700"/>
                <a:gd name="connsiteX23" fmla="*/ 6566 w 87175"/>
                <a:gd name="connsiteY23" fmla="*/ 114292 h 115700"/>
                <a:gd name="connsiteX24" fmla="*/ 14429 w 87175"/>
                <a:gd name="connsiteY24" fmla="*/ 106775 h 115700"/>
                <a:gd name="connsiteX25" fmla="*/ 48616 w 87175"/>
                <a:gd name="connsiteY25" fmla="*/ 115763 h 115700"/>
                <a:gd name="connsiteX26" fmla="*/ 87417 w 87175"/>
                <a:gd name="connsiteY26" fmla="*/ 80792 h 115700"/>
                <a:gd name="connsiteX27" fmla="*/ 58017 w 87175"/>
                <a:gd name="connsiteY27" fmla="*/ 46310 h 11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175" h="115700">
                  <a:moveTo>
                    <a:pt x="58017" y="46310"/>
                  </a:moveTo>
                  <a:lnTo>
                    <a:pt x="33232" y="41244"/>
                  </a:lnTo>
                  <a:cubicBezTo>
                    <a:pt x="26394" y="39773"/>
                    <a:pt x="16822" y="34217"/>
                    <a:pt x="16822" y="24249"/>
                  </a:cubicBezTo>
                  <a:cubicBezTo>
                    <a:pt x="16822" y="17222"/>
                    <a:pt x="21608" y="7090"/>
                    <a:pt x="38702" y="7090"/>
                  </a:cubicBezTo>
                  <a:cubicBezTo>
                    <a:pt x="52376" y="7090"/>
                    <a:pt x="69640" y="12646"/>
                    <a:pt x="73572" y="34871"/>
                  </a:cubicBezTo>
                  <a:cubicBezTo>
                    <a:pt x="74255" y="38793"/>
                    <a:pt x="74255" y="39120"/>
                    <a:pt x="77845" y="39120"/>
                  </a:cubicBezTo>
                  <a:cubicBezTo>
                    <a:pt x="81947" y="39120"/>
                    <a:pt x="81947" y="38303"/>
                    <a:pt x="81947" y="34544"/>
                  </a:cubicBezTo>
                  <a:lnTo>
                    <a:pt x="81947" y="4638"/>
                  </a:lnTo>
                  <a:cubicBezTo>
                    <a:pt x="81947" y="1534"/>
                    <a:pt x="81947" y="63"/>
                    <a:pt x="78871" y="63"/>
                  </a:cubicBezTo>
                  <a:cubicBezTo>
                    <a:pt x="77503" y="63"/>
                    <a:pt x="77332" y="226"/>
                    <a:pt x="75452" y="1860"/>
                  </a:cubicBezTo>
                  <a:lnTo>
                    <a:pt x="67760" y="9051"/>
                  </a:lnTo>
                  <a:cubicBezTo>
                    <a:pt x="57846" y="1534"/>
                    <a:pt x="46735" y="63"/>
                    <a:pt x="38531" y="63"/>
                  </a:cubicBezTo>
                  <a:cubicBezTo>
                    <a:pt x="12549" y="63"/>
                    <a:pt x="242" y="15751"/>
                    <a:pt x="242" y="32910"/>
                  </a:cubicBezTo>
                  <a:cubicBezTo>
                    <a:pt x="242" y="43532"/>
                    <a:pt x="5883" y="51049"/>
                    <a:pt x="9472" y="54645"/>
                  </a:cubicBezTo>
                  <a:cubicBezTo>
                    <a:pt x="17848" y="62652"/>
                    <a:pt x="23660" y="63796"/>
                    <a:pt x="42291" y="67718"/>
                  </a:cubicBezTo>
                  <a:cubicBezTo>
                    <a:pt x="57333" y="70823"/>
                    <a:pt x="60239" y="71313"/>
                    <a:pt x="64000" y="74745"/>
                  </a:cubicBezTo>
                  <a:cubicBezTo>
                    <a:pt x="66564" y="77196"/>
                    <a:pt x="70837" y="81445"/>
                    <a:pt x="70837" y="88962"/>
                  </a:cubicBezTo>
                  <a:cubicBezTo>
                    <a:pt x="70837" y="96807"/>
                    <a:pt x="66393" y="108082"/>
                    <a:pt x="48616" y="108082"/>
                  </a:cubicBezTo>
                  <a:cubicBezTo>
                    <a:pt x="35625" y="108082"/>
                    <a:pt x="9643" y="104814"/>
                    <a:pt x="8276" y="80465"/>
                  </a:cubicBezTo>
                  <a:cubicBezTo>
                    <a:pt x="8105" y="77523"/>
                    <a:pt x="8105" y="76706"/>
                    <a:pt x="4344" y="76706"/>
                  </a:cubicBezTo>
                  <a:cubicBezTo>
                    <a:pt x="242" y="76706"/>
                    <a:pt x="242" y="77687"/>
                    <a:pt x="242" y="81445"/>
                  </a:cubicBezTo>
                  <a:lnTo>
                    <a:pt x="242" y="111187"/>
                  </a:lnTo>
                  <a:cubicBezTo>
                    <a:pt x="242" y="114292"/>
                    <a:pt x="242" y="115763"/>
                    <a:pt x="3319" y="115763"/>
                  </a:cubicBezTo>
                  <a:cubicBezTo>
                    <a:pt x="4857" y="115763"/>
                    <a:pt x="5199" y="115436"/>
                    <a:pt x="6566" y="114292"/>
                  </a:cubicBezTo>
                  <a:lnTo>
                    <a:pt x="14429" y="106775"/>
                  </a:lnTo>
                  <a:cubicBezTo>
                    <a:pt x="25711" y="114783"/>
                    <a:pt x="41607" y="115763"/>
                    <a:pt x="48616" y="115763"/>
                  </a:cubicBezTo>
                  <a:cubicBezTo>
                    <a:pt x="76819" y="115763"/>
                    <a:pt x="87417" y="97297"/>
                    <a:pt x="87417" y="80792"/>
                  </a:cubicBezTo>
                  <a:cubicBezTo>
                    <a:pt x="87417" y="62652"/>
                    <a:pt x="73572" y="49415"/>
                    <a:pt x="58017" y="46310"/>
                  </a:cubicBez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826" name="Group 825" descr="\documentclass{article}&#10;\usepackage{amsmath}&#10;\pagestyle{empty}&#10;\begin{document}&#10;&#10;\begin{center}&#10;\textbf{EnRTSS}&#10;\end{center}&#10;&#10;\end{document}" title="IguanaTex Vector Display">
            <a:extLst>
              <a:ext uri="{FF2B5EF4-FFF2-40B4-BE49-F238E27FC236}">
                <a16:creationId xmlns:a16="http://schemas.microsoft.com/office/drawing/2014/main" id="{C2A065BA-86F6-0D4A-6C77-FF3B20EE3B1E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5923606" y="3816639"/>
            <a:ext cx="700760" cy="115700"/>
            <a:chOff x="10713909" y="6006066"/>
            <a:chExt cx="700760" cy="115700"/>
          </a:xfrm>
        </p:grpSpPr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F616A4AA-92D1-0E9B-5E87-DDBF9704BD4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713909" y="6008844"/>
              <a:ext cx="115918" cy="111124"/>
            </a:xfrm>
            <a:custGeom>
              <a:avLst/>
              <a:gdLst>
                <a:gd name="connsiteX0" fmla="*/ 116131 w 115918"/>
                <a:gd name="connsiteY0" fmla="*/ 66411 h 111124"/>
                <a:gd name="connsiteX1" fmla="*/ 108166 w 115918"/>
                <a:gd name="connsiteY1" fmla="*/ 66411 h 111124"/>
                <a:gd name="connsiteX2" fmla="*/ 68340 w 115918"/>
                <a:gd name="connsiteY2" fmla="*/ 103507 h 111124"/>
                <a:gd name="connsiteX3" fmla="*/ 42580 w 115918"/>
                <a:gd name="connsiteY3" fmla="*/ 103507 h 111124"/>
                <a:gd name="connsiteX4" fmla="*/ 42580 w 115918"/>
                <a:gd name="connsiteY4" fmla="*/ 57423 h 111124"/>
                <a:gd name="connsiteX5" fmla="*/ 51901 w 115918"/>
                <a:gd name="connsiteY5" fmla="*/ 57423 h 111124"/>
                <a:gd name="connsiteX6" fmla="*/ 69865 w 115918"/>
                <a:gd name="connsiteY6" fmla="*/ 76543 h 111124"/>
                <a:gd name="connsiteX7" fmla="*/ 77830 w 115918"/>
                <a:gd name="connsiteY7" fmla="*/ 76543 h 111124"/>
                <a:gd name="connsiteX8" fmla="*/ 77830 w 115918"/>
                <a:gd name="connsiteY8" fmla="*/ 30622 h 111124"/>
                <a:gd name="connsiteX9" fmla="*/ 69865 w 115918"/>
                <a:gd name="connsiteY9" fmla="*/ 30622 h 111124"/>
                <a:gd name="connsiteX10" fmla="*/ 51901 w 115918"/>
                <a:gd name="connsiteY10" fmla="*/ 49742 h 111124"/>
                <a:gd name="connsiteX11" fmla="*/ 42580 w 115918"/>
                <a:gd name="connsiteY11" fmla="*/ 49742 h 111124"/>
                <a:gd name="connsiteX12" fmla="*/ 42580 w 115918"/>
                <a:gd name="connsiteY12" fmla="*/ 7743 h 111124"/>
                <a:gd name="connsiteX13" fmla="*/ 68340 w 115918"/>
                <a:gd name="connsiteY13" fmla="*/ 7743 h 111124"/>
                <a:gd name="connsiteX14" fmla="*/ 102743 w 115918"/>
                <a:gd name="connsiteY14" fmla="*/ 39447 h 111124"/>
                <a:gd name="connsiteX15" fmla="*/ 110708 w 115918"/>
                <a:gd name="connsiteY15" fmla="*/ 39447 h 111124"/>
                <a:gd name="connsiteX16" fmla="*/ 105454 w 115918"/>
                <a:gd name="connsiteY16" fmla="*/ 63 h 111124"/>
                <a:gd name="connsiteX17" fmla="*/ 213 w 115918"/>
                <a:gd name="connsiteY17" fmla="*/ 63 h 111124"/>
                <a:gd name="connsiteX18" fmla="*/ 213 w 115918"/>
                <a:gd name="connsiteY18" fmla="*/ 7743 h 111124"/>
                <a:gd name="connsiteX19" fmla="*/ 18515 w 115918"/>
                <a:gd name="connsiteY19" fmla="*/ 7743 h 111124"/>
                <a:gd name="connsiteX20" fmla="*/ 18515 w 115918"/>
                <a:gd name="connsiteY20" fmla="*/ 103507 h 111124"/>
                <a:gd name="connsiteX21" fmla="*/ 213 w 115918"/>
                <a:gd name="connsiteY21" fmla="*/ 103507 h 111124"/>
                <a:gd name="connsiteX22" fmla="*/ 213 w 115918"/>
                <a:gd name="connsiteY22" fmla="*/ 111187 h 111124"/>
                <a:gd name="connsiteX23" fmla="*/ 108335 w 115918"/>
                <a:gd name="connsiteY23" fmla="*/ 111187 h 111124"/>
                <a:gd name="connsiteX24" fmla="*/ 116131 w 115918"/>
                <a:gd name="connsiteY24" fmla="*/ 66411 h 11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5918" h="111124">
                  <a:moveTo>
                    <a:pt x="116131" y="66411"/>
                  </a:moveTo>
                  <a:lnTo>
                    <a:pt x="108166" y="66411"/>
                  </a:lnTo>
                  <a:cubicBezTo>
                    <a:pt x="104437" y="88962"/>
                    <a:pt x="99692" y="103507"/>
                    <a:pt x="68340" y="103507"/>
                  </a:cubicBezTo>
                  <a:lnTo>
                    <a:pt x="42580" y="103507"/>
                  </a:lnTo>
                  <a:lnTo>
                    <a:pt x="42580" y="57423"/>
                  </a:lnTo>
                  <a:lnTo>
                    <a:pt x="51901" y="57423"/>
                  </a:lnTo>
                  <a:cubicBezTo>
                    <a:pt x="68170" y="57423"/>
                    <a:pt x="69865" y="64450"/>
                    <a:pt x="69865" y="76543"/>
                  </a:cubicBezTo>
                  <a:lnTo>
                    <a:pt x="77830" y="76543"/>
                  </a:lnTo>
                  <a:lnTo>
                    <a:pt x="77830" y="30622"/>
                  </a:lnTo>
                  <a:lnTo>
                    <a:pt x="69865" y="30622"/>
                  </a:lnTo>
                  <a:cubicBezTo>
                    <a:pt x="69865" y="42715"/>
                    <a:pt x="68340" y="49742"/>
                    <a:pt x="51901" y="49742"/>
                  </a:cubicBezTo>
                  <a:lnTo>
                    <a:pt x="42580" y="49742"/>
                  </a:lnTo>
                  <a:lnTo>
                    <a:pt x="42580" y="7743"/>
                  </a:lnTo>
                  <a:lnTo>
                    <a:pt x="68340" y="7743"/>
                  </a:lnTo>
                  <a:cubicBezTo>
                    <a:pt x="95625" y="7743"/>
                    <a:pt x="100031" y="19673"/>
                    <a:pt x="102743" y="39447"/>
                  </a:cubicBezTo>
                  <a:lnTo>
                    <a:pt x="110708" y="39447"/>
                  </a:lnTo>
                  <a:lnTo>
                    <a:pt x="105454" y="63"/>
                  </a:lnTo>
                  <a:lnTo>
                    <a:pt x="213" y="63"/>
                  </a:lnTo>
                  <a:lnTo>
                    <a:pt x="213" y="7743"/>
                  </a:lnTo>
                  <a:lnTo>
                    <a:pt x="18515" y="7743"/>
                  </a:lnTo>
                  <a:lnTo>
                    <a:pt x="18515" y="103507"/>
                  </a:lnTo>
                  <a:lnTo>
                    <a:pt x="213" y="103507"/>
                  </a:lnTo>
                  <a:lnTo>
                    <a:pt x="213" y="111187"/>
                  </a:lnTo>
                  <a:lnTo>
                    <a:pt x="108335" y="111187"/>
                  </a:lnTo>
                  <a:lnTo>
                    <a:pt x="116131" y="66411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7C531D37-07A0-68ED-E527-B8C1A50AB6E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0842970" y="6046430"/>
              <a:ext cx="96598" cy="73538"/>
            </a:xfrm>
            <a:custGeom>
              <a:avLst/>
              <a:gdLst>
                <a:gd name="connsiteX0" fmla="*/ 11914 w 96598"/>
                <a:gd name="connsiteY0" fmla="*/ 15424 h 73538"/>
                <a:gd name="connsiteX1" fmla="*/ 11914 w 96598"/>
                <a:gd name="connsiteY1" fmla="*/ 65920 h 73538"/>
                <a:gd name="connsiteX2" fmla="*/ 220 w 96598"/>
                <a:gd name="connsiteY2" fmla="*/ 65920 h 73538"/>
                <a:gd name="connsiteX3" fmla="*/ 220 w 96598"/>
                <a:gd name="connsiteY3" fmla="*/ 73601 h 73538"/>
                <a:gd name="connsiteX4" fmla="*/ 21573 w 96598"/>
                <a:gd name="connsiteY4" fmla="*/ 73111 h 73538"/>
                <a:gd name="connsiteX5" fmla="*/ 42927 w 96598"/>
                <a:gd name="connsiteY5" fmla="*/ 73601 h 73538"/>
                <a:gd name="connsiteX6" fmla="*/ 42927 w 96598"/>
                <a:gd name="connsiteY6" fmla="*/ 65920 h 73538"/>
                <a:gd name="connsiteX7" fmla="*/ 31233 w 96598"/>
                <a:gd name="connsiteY7" fmla="*/ 65920 h 73538"/>
                <a:gd name="connsiteX8" fmla="*/ 31233 w 96598"/>
                <a:gd name="connsiteY8" fmla="*/ 31766 h 73538"/>
                <a:gd name="connsiteX9" fmla="*/ 56484 w 96598"/>
                <a:gd name="connsiteY9" fmla="*/ 5946 h 73538"/>
                <a:gd name="connsiteX10" fmla="*/ 65805 w 96598"/>
                <a:gd name="connsiteY10" fmla="*/ 21797 h 73538"/>
                <a:gd name="connsiteX11" fmla="*/ 65805 w 96598"/>
                <a:gd name="connsiteY11" fmla="*/ 65920 h 73538"/>
                <a:gd name="connsiteX12" fmla="*/ 54112 w 96598"/>
                <a:gd name="connsiteY12" fmla="*/ 65920 h 73538"/>
                <a:gd name="connsiteX13" fmla="*/ 54112 w 96598"/>
                <a:gd name="connsiteY13" fmla="*/ 73601 h 73538"/>
                <a:gd name="connsiteX14" fmla="*/ 75465 w 96598"/>
                <a:gd name="connsiteY14" fmla="*/ 73111 h 73538"/>
                <a:gd name="connsiteX15" fmla="*/ 96819 w 96598"/>
                <a:gd name="connsiteY15" fmla="*/ 73601 h 73538"/>
                <a:gd name="connsiteX16" fmla="*/ 96819 w 96598"/>
                <a:gd name="connsiteY16" fmla="*/ 65920 h 73538"/>
                <a:gd name="connsiteX17" fmla="*/ 85125 w 96598"/>
                <a:gd name="connsiteY17" fmla="*/ 65920 h 73538"/>
                <a:gd name="connsiteX18" fmla="*/ 85125 w 96598"/>
                <a:gd name="connsiteY18" fmla="*/ 23595 h 73538"/>
                <a:gd name="connsiteX19" fmla="*/ 59027 w 96598"/>
                <a:gd name="connsiteY19" fmla="*/ 63 h 73538"/>
                <a:gd name="connsiteX20" fmla="*/ 29369 w 96598"/>
                <a:gd name="connsiteY20" fmla="*/ 17712 h 73538"/>
                <a:gd name="connsiteX21" fmla="*/ 29369 w 96598"/>
                <a:gd name="connsiteY21" fmla="*/ 63 h 73538"/>
                <a:gd name="connsiteX22" fmla="*/ 220 w 96598"/>
                <a:gd name="connsiteY22" fmla="*/ 1370 h 73538"/>
                <a:gd name="connsiteX23" fmla="*/ 220 w 96598"/>
                <a:gd name="connsiteY23" fmla="*/ 9051 h 73538"/>
                <a:gd name="connsiteX24" fmla="*/ 11914 w 96598"/>
                <a:gd name="connsiteY24" fmla="*/ 15424 h 7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598" h="73538">
                  <a:moveTo>
                    <a:pt x="11914" y="15424"/>
                  </a:moveTo>
                  <a:lnTo>
                    <a:pt x="11914" y="65920"/>
                  </a:lnTo>
                  <a:lnTo>
                    <a:pt x="220" y="65920"/>
                  </a:lnTo>
                  <a:lnTo>
                    <a:pt x="220" y="73601"/>
                  </a:lnTo>
                  <a:cubicBezTo>
                    <a:pt x="4965" y="73438"/>
                    <a:pt x="15133" y="73111"/>
                    <a:pt x="21573" y="73111"/>
                  </a:cubicBezTo>
                  <a:cubicBezTo>
                    <a:pt x="28183" y="73111"/>
                    <a:pt x="38182" y="73438"/>
                    <a:pt x="42927" y="73601"/>
                  </a:cubicBezTo>
                  <a:lnTo>
                    <a:pt x="42927" y="65920"/>
                  </a:lnTo>
                  <a:lnTo>
                    <a:pt x="31233" y="65920"/>
                  </a:lnTo>
                  <a:lnTo>
                    <a:pt x="31233" y="31766"/>
                  </a:lnTo>
                  <a:cubicBezTo>
                    <a:pt x="31233" y="13953"/>
                    <a:pt x="45808" y="5946"/>
                    <a:pt x="56484" y="5946"/>
                  </a:cubicBezTo>
                  <a:cubicBezTo>
                    <a:pt x="62246" y="5946"/>
                    <a:pt x="65805" y="9378"/>
                    <a:pt x="65805" y="21797"/>
                  </a:cubicBezTo>
                  <a:lnTo>
                    <a:pt x="65805" y="65920"/>
                  </a:lnTo>
                  <a:lnTo>
                    <a:pt x="54112" y="65920"/>
                  </a:lnTo>
                  <a:lnTo>
                    <a:pt x="54112" y="73601"/>
                  </a:lnTo>
                  <a:cubicBezTo>
                    <a:pt x="58857" y="73438"/>
                    <a:pt x="69025" y="73111"/>
                    <a:pt x="75465" y="73111"/>
                  </a:cubicBezTo>
                  <a:cubicBezTo>
                    <a:pt x="82075" y="73111"/>
                    <a:pt x="92073" y="73438"/>
                    <a:pt x="96819" y="73601"/>
                  </a:cubicBezTo>
                  <a:lnTo>
                    <a:pt x="96819" y="65920"/>
                  </a:lnTo>
                  <a:lnTo>
                    <a:pt x="85125" y="65920"/>
                  </a:lnTo>
                  <a:lnTo>
                    <a:pt x="85125" y="23595"/>
                  </a:lnTo>
                  <a:cubicBezTo>
                    <a:pt x="85125" y="6436"/>
                    <a:pt x="75974" y="63"/>
                    <a:pt x="59027" y="63"/>
                  </a:cubicBezTo>
                  <a:cubicBezTo>
                    <a:pt x="42757" y="63"/>
                    <a:pt x="33775" y="9378"/>
                    <a:pt x="29369" y="17712"/>
                  </a:cubicBezTo>
                  <a:lnTo>
                    <a:pt x="29369" y="63"/>
                  </a:lnTo>
                  <a:lnTo>
                    <a:pt x="220" y="1370"/>
                  </a:lnTo>
                  <a:lnTo>
                    <a:pt x="220" y="9051"/>
                  </a:lnTo>
                  <a:cubicBezTo>
                    <a:pt x="10727" y="9051"/>
                    <a:pt x="11914" y="9051"/>
                    <a:pt x="11914" y="15424"/>
                  </a:cubicBez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8B4B0E35-CB5D-1853-CE9E-55CFC92D434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0950226" y="6007864"/>
              <a:ext cx="138796" cy="113902"/>
            </a:xfrm>
            <a:custGeom>
              <a:avLst/>
              <a:gdLst>
                <a:gd name="connsiteX0" fmla="*/ 41577 w 138796"/>
                <a:gd name="connsiteY0" fmla="*/ 53174 h 113902"/>
                <a:gd name="connsiteX1" fmla="*/ 41577 w 138796"/>
                <a:gd name="connsiteY1" fmla="*/ 7743 h 113902"/>
                <a:gd name="connsiteX2" fmla="*/ 61575 w 138796"/>
                <a:gd name="connsiteY2" fmla="*/ 7743 h 113902"/>
                <a:gd name="connsiteX3" fmla="*/ 89199 w 138796"/>
                <a:gd name="connsiteY3" fmla="*/ 30459 h 113902"/>
                <a:gd name="connsiteX4" fmla="*/ 61236 w 138796"/>
                <a:gd name="connsiteY4" fmla="*/ 53174 h 113902"/>
                <a:gd name="connsiteX5" fmla="*/ 41577 w 138796"/>
                <a:gd name="connsiteY5" fmla="*/ 53174 h 113902"/>
                <a:gd name="connsiteX6" fmla="*/ 86826 w 138796"/>
                <a:gd name="connsiteY6" fmla="*/ 56606 h 113902"/>
                <a:gd name="connsiteX7" fmla="*/ 115128 w 138796"/>
                <a:gd name="connsiteY7" fmla="*/ 30295 h 113902"/>
                <a:gd name="connsiteX8" fmla="*/ 64625 w 138796"/>
                <a:gd name="connsiteY8" fmla="*/ 63 h 113902"/>
                <a:gd name="connsiteX9" fmla="*/ 226 w 138796"/>
                <a:gd name="connsiteY9" fmla="*/ 63 h 113902"/>
                <a:gd name="connsiteX10" fmla="*/ 226 w 138796"/>
                <a:gd name="connsiteY10" fmla="*/ 7743 h 113902"/>
                <a:gd name="connsiteX11" fmla="*/ 18529 w 138796"/>
                <a:gd name="connsiteY11" fmla="*/ 7743 h 113902"/>
                <a:gd name="connsiteX12" fmla="*/ 18529 w 138796"/>
                <a:gd name="connsiteY12" fmla="*/ 104487 h 113902"/>
                <a:gd name="connsiteX13" fmla="*/ 226 w 138796"/>
                <a:gd name="connsiteY13" fmla="*/ 104487 h 113902"/>
                <a:gd name="connsiteX14" fmla="*/ 226 w 138796"/>
                <a:gd name="connsiteY14" fmla="*/ 112168 h 113902"/>
                <a:gd name="connsiteX15" fmla="*/ 30053 w 138796"/>
                <a:gd name="connsiteY15" fmla="*/ 111678 h 113902"/>
                <a:gd name="connsiteX16" fmla="*/ 59880 w 138796"/>
                <a:gd name="connsiteY16" fmla="*/ 112168 h 113902"/>
                <a:gd name="connsiteX17" fmla="*/ 59880 w 138796"/>
                <a:gd name="connsiteY17" fmla="*/ 104487 h 113902"/>
                <a:gd name="connsiteX18" fmla="*/ 41577 w 138796"/>
                <a:gd name="connsiteY18" fmla="*/ 104487 h 113902"/>
                <a:gd name="connsiteX19" fmla="*/ 41577 w 138796"/>
                <a:gd name="connsiteY19" fmla="*/ 59057 h 113902"/>
                <a:gd name="connsiteX20" fmla="*/ 61405 w 138796"/>
                <a:gd name="connsiteY20" fmla="*/ 59057 h 113902"/>
                <a:gd name="connsiteX21" fmla="*/ 76488 w 138796"/>
                <a:gd name="connsiteY21" fmla="*/ 64613 h 113902"/>
                <a:gd name="connsiteX22" fmla="*/ 81911 w 138796"/>
                <a:gd name="connsiteY22" fmla="*/ 85367 h 113902"/>
                <a:gd name="connsiteX23" fmla="*/ 93774 w 138796"/>
                <a:gd name="connsiteY23" fmla="*/ 109717 h 113902"/>
                <a:gd name="connsiteX24" fmla="*/ 118687 w 138796"/>
                <a:gd name="connsiteY24" fmla="*/ 113966 h 113902"/>
                <a:gd name="connsiteX25" fmla="*/ 139023 w 138796"/>
                <a:gd name="connsiteY25" fmla="*/ 96643 h 113902"/>
                <a:gd name="connsiteX26" fmla="*/ 134956 w 138796"/>
                <a:gd name="connsiteY26" fmla="*/ 93048 h 113902"/>
                <a:gd name="connsiteX27" fmla="*/ 131058 w 138796"/>
                <a:gd name="connsiteY27" fmla="*/ 96807 h 113902"/>
                <a:gd name="connsiteX28" fmla="*/ 120212 w 138796"/>
                <a:gd name="connsiteY28" fmla="*/ 108082 h 113902"/>
                <a:gd name="connsiteX29" fmla="*/ 107671 w 138796"/>
                <a:gd name="connsiteY29" fmla="*/ 89616 h 113902"/>
                <a:gd name="connsiteX30" fmla="*/ 105807 w 138796"/>
                <a:gd name="connsiteY30" fmla="*/ 75726 h 113902"/>
                <a:gd name="connsiteX31" fmla="*/ 86826 w 138796"/>
                <a:gd name="connsiteY31" fmla="*/ 56606 h 11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96" h="113902">
                  <a:moveTo>
                    <a:pt x="41577" y="53174"/>
                  </a:moveTo>
                  <a:lnTo>
                    <a:pt x="41577" y="7743"/>
                  </a:lnTo>
                  <a:lnTo>
                    <a:pt x="61575" y="7743"/>
                  </a:lnTo>
                  <a:cubicBezTo>
                    <a:pt x="88860" y="7743"/>
                    <a:pt x="89199" y="20490"/>
                    <a:pt x="89199" y="30459"/>
                  </a:cubicBezTo>
                  <a:cubicBezTo>
                    <a:pt x="89199" y="39610"/>
                    <a:pt x="89199" y="53174"/>
                    <a:pt x="61236" y="53174"/>
                  </a:cubicBezTo>
                  <a:lnTo>
                    <a:pt x="41577" y="53174"/>
                  </a:lnTo>
                  <a:close/>
                  <a:moveTo>
                    <a:pt x="86826" y="56606"/>
                  </a:moveTo>
                  <a:cubicBezTo>
                    <a:pt x="106485" y="51703"/>
                    <a:pt x="115128" y="41081"/>
                    <a:pt x="115128" y="30295"/>
                  </a:cubicBezTo>
                  <a:cubicBezTo>
                    <a:pt x="115128" y="13790"/>
                    <a:pt x="96486" y="63"/>
                    <a:pt x="64625" y="63"/>
                  </a:cubicBezTo>
                  <a:lnTo>
                    <a:pt x="226" y="63"/>
                  </a:lnTo>
                  <a:lnTo>
                    <a:pt x="226" y="7743"/>
                  </a:lnTo>
                  <a:lnTo>
                    <a:pt x="18529" y="7743"/>
                  </a:lnTo>
                  <a:lnTo>
                    <a:pt x="18529" y="104487"/>
                  </a:lnTo>
                  <a:lnTo>
                    <a:pt x="226" y="104487"/>
                  </a:lnTo>
                  <a:lnTo>
                    <a:pt x="226" y="112168"/>
                  </a:lnTo>
                  <a:cubicBezTo>
                    <a:pt x="6327" y="111678"/>
                    <a:pt x="22936" y="111678"/>
                    <a:pt x="30053" y="111678"/>
                  </a:cubicBezTo>
                  <a:cubicBezTo>
                    <a:pt x="37171" y="111678"/>
                    <a:pt x="53779" y="111678"/>
                    <a:pt x="59880" y="112168"/>
                  </a:cubicBezTo>
                  <a:lnTo>
                    <a:pt x="59880" y="104487"/>
                  </a:lnTo>
                  <a:lnTo>
                    <a:pt x="41577" y="104487"/>
                  </a:lnTo>
                  <a:lnTo>
                    <a:pt x="41577" y="59057"/>
                  </a:lnTo>
                  <a:lnTo>
                    <a:pt x="61405" y="59057"/>
                  </a:lnTo>
                  <a:cubicBezTo>
                    <a:pt x="63778" y="59057"/>
                    <a:pt x="71235" y="59057"/>
                    <a:pt x="76488" y="64613"/>
                  </a:cubicBezTo>
                  <a:cubicBezTo>
                    <a:pt x="81911" y="70333"/>
                    <a:pt x="81911" y="73438"/>
                    <a:pt x="81911" y="85367"/>
                  </a:cubicBezTo>
                  <a:cubicBezTo>
                    <a:pt x="81911" y="96153"/>
                    <a:pt x="81911" y="104160"/>
                    <a:pt x="93774" y="109717"/>
                  </a:cubicBezTo>
                  <a:cubicBezTo>
                    <a:pt x="101231" y="113312"/>
                    <a:pt x="111738" y="113966"/>
                    <a:pt x="118687" y="113966"/>
                  </a:cubicBezTo>
                  <a:cubicBezTo>
                    <a:pt x="136820" y="113966"/>
                    <a:pt x="139023" y="99258"/>
                    <a:pt x="139023" y="96643"/>
                  </a:cubicBezTo>
                  <a:cubicBezTo>
                    <a:pt x="139023" y="93048"/>
                    <a:pt x="136651" y="93048"/>
                    <a:pt x="134956" y="93048"/>
                  </a:cubicBezTo>
                  <a:cubicBezTo>
                    <a:pt x="131397" y="93048"/>
                    <a:pt x="131228" y="94682"/>
                    <a:pt x="131058" y="96807"/>
                  </a:cubicBezTo>
                  <a:cubicBezTo>
                    <a:pt x="130211" y="104487"/>
                    <a:pt x="125296" y="108082"/>
                    <a:pt x="120212" y="108082"/>
                  </a:cubicBezTo>
                  <a:cubicBezTo>
                    <a:pt x="110044" y="108082"/>
                    <a:pt x="108518" y="96480"/>
                    <a:pt x="107671" y="89616"/>
                  </a:cubicBezTo>
                  <a:cubicBezTo>
                    <a:pt x="107332" y="87819"/>
                    <a:pt x="105976" y="76543"/>
                    <a:pt x="105807" y="75726"/>
                  </a:cubicBezTo>
                  <a:cubicBezTo>
                    <a:pt x="103434" y="64286"/>
                    <a:pt x="94113" y="59220"/>
                    <a:pt x="86826" y="56606"/>
                  </a:cubicBez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F4D1AA26-FA63-1673-C495-5EA826521376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1080662" y="6009661"/>
              <a:ext cx="121171" cy="110307"/>
            </a:xfrm>
            <a:custGeom>
              <a:avLst/>
              <a:gdLst>
                <a:gd name="connsiteX0" fmla="*/ 117847 w 121171"/>
                <a:gd name="connsiteY0" fmla="*/ 63 h 110307"/>
                <a:gd name="connsiteX1" fmla="*/ 3793 w 121171"/>
                <a:gd name="connsiteY1" fmla="*/ 63 h 110307"/>
                <a:gd name="connsiteX2" fmla="*/ 234 w 121171"/>
                <a:gd name="connsiteY2" fmla="*/ 39447 h 110307"/>
                <a:gd name="connsiteX3" fmla="*/ 8199 w 121171"/>
                <a:gd name="connsiteY3" fmla="*/ 39447 h 110307"/>
                <a:gd name="connsiteX4" fmla="*/ 35823 w 121171"/>
                <a:gd name="connsiteY4" fmla="*/ 7743 h 110307"/>
                <a:gd name="connsiteX5" fmla="*/ 48872 w 121171"/>
                <a:gd name="connsiteY5" fmla="*/ 7743 h 110307"/>
                <a:gd name="connsiteX6" fmla="*/ 48872 w 121171"/>
                <a:gd name="connsiteY6" fmla="*/ 102690 h 110307"/>
                <a:gd name="connsiteX7" fmla="*/ 22943 w 121171"/>
                <a:gd name="connsiteY7" fmla="*/ 102690 h 110307"/>
                <a:gd name="connsiteX8" fmla="*/ 22943 w 121171"/>
                <a:gd name="connsiteY8" fmla="*/ 110370 h 110307"/>
                <a:gd name="connsiteX9" fmla="*/ 60905 w 121171"/>
                <a:gd name="connsiteY9" fmla="*/ 109880 h 110307"/>
                <a:gd name="connsiteX10" fmla="*/ 98866 w 121171"/>
                <a:gd name="connsiteY10" fmla="*/ 110370 h 110307"/>
                <a:gd name="connsiteX11" fmla="*/ 98866 w 121171"/>
                <a:gd name="connsiteY11" fmla="*/ 102690 h 110307"/>
                <a:gd name="connsiteX12" fmla="*/ 72937 w 121171"/>
                <a:gd name="connsiteY12" fmla="*/ 102690 h 110307"/>
                <a:gd name="connsiteX13" fmla="*/ 72937 w 121171"/>
                <a:gd name="connsiteY13" fmla="*/ 7743 h 110307"/>
                <a:gd name="connsiteX14" fmla="*/ 85817 w 121171"/>
                <a:gd name="connsiteY14" fmla="*/ 7743 h 110307"/>
                <a:gd name="connsiteX15" fmla="*/ 113441 w 121171"/>
                <a:gd name="connsiteY15" fmla="*/ 39447 h 110307"/>
                <a:gd name="connsiteX16" fmla="*/ 121406 w 121171"/>
                <a:gd name="connsiteY16" fmla="*/ 39447 h 110307"/>
                <a:gd name="connsiteX17" fmla="*/ 117847 w 121171"/>
                <a:gd name="connsiteY17" fmla="*/ 63 h 1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171" h="110307">
                  <a:moveTo>
                    <a:pt x="117847" y="63"/>
                  </a:moveTo>
                  <a:lnTo>
                    <a:pt x="3793" y="63"/>
                  </a:lnTo>
                  <a:lnTo>
                    <a:pt x="234" y="39447"/>
                  </a:lnTo>
                  <a:lnTo>
                    <a:pt x="8199" y="39447"/>
                  </a:lnTo>
                  <a:cubicBezTo>
                    <a:pt x="9724" y="20980"/>
                    <a:pt x="11419" y="7743"/>
                    <a:pt x="35823" y="7743"/>
                  </a:cubicBezTo>
                  <a:lnTo>
                    <a:pt x="48872" y="7743"/>
                  </a:lnTo>
                  <a:lnTo>
                    <a:pt x="48872" y="102690"/>
                  </a:lnTo>
                  <a:lnTo>
                    <a:pt x="22943" y="102690"/>
                  </a:lnTo>
                  <a:lnTo>
                    <a:pt x="22943" y="110370"/>
                  </a:lnTo>
                  <a:cubicBezTo>
                    <a:pt x="32095" y="109880"/>
                    <a:pt x="50906" y="109880"/>
                    <a:pt x="60905" y="109880"/>
                  </a:cubicBezTo>
                  <a:cubicBezTo>
                    <a:pt x="70904" y="109880"/>
                    <a:pt x="89715" y="109880"/>
                    <a:pt x="98866" y="110370"/>
                  </a:cubicBezTo>
                  <a:lnTo>
                    <a:pt x="98866" y="102690"/>
                  </a:lnTo>
                  <a:lnTo>
                    <a:pt x="72937" y="102690"/>
                  </a:lnTo>
                  <a:lnTo>
                    <a:pt x="72937" y="7743"/>
                  </a:lnTo>
                  <a:lnTo>
                    <a:pt x="85817" y="7743"/>
                  </a:lnTo>
                  <a:cubicBezTo>
                    <a:pt x="110051" y="7743"/>
                    <a:pt x="111746" y="20817"/>
                    <a:pt x="113441" y="39447"/>
                  </a:cubicBezTo>
                  <a:lnTo>
                    <a:pt x="121406" y="39447"/>
                  </a:lnTo>
                  <a:lnTo>
                    <a:pt x="117847" y="63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97FFAF30-AB06-AC55-E2D9-746C7588A881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1219966" y="6006066"/>
              <a:ext cx="86430" cy="115700"/>
            </a:xfrm>
            <a:custGeom>
              <a:avLst/>
              <a:gdLst>
                <a:gd name="connsiteX0" fmla="*/ 57523 w 86430"/>
                <a:gd name="connsiteY0" fmla="*/ 46310 h 115700"/>
                <a:gd name="connsiteX1" fmla="*/ 32950 w 86430"/>
                <a:gd name="connsiteY1" fmla="*/ 41244 h 115700"/>
                <a:gd name="connsiteX2" fmla="*/ 16681 w 86430"/>
                <a:gd name="connsiteY2" fmla="*/ 24249 h 115700"/>
                <a:gd name="connsiteX3" fmla="*/ 38373 w 86430"/>
                <a:gd name="connsiteY3" fmla="*/ 7090 h 115700"/>
                <a:gd name="connsiteX4" fmla="*/ 72945 w 86430"/>
                <a:gd name="connsiteY4" fmla="*/ 34871 h 115700"/>
                <a:gd name="connsiteX5" fmla="*/ 77182 w 86430"/>
                <a:gd name="connsiteY5" fmla="*/ 39120 h 115700"/>
                <a:gd name="connsiteX6" fmla="*/ 81249 w 86430"/>
                <a:gd name="connsiteY6" fmla="*/ 34544 h 115700"/>
                <a:gd name="connsiteX7" fmla="*/ 81249 w 86430"/>
                <a:gd name="connsiteY7" fmla="*/ 4638 h 115700"/>
                <a:gd name="connsiteX8" fmla="*/ 78199 w 86430"/>
                <a:gd name="connsiteY8" fmla="*/ 63 h 115700"/>
                <a:gd name="connsiteX9" fmla="*/ 74809 w 86430"/>
                <a:gd name="connsiteY9" fmla="*/ 1860 h 115700"/>
                <a:gd name="connsiteX10" fmla="*/ 67183 w 86430"/>
                <a:gd name="connsiteY10" fmla="*/ 9051 h 115700"/>
                <a:gd name="connsiteX11" fmla="*/ 38204 w 86430"/>
                <a:gd name="connsiteY11" fmla="*/ 63 h 115700"/>
                <a:gd name="connsiteX12" fmla="*/ 242 w 86430"/>
                <a:gd name="connsiteY12" fmla="*/ 32910 h 115700"/>
                <a:gd name="connsiteX13" fmla="*/ 9393 w 86430"/>
                <a:gd name="connsiteY13" fmla="*/ 54645 h 115700"/>
                <a:gd name="connsiteX14" fmla="*/ 41932 w 86430"/>
                <a:gd name="connsiteY14" fmla="*/ 67718 h 115700"/>
                <a:gd name="connsiteX15" fmla="*/ 63455 w 86430"/>
                <a:gd name="connsiteY15" fmla="*/ 74745 h 115700"/>
                <a:gd name="connsiteX16" fmla="*/ 70234 w 86430"/>
                <a:gd name="connsiteY16" fmla="*/ 88962 h 115700"/>
                <a:gd name="connsiteX17" fmla="*/ 48202 w 86430"/>
                <a:gd name="connsiteY17" fmla="*/ 108082 h 115700"/>
                <a:gd name="connsiteX18" fmla="*/ 8207 w 86430"/>
                <a:gd name="connsiteY18" fmla="*/ 80465 h 115700"/>
                <a:gd name="connsiteX19" fmla="*/ 4309 w 86430"/>
                <a:gd name="connsiteY19" fmla="*/ 76706 h 115700"/>
                <a:gd name="connsiteX20" fmla="*/ 242 w 86430"/>
                <a:gd name="connsiteY20" fmla="*/ 81445 h 115700"/>
                <a:gd name="connsiteX21" fmla="*/ 242 w 86430"/>
                <a:gd name="connsiteY21" fmla="*/ 111187 h 115700"/>
                <a:gd name="connsiteX22" fmla="*/ 3292 w 86430"/>
                <a:gd name="connsiteY22" fmla="*/ 115763 h 115700"/>
                <a:gd name="connsiteX23" fmla="*/ 6512 w 86430"/>
                <a:gd name="connsiteY23" fmla="*/ 114292 h 115700"/>
                <a:gd name="connsiteX24" fmla="*/ 14308 w 86430"/>
                <a:gd name="connsiteY24" fmla="*/ 106775 h 115700"/>
                <a:gd name="connsiteX25" fmla="*/ 48202 w 86430"/>
                <a:gd name="connsiteY25" fmla="*/ 115763 h 115700"/>
                <a:gd name="connsiteX26" fmla="*/ 86672 w 86430"/>
                <a:gd name="connsiteY26" fmla="*/ 80792 h 115700"/>
                <a:gd name="connsiteX27" fmla="*/ 57523 w 86430"/>
                <a:gd name="connsiteY27" fmla="*/ 46310 h 11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6430" h="115700">
                  <a:moveTo>
                    <a:pt x="57523" y="46310"/>
                  </a:moveTo>
                  <a:lnTo>
                    <a:pt x="32950" y="41244"/>
                  </a:lnTo>
                  <a:cubicBezTo>
                    <a:pt x="26171" y="39773"/>
                    <a:pt x="16681" y="34217"/>
                    <a:pt x="16681" y="24249"/>
                  </a:cubicBezTo>
                  <a:cubicBezTo>
                    <a:pt x="16681" y="17222"/>
                    <a:pt x="21426" y="7090"/>
                    <a:pt x="38373" y="7090"/>
                  </a:cubicBezTo>
                  <a:cubicBezTo>
                    <a:pt x="51931" y="7090"/>
                    <a:pt x="69047" y="12646"/>
                    <a:pt x="72945" y="34871"/>
                  </a:cubicBezTo>
                  <a:cubicBezTo>
                    <a:pt x="73623" y="38793"/>
                    <a:pt x="73623" y="39120"/>
                    <a:pt x="77182" y="39120"/>
                  </a:cubicBezTo>
                  <a:cubicBezTo>
                    <a:pt x="81249" y="39120"/>
                    <a:pt x="81249" y="38303"/>
                    <a:pt x="81249" y="34544"/>
                  </a:cubicBezTo>
                  <a:lnTo>
                    <a:pt x="81249" y="4638"/>
                  </a:lnTo>
                  <a:cubicBezTo>
                    <a:pt x="81249" y="1534"/>
                    <a:pt x="81249" y="63"/>
                    <a:pt x="78199" y="63"/>
                  </a:cubicBezTo>
                  <a:cubicBezTo>
                    <a:pt x="76843" y="63"/>
                    <a:pt x="76674" y="226"/>
                    <a:pt x="74809" y="1860"/>
                  </a:cubicBezTo>
                  <a:lnTo>
                    <a:pt x="67183" y="9051"/>
                  </a:lnTo>
                  <a:cubicBezTo>
                    <a:pt x="57354" y="1534"/>
                    <a:pt x="46338" y="63"/>
                    <a:pt x="38204" y="63"/>
                  </a:cubicBezTo>
                  <a:cubicBezTo>
                    <a:pt x="12444" y="63"/>
                    <a:pt x="242" y="15751"/>
                    <a:pt x="242" y="32910"/>
                  </a:cubicBezTo>
                  <a:cubicBezTo>
                    <a:pt x="242" y="43532"/>
                    <a:pt x="5835" y="51049"/>
                    <a:pt x="9393" y="54645"/>
                  </a:cubicBezTo>
                  <a:cubicBezTo>
                    <a:pt x="17698" y="62652"/>
                    <a:pt x="23460" y="63796"/>
                    <a:pt x="41932" y="67718"/>
                  </a:cubicBezTo>
                  <a:cubicBezTo>
                    <a:pt x="56845" y="70823"/>
                    <a:pt x="59726" y="71313"/>
                    <a:pt x="63455" y="74745"/>
                  </a:cubicBezTo>
                  <a:cubicBezTo>
                    <a:pt x="65997" y="77196"/>
                    <a:pt x="70234" y="81445"/>
                    <a:pt x="70234" y="88962"/>
                  </a:cubicBezTo>
                  <a:cubicBezTo>
                    <a:pt x="70234" y="96807"/>
                    <a:pt x="65827" y="108082"/>
                    <a:pt x="48202" y="108082"/>
                  </a:cubicBezTo>
                  <a:cubicBezTo>
                    <a:pt x="35323" y="108082"/>
                    <a:pt x="9563" y="104814"/>
                    <a:pt x="8207" y="80465"/>
                  </a:cubicBezTo>
                  <a:cubicBezTo>
                    <a:pt x="8038" y="77523"/>
                    <a:pt x="8038" y="76706"/>
                    <a:pt x="4309" y="76706"/>
                  </a:cubicBezTo>
                  <a:cubicBezTo>
                    <a:pt x="242" y="76706"/>
                    <a:pt x="242" y="77687"/>
                    <a:pt x="242" y="81445"/>
                  </a:cubicBezTo>
                  <a:lnTo>
                    <a:pt x="242" y="111187"/>
                  </a:lnTo>
                  <a:cubicBezTo>
                    <a:pt x="242" y="114292"/>
                    <a:pt x="242" y="115763"/>
                    <a:pt x="3292" y="115763"/>
                  </a:cubicBezTo>
                  <a:cubicBezTo>
                    <a:pt x="4818" y="115763"/>
                    <a:pt x="5157" y="115436"/>
                    <a:pt x="6512" y="114292"/>
                  </a:cubicBezTo>
                  <a:lnTo>
                    <a:pt x="14308" y="106775"/>
                  </a:lnTo>
                  <a:cubicBezTo>
                    <a:pt x="25493" y="114783"/>
                    <a:pt x="41254" y="115763"/>
                    <a:pt x="48202" y="115763"/>
                  </a:cubicBezTo>
                  <a:cubicBezTo>
                    <a:pt x="76165" y="115763"/>
                    <a:pt x="86672" y="97297"/>
                    <a:pt x="86672" y="80792"/>
                  </a:cubicBezTo>
                  <a:cubicBezTo>
                    <a:pt x="86672" y="62652"/>
                    <a:pt x="72945" y="49415"/>
                    <a:pt x="57523" y="46310"/>
                  </a:cubicBez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46C02040-6127-4955-7A7C-DD5C2096AF06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1328239" y="6006066"/>
              <a:ext cx="86430" cy="115700"/>
            </a:xfrm>
            <a:custGeom>
              <a:avLst/>
              <a:gdLst>
                <a:gd name="connsiteX0" fmla="*/ 57530 w 86430"/>
                <a:gd name="connsiteY0" fmla="*/ 46310 h 115700"/>
                <a:gd name="connsiteX1" fmla="*/ 32956 w 86430"/>
                <a:gd name="connsiteY1" fmla="*/ 41244 h 115700"/>
                <a:gd name="connsiteX2" fmla="*/ 16687 w 86430"/>
                <a:gd name="connsiteY2" fmla="*/ 24249 h 115700"/>
                <a:gd name="connsiteX3" fmla="*/ 38379 w 86430"/>
                <a:gd name="connsiteY3" fmla="*/ 7090 h 115700"/>
                <a:gd name="connsiteX4" fmla="*/ 72952 w 86430"/>
                <a:gd name="connsiteY4" fmla="*/ 34871 h 115700"/>
                <a:gd name="connsiteX5" fmla="*/ 77188 w 86430"/>
                <a:gd name="connsiteY5" fmla="*/ 39120 h 115700"/>
                <a:gd name="connsiteX6" fmla="*/ 81256 w 86430"/>
                <a:gd name="connsiteY6" fmla="*/ 34544 h 115700"/>
                <a:gd name="connsiteX7" fmla="*/ 81256 w 86430"/>
                <a:gd name="connsiteY7" fmla="*/ 4638 h 115700"/>
                <a:gd name="connsiteX8" fmla="*/ 78205 w 86430"/>
                <a:gd name="connsiteY8" fmla="*/ 63 h 115700"/>
                <a:gd name="connsiteX9" fmla="*/ 74816 w 86430"/>
                <a:gd name="connsiteY9" fmla="*/ 1860 h 115700"/>
                <a:gd name="connsiteX10" fmla="*/ 67189 w 86430"/>
                <a:gd name="connsiteY10" fmla="*/ 9051 h 115700"/>
                <a:gd name="connsiteX11" fmla="*/ 38210 w 86430"/>
                <a:gd name="connsiteY11" fmla="*/ 63 h 115700"/>
                <a:gd name="connsiteX12" fmla="*/ 248 w 86430"/>
                <a:gd name="connsiteY12" fmla="*/ 32910 h 115700"/>
                <a:gd name="connsiteX13" fmla="*/ 9400 w 86430"/>
                <a:gd name="connsiteY13" fmla="*/ 54645 h 115700"/>
                <a:gd name="connsiteX14" fmla="*/ 41938 w 86430"/>
                <a:gd name="connsiteY14" fmla="*/ 67718 h 115700"/>
                <a:gd name="connsiteX15" fmla="*/ 63461 w 86430"/>
                <a:gd name="connsiteY15" fmla="*/ 74745 h 115700"/>
                <a:gd name="connsiteX16" fmla="*/ 70240 w 86430"/>
                <a:gd name="connsiteY16" fmla="*/ 88962 h 115700"/>
                <a:gd name="connsiteX17" fmla="*/ 48209 w 86430"/>
                <a:gd name="connsiteY17" fmla="*/ 108082 h 115700"/>
                <a:gd name="connsiteX18" fmla="*/ 8214 w 86430"/>
                <a:gd name="connsiteY18" fmla="*/ 80465 h 115700"/>
                <a:gd name="connsiteX19" fmla="*/ 4316 w 86430"/>
                <a:gd name="connsiteY19" fmla="*/ 76706 h 115700"/>
                <a:gd name="connsiteX20" fmla="*/ 248 w 86430"/>
                <a:gd name="connsiteY20" fmla="*/ 81445 h 115700"/>
                <a:gd name="connsiteX21" fmla="*/ 248 w 86430"/>
                <a:gd name="connsiteY21" fmla="*/ 111187 h 115700"/>
                <a:gd name="connsiteX22" fmla="*/ 3299 w 86430"/>
                <a:gd name="connsiteY22" fmla="*/ 115763 h 115700"/>
                <a:gd name="connsiteX23" fmla="*/ 6519 w 86430"/>
                <a:gd name="connsiteY23" fmla="*/ 114292 h 115700"/>
                <a:gd name="connsiteX24" fmla="*/ 14314 w 86430"/>
                <a:gd name="connsiteY24" fmla="*/ 106775 h 115700"/>
                <a:gd name="connsiteX25" fmla="*/ 48209 w 86430"/>
                <a:gd name="connsiteY25" fmla="*/ 115763 h 115700"/>
                <a:gd name="connsiteX26" fmla="*/ 86679 w 86430"/>
                <a:gd name="connsiteY26" fmla="*/ 80792 h 115700"/>
                <a:gd name="connsiteX27" fmla="*/ 57530 w 86430"/>
                <a:gd name="connsiteY27" fmla="*/ 46310 h 11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6430" h="115700">
                  <a:moveTo>
                    <a:pt x="57530" y="46310"/>
                  </a:moveTo>
                  <a:lnTo>
                    <a:pt x="32956" y="41244"/>
                  </a:lnTo>
                  <a:cubicBezTo>
                    <a:pt x="26177" y="39773"/>
                    <a:pt x="16687" y="34217"/>
                    <a:pt x="16687" y="24249"/>
                  </a:cubicBezTo>
                  <a:cubicBezTo>
                    <a:pt x="16687" y="17222"/>
                    <a:pt x="21432" y="7090"/>
                    <a:pt x="38379" y="7090"/>
                  </a:cubicBezTo>
                  <a:cubicBezTo>
                    <a:pt x="51937" y="7090"/>
                    <a:pt x="69054" y="12646"/>
                    <a:pt x="72952" y="34871"/>
                  </a:cubicBezTo>
                  <a:cubicBezTo>
                    <a:pt x="73629" y="38793"/>
                    <a:pt x="73629" y="39120"/>
                    <a:pt x="77188" y="39120"/>
                  </a:cubicBezTo>
                  <a:cubicBezTo>
                    <a:pt x="81256" y="39120"/>
                    <a:pt x="81256" y="38303"/>
                    <a:pt x="81256" y="34544"/>
                  </a:cubicBezTo>
                  <a:lnTo>
                    <a:pt x="81256" y="4638"/>
                  </a:lnTo>
                  <a:cubicBezTo>
                    <a:pt x="81256" y="1534"/>
                    <a:pt x="81256" y="63"/>
                    <a:pt x="78205" y="63"/>
                  </a:cubicBezTo>
                  <a:cubicBezTo>
                    <a:pt x="76849" y="63"/>
                    <a:pt x="76680" y="226"/>
                    <a:pt x="74816" y="1860"/>
                  </a:cubicBezTo>
                  <a:lnTo>
                    <a:pt x="67189" y="9051"/>
                  </a:lnTo>
                  <a:cubicBezTo>
                    <a:pt x="57360" y="1534"/>
                    <a:pt x="46345" y="63"/>
                    <a:pt x="38210" y="63"/>
                  </a:cubicBezTo>
                  <a:cubicBezTo>
                    <a:pt x="12450" y="63"/>
                    <a:pt x="248" y="15751"/>
                    <a:pt x="248" y="32910"/>
                  </a:cubicBezTo>
                  <a:cubicBezTo>
                    <a:pt x="248" y="43532"/>
                    <a:pt x="5841" y="51049"/>
                    <a:pt x="9400" y="54645"/>
                  </a:cubicBezTo>
                  <a:cubicBezTo>
                    <a:pt x="17704" y="62652"/>
                    <a:pt x="23466" y="63796"/>
                    <a:pt x="41938" y="67718"/>
                  </a:cubicBezTo>
                  <a:cubicBezTo>
                    <a:pt x="56852" y="70823"/>
                    <a:pt x="59733" y="71313"/>
                    <a:pt x="63461" y="74745"/>
                  </a:cubicBezTo>
                  <a:cubicBezTo>
                    <a:pt x="66003" y="77196"/>
                    <a:pt x="70240" y="81445"/>
                    <a:pt x="70240" y="88962"/>
                  </a:cubicBezTo>
                  <a:cubicBezTo>
                    <a:pt x="70240" y="96807"/>
                    <a:pt x="65834" y="108082"/>
                    <a:pt x="48209" y="108082"/>
                  </a:cubicBezTo>
                  <a:cubicBezTo>
                    <a:pt x="35329" y="108082"/>
                    <a:pt x="9569" y="104814"/>
                    <a:pt x="8214" y="80465"/>
                  </a:cubicBezTo>
                  <a:cubicBezTo>
                    <a:pt x="8044" y="77523"/>
                    <a:pt x="8044" y="76706"/>
                    <a:pt x="4316" y="76706"/>
                  </a:cubicBezTo>
                  <a:cubicBezTo>
                    <a:pt x="248" y="76706"/>
                    <a:pt x="248" y="77687"/>
                    <a:pt x="248" y="81445"/>
                  </a:cubicBezTo>
                  <a:lnTo>
                    <a:pt x="248" y="111187"/>
                  </a:lnTo>
                  <a:cubicBezTo>
                    <a:pt x="248" y="114292"/>
                    <a:pt x="248" y="115763"/>
                    <a:pt x="3299" y="115763"/>
                  </a:cubicBezTo>
                  <a:cubicBezTo>
                    <a:pt x="4824" y="115763"/>
                    <a:pt x="5163" y="115436"/>
                    <a:pt x="6519" y="114292"/>
                  </a:cubicBezTo>
                  <a:lnTo>
                    <a:pt x="14314" y="106775"/>
                  </a:lnTo>
                  <a:cubicBezTo>
                    <a:pt x="25500" y="114783"/>
                    <a:pt x="41260" y="115763"/>
                    <a:pt x="48209" y="115763"/>
                  </a:cubicBezTo>
                  <a:cubicBezTo>
                    <a:pt x="76171" y="115763"/>
                    <a:pt x="86679" y="97297"/>
                    <a:pt x="86679" y="80792"/>
                  </a:cubicBezTo>
                  <a:cubicBezTo>
                    <a:pt x="86679" y="62652"/>
                    <a:pt x="72952" y="49415"/>
                    <a:pt x="57530" y="46310"/>
                  </a:cubicBez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847" name="Group 846" descr="\documentclass{article}&#10;\usepackage{amsmath}&#10;\pagestyle{empty}&#10;\begin{document}&#10;&#10;\begin{center}&#10;\textbf{EnFAS}&#10;\end{center}&#10;&#10;\end{document}" title="IguanaTex Vector Display">
            <a:extLst>
              <a:ext uri="{FF2B5EF4-FFF2-40B4-BE49-F238E27FC236}">
                <a16:creationId xmlns:a16="http://schemas.microsoft.com/office/drawing/2014/main" id="{0A28EC10-1A2C-9DF3-A2A2-5BC65DACA8B6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8830630" y="3816641"/>
            <a:ext cx="567086" cy="115863"/>
            <a:chOff x="13460893" y="6007271"/>
            <a:chExt cx="567086" cy="115863"/>
          </a:xfrm>
        </p:grpSpPr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7ED1FFC8-FF22-6D35-1D89-196FB198F97B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3460893" y="6010212"/>
              <a:ext cx="114262" cy="111124"/>
            </a:xfrm>
            <a:custGeom>
              <a:avLst/>
              <a:gdLst>
                <a:gd name="connsiteX0" fmla="*/ 114478 w 114262"/>
                <a:gd name="connsiteY0" fmla="*/ 66411 h 111124"/>
                <a:gd name="connsiteX1" fmla="*/ 106627 w 114262"/>
                <a:gd name="connsiteY1" fmla="*/ 66411 h 111124"/>
                <a:gd name="connsiteX2" fmla="*/ 67370 w 114262"/>
                <a:gd name="connsiteY2" fmla="*/ 103507 h 111124"/>
                <a:gd name="connsiteX3" fmla="*/ 41979 w 114262"/>
                <a:gd name="connsiteY3" fmla="*/ 103507 h 111124"/>
                <a:gd name="connsiteX4" fmla="*/ 41979 w 114262"/>
                <a:gd name="connsiteY4" fmla="*/ 57423 h 111124"/>
                <a:gd name="connsiteX5" fmla="*/ 51166 w 114262"/>
                <a:gd name="connsiteY5" fmla="*/ 57423 h 111124"/>
                <a:gd name="connsiteX6" fmla="*/ 68874 w 114262"/>
                <a:gd name="connsiteY6" fmla="*/ 76543 h 111124"/>
                <a:gd name="connsiteX7" fmla="*/ 76725 w 114262"/>
                <a:gd name="connsiteY7" fmla="*/ 76543 h 111124"/>
                <a:gd name="connsiteX8" fmla="*/ 76725 w 114262"/>
                <a:gd name="connsiteY8" fmla="*/ 30622 h 111124"/>
                <a:gd name="connsiteX9" fmla="*/ 68874 w 114262"/>
                <a:gd name="connsiteY9" fmla="*/ 30622 h 111124"/>
                <a:gd name="connsiteX10" fmla="*/ 51166 w 114262"/>
                <a:gd name="connsiteY10" fmla="*/ 49742 h 111124"/>
                <a:gd name="connsiteX11" fmla="*/ 41979 w 114262"/>
                <a:gd name="connsiteY11" fmla="*/ 49742 h 111124"/>
                <a:gd name="connsiteX12" fmla="*/ 41979 w 114262"/>
                <a:gd name="connsiteY12" fmla="*/ 7743 h 111124"/>
                <a:gd name="connsiteX13" fmla="*/ 67370 w 114262"/>
                <a:gd name="connsiteY13" fmla="*/ 7743 h 111124"/>
                <a:gd name="connsiteX14" fmla="*/ 101282 w 114262"/>
                <a:gd name="connsiteY14" fmla="*/ 39447 h 111124"/>
                <a:gd name="connsiteX15" fmla="*/ 109133 w 114262"/>
                <a:gd name="connsiteY15" fmla="*/ 39447 h 111124"/>
                <a:gd name="connsiteX16" fmla="*/ 103954 w 114262"/>
                <a:gd name="connsiteY16" fmla="*/ 63 h 111124"/>
                <a:gd name="connsiteX17" fmla="*/ 216 w 114262"/>
                <a:gd name="connsiteY17" fmla="*/ 63 h 111124"/>
                <a:gd name="connsiteX18" fmla="*/ 216 w 114262"/>
                <a:gd name="connsiteY18" fmla="*/ 7743 h 111124"/>
                <a:gd name="connsiteX19" fmla="*/ 18258 w 114262"/>
                <a:gd name="connsiteY19" fmla="*/ 7743 h 111124"/>
                <a:gd name="connsiteX20" fmla="*/ 18258 w 114262"/>
                <a:gd name="connsiteY20" fmla="*/ 103507 h 111124"/>
                <a:gd name="connsiteX21" fmla="*/ 216 w 114262"/>
                <a:gd name="connsiteY21" fmla="*/ 103507 h 111124"/>
                <a:gd name="connsiteX22" fmla="*/ 216 w 114262"/>
                <a:gd name="connsiteY22" fmla="*/ 111187 h 111124"/>
                <a:gd name="connsiteX23" fmla="*/ 106794 w 114262"/>
                <a:gd name="connsiteY23" fmla="*/ 111187 h 111124"/>
                <a:gd name="connsiteX24" fmla="*/ 114478 w 114262"/>
                <a:gd name="connsiteY24" fmla="*/ 66411 h 11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262" h="111124">
                  <a:moveTo>
                    <a:pt x="114478" y="66411"/>
                  </a:moveTo>
                  <a:lnTo>
                    <a:pt x="106627" y="66411"/>
                  </a:lnTo>
                  <a:cubicBezTo>
                    <a:pt x="102952" y="88962"/>
                    <a:pt x="98275" y="103507"/>
                    <a:pt x="67370" y="103507"/>
                  </a:cubicBezTo>
                  <a:lnTo>
                    <a:pt x="41979" y="103507"/>
                  </a:lnTo>
                  <a:lnTo>
                    <a:pt x="41979" y="57423"/>
                  </a:lnTo>
                  <a:lnTo>
                    <a:pt x="51166" y="57423"/>
                  </a:lnTo>
                  <a:cubicBezTo>
                    <a:pt x="67203" y="57423"/>
                    <a:pt x="68874" y="64450"/>
                    <a:pt x="68874" y="76543"/>
                  </a:cubicBezTo>
                  <a:lnTo>
                    <a:pt x="76725" y="76543"/>
                  </a:lnTo>
                  <a:lnTo>
                    <a:pt x="76725" y="30622"/>
                  </a:lnTo>
                  <a:lnTo>
                    <a:pt x="68874" y="30622"/>
                  </a:lnTo>
                  <a:cubicBezTo>
                    <a:pt x="68874" y="42715"/>
                    <a:pt x="67370" y="49742"/>
                    <a:pt x="51166" y="49742"/>
                  </a:cubicBezTo>
                  <a:lnTo>
                    <a:pt x="41979" y="49742"/>
                  </a:lnTo>
                  <a:lnTo>
                    <a:pt x="41979" y="7743"/>
                  </a:lnTo>
                  <a:lnTo>
                    <a:pt x="67370" y="7743"/>
                  </a:lnTo>
                  <a:cubicBezTo>
                    <a:pt x="94265" y="7743"/>
                    <a:pt x="98609" y="19673"/>
                    <a:pt x="101282" y="39447"/>
                  </a:cubicBezTo>
                  <a:lnTo>
                    <a:pt x="109133" y="39447"/>
                  </a:lnTo>
                  <a:lnTo>
                    <a:pt x="103954" y="63"/>
                  </a:lnTo>
                  <a:lnTo>
                    <a:pt x="216" y="63"/>
                  </a:lnTo>
                  <a:lnTo>
                    <a:pt x="216" y="7743"/>
                  </a:lnTo>
                  <a:lnTo>
                    <a:pt x="18258" y="7743"/>
                  </a:lnTo>
                  <a:lnTo>
                    <a:pt x="18258" y="103507"/>
                  </a:lnTo>
                  <a:lnTo>
                    <a:pt x="216" y="103507"/>
                  </a:lnTo>
                  <a:lnTo>
                    <a:pt x="216" y="111187"/>
                  </a:lnTo>
                  <a:lnTo>
                    <a:pt x="106794" y="111187"/>
                  </a:lnTo>
                  <a:lnTo>
                    <a:pt x="114478" y="66411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0B7BCDAF-7E80-594F-D418-7F5849DF3E72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3588110" y="6047798"/>
              <a:ext cx="95218" cy="73538"/>
            </a:xfrm>
            <a:custGeom>
              <a:avLst/>
              <a:gdLst>
                <a:gd name="connsiteX0" fmla="*/ 11750 w 95218"/>
                <a:gd name="connsiteY0" fmla="*/ 15424 h 73538"/>
                <a:gd name="connsiteX1" fmla="*/ 11750 w 95218"/>
                <a:gd name="connsiteY1" fmla="*/ 65920 h 73538"/>
                <a:gd name="connsiteX2" fmla="*/ 224 w 95218"/>
                <a:gd name="connsiteY2" fmla="*/ 65920 h 73538"/>
                <a:gd name="connsiteX3" fmla="*/ 224 w 95218"/>
                <a:gd name="connsiteY3" fmla="*/ 73601 h 73538"/>
                <a:gd name="connsiteX4" fmla="*/ 21272 w 95218"/>
                <a:gd name="connsiteY4" fmla="*/ 73111 h 73538"/>
                <a:gd name="connsiteX5" fmla="*/ 42320 w 95218"/>
                <a:gd name="connsiteY5" fmla="*/ 73601 h 73538"/>
                <a:gd name="connsiteX6" fmla="*/ 42320 w 95218"/>
                <a:gd name="connsiteY6" fmla="*/ 65920 h 73538"/>
                <a:gd name="connsiteX7" fmla="*/ 30794 w 95218"/>
                <a:gd name="connsiteY7" fmla="*/ 65920 h 73538"/>
                <a:gd name="connsiteX8" fmla="*/ 30794 w 95218"/>
                <a:gd name="connsiteY8" fmla="*/ 31766 h 73538"/>
                <a:gd name="connsiteX9" fmla="*/ 55684 w 95218"/>
                <a:gd name="connsiteY9" fmla="*/ 5946 h 73538"/>
                <a:gd name="connsiteX10" fmla="*/ 64872 w 95218"/>
                <a:gd name="connsiteY10" fmla="*/ 21797 h 73538"/>
                <a:gd name="connsiteX11" fmla="*/ 64872 w 95218"/>
                <a:gd name="connsiteY11" fmla="*/ 65920 h 73538"/>
                <a:gd name="connsiteX12" fmla="*/ 53346 w 95218"/>
                <a:gd name="connsiteY12" fmla="*/ 65920 h 73538"/>
                <a:gd name="connsiteX13" fmla="*/ 53346 w 95218"/>
                <a:gd name="connsiteY13" fmla="*/ 73601 h 73538"/>
                <a:gd name="connsiteX14" fmla="*/ 74394 w 95218"/>
                <a:gd name="connsiteY14" fmla="*/ 73111 h 73538"/>
                <a:gd name="connsiteX15" fmla="*/ 95442 w 95218"/>
                <a:gd name="connsiteY15" fmla="*/ 73601 h 73538"/>
                <a:gd name="connsiteX16" fmla="*/ 95442 w 95218"/>
                <a:gd name="connsiteY16" fmla="*/ 65920 h 73538"/>
                <a:gd name="connsiteX17" fmla="*/ 83916 w 95218"/>
                <a:gd name="connsiteY17" fmla="*/ 65920 h 73538"/>
                <a:gd name="connsiteX18" fmla="*/ 83916 w 95218"/>
                <a:gd name="connsiteY18" fmla="*/ 23595 h 73538"/>
                <a:gd name="connsiteX19" fmla="*/ 58190 w 95218"/>
                <a:gd name="connsiteY19" fmla="*/ 63 h 73538"/>
                <a:gd name="connsiteX20" fmla="*/ 28956 w 95218"/>
                <a:gd name="connsiteY20" fmla="*/ 17712 h 73538"/>
                <a:gd name="connsiteX21" fmla="*/ 28956 w 95218"/>
                <a:gd name="connsiteY21" fmla="*/ 63 h 73538"/>
                <a:gd name="connsiteX22" fmla="*/ 224 w 95218"/>
                <a:gd name="connsiteY22" fmla="*/ 1370 h 73538"/>
                <a:gd name="connsiteX23" fmla="*/ 224 w 95218"/>
                <a:gd name="connsiteY23" fmla="*/ 9051 h 73538"/>
                <a:gd name="connsiteX24" fmla="*/ 11750 w 95218"/>
                <a:gd name="connsiteY24" fmla="*/ 15424 h 7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5218" h="73538">
                  <a:moveTo>
                    <a:pt x="11750" y="15424"/>
                  </a:moveTo>
                  <a:lnTo>
                    <a:pt x="11750" y="65920"/>
                  </a:lnTo>
                  <a:lnTo>
                    <a:pt x="224" y="65920"/>
                  </a:lnTo>
                  <a:lnTo>
                    <a:pt x="224" y="73601"/>
                  </a:lnTo>
                  <a:cubicBezTo>
                    <a:pt x="4901" y="73438"/>
                    <a:pt x="14924" y="73111"/>
                    <a:pt x="21272" y="73111"/>
                  </a:cubicBezTo>
                  <a:cubicBezTo>
                    <a:pt x="27787" y="73111"/>
                    <a:pt x="37643" y="73438"/>
                    <a:pt x="42320" y="73601"/>
                  </a:cubicBezTo>
                  <a:lnTo>
                    <a:pt x="42320" y="65920"/>
                  </a:lnTo>
                  <a:lnTo>
                    <a:pt x="30794" y="65920"/>
                  </a:lnTo>
                  <a:lnTo>
                    <a:pt x="30794" y="31766"/>
                  </a:lnTo>
                  <a:cubicBezTo>
                    <a:pt x="30794" y="13953"/>
                    <a:pt x="45160" y="5946"/>
                    <a:pt x="55684" y="5946"/>
                  </a:cubicBezTo>
                  <a:cubicBezTo>
                    <a:pt x="61364" y="5946"/>
                    <a:pt x="64872" y="9378"/>
                    <a:pt x="64872" y="21797"/>
                  </a:cubicBezTo>
                  <a:lnTo>
                    <a:pt x="64872" y="65920"/>
                  </a:lnTo>
                  <a:lnTo>
                    <a:pt x="53346" y="65920"/>
                  </a:lnTo>
                  <a:lnTo>
                    <a:pt x="53346" y="73601"/>
                  </a:lnTo>
                  <a:cubicBezTo>
                    <a:pt x="58023" y="73438"/>
                    <a:pt x="68046" y="73111"/>
                    <a:pt x="74394" y="73111"/>
                  </a:cubicBezTo>
                  <a:cubicBezTo>
                    <a:pt x="80909" y="73111"/>
                    <a:pt x="90765" y="73438"/>
                    <a:pt x="95442" y="73601"/>
                  </a:cubicBezTo>
                  <a:lnTo>
                    <a:pt x="95442" y="65920"/>
                  </a:lnTo>
                  <a:lnTo>
                    <a:pt x="83916" y="65920"/>
                  </a:lnTo>
                  <a:lnTo>
                    <a:pt x="83916" y="23595"/>
                  </a:lnTo>
                  <a:cubicBezTo>
                    <a:pt x="83916" y="6436"/>
                    <a:pt x="74895" y="63"/>
                    <a:pt x="58190" y="63"/>
                  </a:cubicBezTo>
                  <a:cubicBezTo>
                    <a:pt x="42153" y="63"/>
                    <a:pt x="33300" y="9378"/>
                    <a:pt x="28956" y="17712"/>
                  </a:cubicBezTo>
                  <a:lnTo>
                    <a:pt x="28956" y="63"/>
                  </a:lnTo>
                  <a:lnTo>
                    <a:pt x="224" y="1370"/>
                  </a:lnTo>
                  <a:lnTo>
                    <a:pt x="224" y="9051"/>
                  </a:lnTo>
                  <a:cubicBezTo>
                    <a:pt x="10581" y="9051"/>
                    <a:pt x="11750" y="9051"/>
                    <a:pt x="11750" y="15424"/>
                  </a:cubicBez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ACF9BED0-7682-9018-6799-878C8A932C5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3693834" y="6010212"/>
              <a:ext cx="106243" cy="111124"/>
            </a:xfrm>
            <a:custGeom>
              <a:avLst/>
              <a:gdLst>
                <a:gd name="connsiteX0" fmla="*/ 101295 w 106243"/>
                <a:gd name="connsiteY0" fmla="*/ 63 h 111124"/>
                <a:gd name="connsiteX1" fmla="*/ 230 w 106243"/>
                <a:gd name="connsiteY1" fmla="*/ 63 h 111124"/>
                <a:gd name="connsiteX2" fmla="*/ 230 w 106243"/>
                <a:gd name="connsiteY2" fmla="*/ 7743 h 111124"/>
                <a:gd name="connsiteX3" fmla="*/ 18272 w 106243"/>
                <a:gd name="connsiteY3" fmla="*/ 7743 h 111124"/>
                <a:gd name="connsiteX4" fmla="*/ 18272 w 106243"/>
                <a:gd name="connsiteY4" fmla="*/ 103507 h 111124"/>
                <a:gd name="connsiteX5" fmla="*/ 230 w 106243"/>
                <a:gd name="connsiteY5" fmla="*/ 103507 h 111124"/>
                <a:gd name="connsiteX6" fmla="*/ 230 w 106243"/>
                <a:gd name="connsiteY6" fmla="*/ 111187 h 111124"/>
                <a:gd name="connsiteX7" fmla="*/ 30800 w 106243"/>
                <a:gd name="connsiteY7" fmla="*/ 110697 h 111124"/>
                <a:gd name="connsiteX8" fmla="*/ 64544 w 106243"/>
                <a:gd name="connsiteY8" fmla="*/ 111187 h 111124"/>
                <a:gd name="connsiteX9" fmla="*/ 64544 w 106243"/>
                <a:gd name="connsiteY9" fmla="*/ 103507 h 111124"/>
                <a:gd name="connsiteX10" fmla="*/ 41993 w 106243"/>
                <a:gd name="connsiteY10" fmla="*/ 103507 h 111124"/>
                <a:gd name="connsiteX11" fmla="*/ 41993 w 106243"/>
                <a:gd name="connsiteY11" fmla="*/ 59384 h 111124"/>
                <a:gd name="connsiteX12" fmla="*/ 50345 w 106243"/>
                <a:gd name="connsiteY12" fmla="*/ 59384 h 111124"/>
                <a:gd name="connsiteX13" fmla="*/ 67885 w 106243"/>
                <a:gd name="connsiteY13" fmla="*/ 78504 h 111124"/>
                <a:gd name="connsiteX14" fmla="*/ 75737 w 106243"/>
                <a:gd name="connsiteY14" fmla="*/ 78504 h 111124"/>
                <a:gd name="connsiteX15" fmla="*/ 75737 w 106243"/>
                <a:gd name="connsiteY15" fmla="*/ 32583 h 111124"/>
                <a:gd name="connsiteX16" fmla="*/ 67885 w 106243"/>
                <a:gd name="connsiteY16" fmla="*/ 32583 h 111124"/>
                <a:gd name="connsiteX17" fmla="*/ 50345 w 106243"/>
                <a:gd name="connsiteY17" fmla="*/ 51703 h 111124"/>
                <a:gd name="connsiteX18" fmla="*/ 41993 w 106243"/>
                <a:gd name="connsiteY18" fmla="*/ 51703 h 111124"/>
                <a:gd name="connsiteX19" fmla="*/ 41993 w 106243"/>
                <a:gd name="connsiteY19" fmla="*/ 7743 h 111124"/>
                <a:gd name="connsiteX20" fmla="*/ 65380 w 106243"/>
                <a:gd name="connsiteY20" fmla="*/ 7743 h 111124"/>
                <a:gd name="connsiteX21" fmla="*/ 98623 w 106243"/>
                <a:gd name="connsiteY21" fmla="*/ 39447 h 111124"/>
                <a:gd name="connsiteX22" fmla="*/ 106474 w 106243"/>
                <a:gd name="connsiteY22" fmla="*/ 39447 h 111124"/>
                <a:gd name="connsiteX23" fmla="*/ 101295 w 106243"/>
                <a:gd name="connsiteY23" fmla="*/ 63 h 11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6243" h="111124">
                  <a:moveTo>
                    <a:pt x="101295" y="63"/>
                  </a:moveTo>
                  <a:lnTo>
                    <a:pt x="230" y="63"/>
                  </a:lnTo>
                  <a:lnTo>
                    <a:pt x="230" y="7743"/>
                  </a:lnTo>
                  <a:lnTo>
                    <a:pt x="18272" y="7743"/>
                  </a:lnTo>
                  <a:lnTo>
                    <a:pt x="18272" y="103507"/>
                  </a:lnTo>
                  <a:lnTo>
                    <a:pt x="230" y="103507"/>
                  </a:lnTo>
                  <a:lnTo>
                    <a:pt x="230" y="111187"/>
                  </a:lnTo>
                  <a:cubicBezTo>
                    <a:pt x="6578" y="110697"/>
                    <a:pt x="23450" y="110697"/>
                    <a:pt x="30800" y="110697"/>
                  </a:cubicBezTo>
                  <a:cubicBezTo>
                    <a:pt x="38986" y="110697"/>
                    <a:pt x="57194" y="110697"/>
                    <a:pt x="64544" y="111187"/>
                  </a:cubicBezTo>
                  <a:lnTo>
                    <a:pt x="64544" y="103507"/>
                  </a:lnTo>
                  <a:lnTo>
                    <a:pt x="41993" y="103507"/>
                  </a:lnTo>
                  <a:lnTo>
                    <a:pt x="41993" y="59384"/>
                  </a:lnTo>
                  <a:lnTo>
                    <a:pt x="50345" y="59384"/>
                  </a:lnTo>
                  <a:cubicBezTo>
                    <a:pt x="66382" y="59384"/>
                    <a:pt x="67885" y="66411"/>
                    <a:pt x="67885" y="78504"/>
                  </a:cubicBezTo>
                  <a:lnTo>
                    <a:pt x="75737" y="78504"/>
                  </a:lnTo>
                  <a:lnTo>
                    <a:pt x="75737" y="32583"/>
                  </a:lnTo>
                  <a:lnTo>
                    <a:pt x="67885" y="32583"/>
                  </a:lnTo>
                  <a:cubicBezTo>
                    <a:pt x="67885" y="44676"/>
                    <a:pt x="66549" y="51703"/>
                    <a:pt x="50345" y="51703"/>
                  </a:cubicBezTo>
                  <a:lnTo>
                    <a:pt x="41993" y="51703"/>
                  </a:lnTo>
                  <a:lnTo>
                    <a:pt x="41993" y="7743"/>
                  </a:lnTo>
                  <a:lnTo>
                    <a:pt x="65380" y="7743"/>
                  </a:lnTo>
                  <a:cubicBezTo>
                    <a:pt x="92275" y="7743"/>
                    <a:pt x="96117" y="20327"/>
                    <a:pt x="98623" y="39447"/>
                  </a:cubicBezTo>
                  <a:lnTo>
                    <a:pt x="106474" y="39447"/>
                  </a:lnTo>
                  <a:lnTo>
                    <a:pt x="101295" y="63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D7023422-DBF8-46AB-D6B0-2F28806D3C9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3793702" y="6007271"/>
              <a:ext cx="131301" cy="114066"/>
            </a:xfrm>
            <a:custGeom>
              <a:avLst/>
              <a:gdLst>
                <a:gd name="connsiteX0" fmla="*/ 72569 w 131301"/>
                <a:gd name="connsiteY0" fmla="*/ 4312 h 114066"/>
                <a:gd name="connsiteX1" fmla="*/ 65887 w 131301"/>
                <a:gd name="connsiteY1" fmla="*/ 63 h 114066"/>
                <a:gd name="connsiteX2" fmla="*/ 59372 w 131301"/>
                <a:gd name="connsiteY2" fmla="*/ 4312 h 114066"/>
                <a:gd name="connsiteX3" fmla="*/ 17943 w 131301"/>
                <a:gd name="connsiteY3" fmla="*/ 102690 h 114066"/>
                <a:gd name="connsiteX4" fmla="*/ 3744 w 131301"/>
                <a:gd name="connsiteY4" fmla="*/ 106448 h 114066"/>
                <a:gd name="connsiteX5" fmla="*/ 236 w 131301"/>
                <a:gd name="connsiteY5" fmla="*/ 106448 h 114066"/>
                <a:gd name="connsiteX6" fmla="*/ 236 w 131301"/>
                <a:gd name="connsiteY6" fmla="*/ 114129 h 114066"/>
                <a:gd name="connsiteX7" fmla="*/ 19781 w 131301"/>
                <a:gd name="connsiteY7" fmla="*/ 113639 h 114066"/>
                <a:gd name="connsiteX8" fmla="*/ 41832 w 131301"/>
                <a:gd name="connsiteY8" fmla="*/ 114129 h 114066"/>
                <a:gd name="connsiteX9" fmla="*/ 41832 w 131301"/>
                <a:gd name="connsiteY9" fmla="*/ 106448 h 114066"/>
                <a:gd name="connsiteX10" fmla="*/ 26964 w 131301"/>
                <a:gd name="connsiteY10" fmla="*/ 104324 h 114066"/>
                <a:gd name="connsiteX11" fmla="*/ 27632 w 131301"/>
                <a:gd name="connsiteY11" fmla="*/ 102363 h 114066"/>
                <a:gd name="connsiteX12" fmla="*/ 35985 w 131301"/>
                <a:gd name="connsiteY12" fmla="*/ 82589 h 114066"/>
                <a:gd name="connsiteX13" fmla="*/ 80754 w 131301"/>
                <a:gd name="connsiteY13" fmla="*/ 82589 h 114066"/>
                <a:gd name="connsiteX14" fmla="*/ 90777 w 131301"/>
                <a:gd name="connsiteY14" fmla="*/ 106448 h 114066"/>
                <a:gd name="connsiteX15" fmla="*/ 74907 w 131301"/>
                <a:gd name="connsiteY15" fmla="*/ 106448 h 114066"/>
                <a:gd name="connsiteX16" fmla="*/ 74907 w 131301"/>
                <a:gd name="connsiteY16" fmla="*/ 114129 h 114066"/>
                <a:gd name="connsiteX17" fmla="*/ 104308 w 131301"/>
                <a:gd name="connsiteY17" fmla="*/ 113639 h 114066"/>
                <a:gd name="connsiteX18" fmla="*/ 131537 w 131301"/>
                <a:gd name="connsiteY18" fmla="*/ 114129 h 114066"/>
                <a:gd name="connsiteX19" fmla="*/ 131537 w 131301"/>
                <a:gd name="connsiteY19" fmla="*/ 106448 h 114066"/>
                <a:gd name="connsiteX20" fmla="*/ 115334 w 131301"/>
                <a:gd name="connsiteY20" fmla="*/ 106448 h 114066"/>
                <a:gd name="connsiteX21" fmla="*/ 72569 w 131301"/>
                <a:gd name="connsiteY21" fmla="*/ 4312 h 114066"/>
                <a:gd name="connsiteX22" fmla="*/ 58369 w 131301"/>
                <a:gd name="connsiteY22" fmla="*/ 29478 h 114066"/>
                <a:gd name="connsiteX23" fmla="*/ 77413 w 131301"/>
                <a:gd name="connsiteY23" fmla="*/ 74908 h 114066"/>
                <a:gd name="connsiteX24" fmla="*/ 39326 w 131301"/>
                <a:gd name="connsiteY24" fmla="*/ 74908 h 114066"/>
                <a:gd name="connsiteX25" fmla="*/ 58369 w 131301"/>
                <a:gd name="connsiteY25" fmla="*/ 29478 h 11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1301" h="114066">
                  <a:moveTo>
                    <a:pt x="72569" y="4312"/>
                  </a:moveTo>
                  <a:cubicBezTo>
                    <a:pt x="70731" y="63"/>
                    <a:pt x="68727" y="63"/>
                    <a:pt x="65887" y="63"/>
                  </a:cubicBezTo>
                  <a:cubicBezTo>
                    <a:pt x="61209" y="63"/>
                    <a:pt x="60541" y="1370"/>
                    <a:pt x="59372" y="4312"/>
                  </a:cubicBezTo>
                  <a:lnTo>
                    <a:pt x="17943" y="102690"/>
                  </a:lnTo>
                  <a:cubicBezTo>
                    <a:pt x="16941" y="105141"/>
                    <a:pt x="16440" y="106448"/>
                    <a:pt x="3744" y="106448"/>
                  </a:cubicBezTo>
                  <a:lnTo>
                    <a:pt x="236" y="106448"/>
                  </a:lnTo>
                  <a:lnTo>
                    <a:pt x="236" y="114129"/>
                  </a:lnTo>
                  <a:cubicBezTo>
                    <a:pt x="6584" y="113966"/>
                    <a:pt x="14602" y="113639"/>
                    <a:pt x="19781" y="113639"/>
                  </a:cubicBezTo>
                  <a:cubicBezTo>
                    <a:pt x="26296" y="113639"/>
                    <a:pt x="35651" y="113639"/>
                    <a:pt x="41832" y="114129"/>
                  </a:cubicBezTo>
                  <a:lnTo>
                    <a:pt x="41832" y="106448"/>
                  </a:lnTo>
                  <a:cubicBezTo>
                    <a:pt x="41497" y="106448"/>
                    <a:pt x="26964" y="106448"/>
                    <a:pt x="26964" y="104324"/>
                  </a:cubicBezTo>
                  <a:cubicBezTo>
                    <a:pt x="26964" y="104160"/>
                    <a:pt x="27465" y="102526"/>
                    <a:pt x="27632" y="102363"/>
                  </a:cubicBezTo>
                  <a:lnTo>
                    <a:pt x="35985" y="82589"/>
                  </a:lnTo>
                  <a:lnTo>
                    <a:pt x="80754" y="82589"/>
                  </a:lnTo>
                  <a:lnTo>
                    <a:pt x="90777" y="106448"/>
                  </a:lnTo>
                  <a:lnTo>
                    <a:pt x="74907" y="106448"/>
                  </a:lnTo>
                  <a:lnTo>
                    <a:pt x="74907" y="114129"/>
                  </a:lnTo>
                  <a:cubicBezTo>
                    <a:pt x="81255" y="113639"/>
                    <a:pt x="97125" y="113639"/>
                    <a:pt x="104308" y="113639"/>
                  </a:cubicBezTo>
                  <a:cubicBezTo>
                    <a:pt x="110990" y="113639"/>
                    <a:pt x="125691" y="113639"/>
                    <a:pt x="131537" y="114129"/>
                  </a:cubicBezTo>
                  <a:lnTo>
                    <a:pt x="131537" y="106448"/>
                  </a:lnTo>
                  <a:lnTo>
                    <a:pt x="115334" y="106448"/>
                  </a:lnTo>
                  <a:lnTo>
                    <a:pt x="72569" y="4312"/>
                  </a:lnTo>
                  <a:close/>
                  <a:moveTo>
                    <a:pt x="58369" y="29478"/>
                  </a:moveTo>
                  <a:lnTo>
                    <a:pt x="77413" y="74908"/>
                  </a:lnTo>
                  <a:lnTo>
                    <a:pt x="39326" y="74908"/>
                  </a:lnTo>
                  <a:lnTo>
                    <a:pt x="58369" y="29478"/>
                  </a:ln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547CA2EA-9CCC-7A86-C17B-312A39B1EB00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3942784" y="6007434"/>
              <a:ext cx="85195" cy="115700"/>
            </a:xfrm>
            <a:custGeom>
              <a:avLst/>
              <a:gdLst>
                <a:gd name="connsiteX0" fmla="*/ 56708 w 85195"/>
                <a:gd name="connsiteY0" fmla="*/ 46310 h 115700"/>
                <a:gd name="connsiteX1" fmla="*/ 32485 w 85195"/>
                <a:gd name="connsiteY1" fmla="*/ 41244 h 115700"/>
                <a:gd name="connsiteX2" fmla="*/ 16449 w 85195"/>
                <a:gd name="connsiteY2" fmla="*/ 24249 h 115700"/>
                <a:gd name="connsiteX3" fmla="*/ 37831 w 85195"/>
                <a:gd name="connsiteY3" fmla="*/ 7090 h 115700"/>
                <a:gd name="connsiteX4" fmla="*/ 71909 w 85195"/>
                <a:gd name="connsiteY4" fmla="*/ 34871 h 115700"/>
                <a:gd name="connsiteX5" fmla="*/ 76085 w 85195"/>
                <a:gd name="connsiteY5" fmla="*/ 39120 h 115700"/>
                <a:gd name="connsiteX6" fmla="*/ 80095 w 85195"/>
                <a:gd name="connsiteY6" fmla="*/ 34544 h 115700"/>
                <a:gd name="connsiteX7" fmla="*/ 80095 w 85195"/>
                <a:gd name="connsiteY7" fmla="*/ 4638 h 115700"/>
                <a:gd name="connsiteX8" fmla="*/ 77088 w 85195"/>
                <a:gd name="connsiteY8" fmla="*/ 63 h 115700"/>
                <a:gd name="connsiteX9" fmla="*/ 73747 w 85195"/>
                <a:gd name="connsiteY9" fmla="*/ 1860 h 115700"/>
                <a:gd name="connsiteX10" fmla="*/ 66229 w 85195"/>
                <a:gd name="connsiteY10" fmla="*/ 9051 h 115700"/>
                <a:gd name="connsiteX11" fmla="*/ 37664 w 85195"/>
                <a:gd name="connsiteY11" fmla="*/ 63 h 115700"/>
                <a:gd name="connsiteX12" fmla="*/ 245 w 85195"/>
                <a:gd name="connsiteY12" fmla="*/ 32910 h 115700"/>
                <a:gd name="connsiteX13" fmla="*/ 9265 w 85195"/>
                <a:gd name="connsiteY13" fmla="*/ 54645 h 115700"/>
                <a:gd name="connsiteX14" fmla="*/ 41339 w 85195"/>
                <a:gd name="connsiteY14" fmla="*/ 67718 h 115700"/>
                <a:gd name="connsiteX15" fmla="*/ 62554 w 85195"/>
                <a:gd name="connsiteY15" fmla="*/ 74745 h 115700"/>
                <a:gd name="connsiteX16" fmla="*/ 69236 w 85195"/>
                <a:gd name="connsiteY16" fmla="*/ 88962 h 115700"/>
                <a:gd name="connsiteX17" fmla="*/ 47520 w 85195"/>
                <a:gd name="connsiteY17" fmla="*/ 108082 h 115700"/>
                <a:gd name="connsiteX18" fmla="*/ 8096 w 85195"/>
                <a:gd name="connsiteY18" fmla="*/ 80465 h 115700"/>
                <a:gd name="connsiteX19" fmla="*/ 4254 w 85195"/>
                <a:gd name="connsiteY19" fmla="*/ 76706 h 115700"/>
                <a:gd name="connsiteX20" fmla="*/ 245 w 85195"/>
                <a:gd name="connsiteY20" fmla="*/ 81445 h 115700"/>
                <a:gd name="connsiteX21" fmla="*/ 245 w 85195"/>
                <a:gd name="connsiteY21" fmla="*/ 111187 h 115700"/>
                <a:gd name="connsiteX22" fmla="*/ 3252 w 85195"/>
                <a:gd name="connsiteY22" fmla="*/ 115763 h 115700"/>
                <a:gd name="connsiteX23" fmla="*/ 6426 w 85195"/>
                <a:gd name="connsiteY23" fmla="*/ 114292 h 115700"/>
                <a:gd name="connsiteX24" fmla="*/ 14110 w 85195"/>
                <a:gd name="connsiteY24" fmla="*/ 106775 h 115700"/>
                <a:gd name="connsiteX25" fmla="*/ 47520 w 85195"/>
                <a:gd name="connsiteY25" fmla="*/ 115763 h 115700"/>
                <a:gd name="connsiteX26" fmla="*/ 85440 w 85195"/>
                <a:gd name="connsiteY26" fmla="*/ 80792 h 115700"/>
                <a:gd name="connsiteX27" fmla="*/ 56708 w 85195"/>
                <a:gd name="connsiteY27" fmla="*/ 46310 h 11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5195" h="115700">
                  <a:moveTo>
                    <a:pt x="56708" y="46310"/>
                  </a:moveTo>
                  <a:lnTo>
                    <a:pt x="32485" y="41244"/>
                  </a:lnTo>
                  <a:cubicBezTo>
                    <a:pt x="25803" y="39773"/>
                    <a:pt x="16449" y="34217"/>
                    <a:pt x="16449" y="24249"/>
                  </a:cubicBezTo>
                  <a:cubicBezTo>
                    <a:pt x="16449" y="17222"/>
                    <a:pt x="21126" y="7090"/>
                    <a:pt x="37831" y="7090"/>
                  </a:cubicBezTo>
                  <a:cubicBezTo>
                    <a:pt x="51195" y="7090"/>
                    <a:pt x="68067" y="12646"/>
                    <a:pt x="71909" y="34871"/>
                  </a:cubicBezTo>
                  <a:cubicBezTo>
                    <a:pt x="72577" y="38793"/>
                    <a:pt x="72577" y="39120"/>
                    <a:pt x="76085" y="39120"/>
                  </a:cubicBezTo>
                  <a:cubicBezTo>
                    <a:pt x="80095" y="39120"/>
                    <a:pt x="80095" y="38303"/>
                    <a:pt x="80095" y="34544"/>
                  </a:cubicBezTo>
                  <a:lnTo>
                    <a:pt x="80095" y="4638"/>
                  </a:lnTo>
                  <a:cubicBezTo>
                    <a:pt x="80095" y="1534"/>
                    <a:pt x="80095" y="63"/>
                    <a:pt x="77088" y="63"/>
                  </a:cubicBezTo>
                  <a:cubicBezTo>
                    <a:pt x="75751" y="63"/>
                    <a:pt x="75584" y="226"/>
                    <a:pt x="73747" y="1860"/>
                  </a:cubicBezTo>
                  <a:lnTo>
                    <a:pt x="66229" y="9051"/>
                  </a:lnTo>
                  <a:cubicBezTo>
                    <a:pt x="56541" y="1534"/>
                    <a:pt x="45682" y="63"/>
                    <a:pt x="37664" y="63"/>
                  </a:cubicBezTo>
                  <a:cubicBezTo>
                    <a:pt x="12272" y="63"/>
                    <a:pt x="245" y="15751"/>
                    <a:pt x="245" y="32910"/>
                  </a:cubicBezTo>
                  <a:cubicBezTo>
                    <a:pt x="245" y="43532"/>
                    <a:pt x="5757" y="51049"/>
                    <a:pt x="9265" y="54645"/>
                  </a:cubicBezTo>
                  <a:cubicBezTo>
                    <a:pt x="17451" y="62652"/>
                    <a:pt x="23131" y="63796"/>
                    <a:pt x="41339" y="67718"/>
                  </a:cubicBezTo>
                  <a:cubicBezTo>
                    <a:pt x="56039" y="70823"/>
                    <a:pt x="58879" y="71313"/>
                    <a:pt x="62554" y="74745"/>
                  </a:cubicBezTo>
                  <a:cubicBezTo>
                    <a:pt x="65060" y="77196"/>
                    <a:pt x="69236" y="81445"/>
                    <a:pt x="69236" y="88962"/>
                  </a:cubicBezTo>
                  <a:cubicBezTo>
                    <a:pt x="69236" y="96807"/>
                    <a:pt x="64893" y="108082"/>
                    <a:pt x="47520" y="108082"/>
                  </a:cubicBezTo>
                  <a:cubicBezTo>
                    <a:pt x="34824" y="108082"/>
                    <a:pt x="9432" y="104814"/>
                    <a:pt x="8096" y="80465"/>
                  </a:cubicBezTo>
                  <a:cubicBezTo>
                    <a:pt x="7929" y="77523"/>
                    <a:pt x="7929" y="76706"/>
                    <a:pt x="4254" y="76706"/>
                  </a:cubicBezTo>
                  <a:cubicBezTo>
                    <a:pt x="245" y="76706"/>
                    <a:pt x="245" y="77687"/>
                    <a:pt x="245" y="81445"/>
                  </a:cubicBezTo>
                  <a:lnTo>
                    <a:pt x="245" y="111187"/>
                  </a:lnTo>
                  <a:cubicBezTo>
                    <a:pt x="245" y="114292"/>
                    <a:pt x="245" y="115763"/>
                    <a:pt x="3252" y="115763"/>
                  </a:cubicBezTo>
                  <a:cubicBezTo>
                    <a:pt x="4755" y="115763"/>
                    <a:pt x="5089" y="115436"/>
                    <a:pt x="6426" y="114292"/>
                  </a:cubicBezTo>
                  <a:lnTo>
                    <a:pt x="14110" y="106775"/>
                  </a:lnTo>
                  <a:cubicBezTo>
                    <a:pt x="25135" y="114783"/>
                    <a:pt x="40671" y="115763"/>
                    <a:pt x="47520" y="115763"/>
                  </a:cubicBezTo>
                  <a:cubicBezTo>
                    <a:pt x="75083" y="115763"/>
                    <a:pt x="85440" y="97297"/>
                    <a:pt x="85440" y="80792"/>
                  </a:cubicBezTo>
                  <a:cubicBezTo>
                    <a:pt x="85440" y="62652"/>
                    <a:pt x="71909" y="49415"/>
                    <a:pt x="56708" y="46310"/>
                  </a:cubicBezTo>
                  <a:close/>
                </a:path>
              </a:pathLst>
            </a:custGeom>
            <a:solidFill>
              <a:schemeClr val="bg1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904" name="Group 903" descr="\documentclass{article}&#10;\usepackage{amsmath}&#10;\pagestyle{empty}&#10;\begin{document}&#10;&#10;linear special case&#10;&#10;\end{document}" title="IguanaTex Vector Display">
            <a:extLst>
              <a:ext uri="{FF2B5EF4-FFF2-40B4-BE49-F238E27FC236}">
                <a16:creationId xmlns:a16="http://schemas.microsoft.com/office/drawing/2014/main" id="{89F57F64-B179-EAF4-2A82-401B83405DEA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731941" y="4403855"/>
            <a:ext cx="1314592" cy="150489"/>
            <a:chOff x="2785711" y="2544861"/>
            <a:chExt cx="1314592" cy="150489"/>
          </a:xfrm>
        </p:grpSpPr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26B3B201-650B-8EE2-C9F1-3E874D66755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785711" y="2544861"/>
              <a:ext cx="37622" cy="117612"/>
            </a:xfrm>
            <a:custGeom>
              <a:avLst/>
              <a:gdLst>
                <a:gd name="connsiteX0" fmla="*/ 24481 w 37622"/>
                <a:gd name="connsiteY0" fmla="*/ 63 h 117612"/>
                <a:gd name="connsiteX1" fmla="*/ 77 w 37622"/>
                <a:gd name="connsiteY1" fmla="*/ 1927 h 117612"/>
                <a:gd name="connsiteX2" fmla="*/ 77 w 37622"/>
                <a:gd name="connsiteY2" fmla="*/ 7181 h 117612"/>
                <a:gd name="connsiteX3" fmla="*/ 13295 w 37622"/>
                <a:gd name="connsiteY3" fmla="*/ 16671 h 117612"/>
                <a:gd name="connsiteX4" fmla="*/ 13295 w 37622"/>
                <a:gd name="connsiteY4" fmla="*/ 104796 h 117612"/>
                <a:gd name="connsiteX5" fmla="*/ 77 w 37622"/>
                <a:gd name="connsiteY5" fmla="*/ 112422 h 117612"/>
                <a:gd name="connsiteX6" fmla="*/ 77 w 37622"/>
                <a:gd name="connsiteY6" fmla="*/ 117676 h 117612"/>
                <a:gd name="connsiteX7" fmla="*/ 18888 w 37622"/>
                <a:gd name="connsiteY7" fmla="*/ 117167 h 117612"/>
                <a:gd name="connsiteX8" fmla="*/ 37699 w 37622"/>
                <a:gd name="connsiteY8" fmla="*/ 117676 h 117612"/>
                <a:gd name="connsiteX9" fmla="*/ 37699 w 37622"/>
                <a:gd name="connsiteY9" fmla="*/ 112422 h 117612"/>
                <a:gd name="connsiteX10" fmla="*/ 24481 w 37622"/>
                <a:gd name="connsiteY10" fmla="*/ 104796 h 117612"/>
                <a:gd name="connsiteX11" fmla="*/ 24481 w 37622"/>
                <a:gd name="connsiteY11" fmla="*/ 63 h 11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22" h="117612">
                  <a:moveTo>
                    <a:pt x="24481" y="63"/>
                  </a:moveTo>
                  <a:lnTo>
                    <a:pt x="77" y="1927"/>
                  </a:lnTo>
                  <a:lnTo>
                    <a:pt x="77" y="7181"/>
                  </a:lnTo>
                  <a:cubicBezTo>
                    <a:pt x="11940" y="7181"/>
                    <a:pt x="13295" y="8367"/>
                    <a:pt x="13295" y="16671"/>
                  </a:cubicBezTo>
                  <a:lnTo>
                    <a:pt x="13295" y="104796"/>
                  </a:lnTo>
                  <a:cubicBezTo>
                    <a:pt x="13295" y="112422"/>
                    <a:pt x="11431" y="112422"/>
                    <a:pt x="77" y="112422"/>
                  </a:cubicBezTo>
                  <a:lnTo>
                    <a:pt x="77" y="117676"/>
                  </a:lnTo>
                  <a:cubicBezTo>
                    <a:pt x="5669" y="117506"/>
                    <a:pt x="14651" y="117167"/>
                    <a:pt x="18888" y="117167"/>
                  </a:cubicBezTo>
                  <a:cubicBezTo>
                    <a:pt x="23125" y="117167"/>
                    <a:pt x="31429" y="117506"/>
                    <a:pt x="37699" y="117676"/>
                  </a:cubicBezTo>
                  <a:lnTo>
                    <a:pt x="37699" y="112422"/>
                  </a:lnTo>
                  <a:cubicBezTo>
                    <a:pt x="26345" y="112422"/>
                    <a:pt x="24481" y="112422"/>
                    <a:pt x="24481" y="104796"/>
                  </a:cubicBezTo>
                  <a:lnTo>
                    <a:pt x="24481" y="63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7B310522-3837-9958-9C8D-0181C62250F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832786" y="2549098"/>
              <a:ext cx="36266" cy="113376"/>
            </a:xfrm>
            <a:custGeom>
              <a:avLst/>
              <a:gdLst>
                <a:gd name="connsiteX0" fmla="*/ 24483 w 36266"/>
                <a:gd name="connsiteY0" fmla="*/ 38533 h 113376"/>
                <a:gd name="connsiteX1" fmla="*/ 757 w 36266"/>
                <a:gd name="connsiteY1" fmla="*/ 40397 h 113376"/>
                <a:gd name="connsiteX2" fmla="*/ 757 w 36266"/>
                <a:gd name="connsiteY2" fmla="*/ 45651 h 113376"/>
                <a:gd name="connsiteX3" fmla="*/ 13298 w 36266"/>
                <a:gd name="connsiteY3" fmla="*/ 54971 h 113376"/>
                <a:gd name="connsiteX4" fmla="*/ 13298 w 36266"/>
                <a:gd name="connsiteY4" fmla="*/ 100559 h 113376"/>
                <a:gd name="connsiteX5" fmla="*/ 79 w 36266"/>
                <a:gd name="connsiteY5" fmla="*/ 108185 h 113376"/>
                <a:gd name="connsiteX6" fmla="*/ 79 w 36266"/>
                <a:gd name="connsiteY6" fmla="*/ 113439 h 113376"/>
                <a:gd name="connsiteX7" fmla="*/ 18721 w 36266"/>
                <a:gd name="connsiteY7" fmla="*/ 112931 h 113376"/>
                <a:gd name="connsiteX8" fmla="*/ 36346 w 36266"/>
                <a:gd name="connsiteY8" fmla="*/ 113439 h 113376"/>
                <a:gd name="connsiteX9" fmla="*/ 36346 w 36266"/>
                <a:gd name="connsiteY9" fmla="*/ 108185 h 113376"/>
                <a:gd name="connsiteX10" fmla="*/ 24483 w 36266"/>
                <a:gd name="connsiteY10" fmla="*/ 100729 h 113376"/>
                <a:gd name="connsiteX11" fmla="*/ 24483 w 36266"/>
                <a:gd name="connsiteY11" fmla="*/ 38533 h 113376"/>
                <a:gd name="connsiteX12" fmla="*/ 25161 w 36266"/>
                <a:gd name="connsiteY12" fmla="*/ 9045 h 113376"/>
                <a:gd name="connsiteX13" fmla="*/ 16179 w 36266"/>
                <a:gd name="connsiteY13" fmla="*/ 63 h 113376"/>
                <a:gd name="connsiteX14" fmla="*/ 7197 w 36266"/>
                <a:gd name="connsiteY14" fmla="*/ 9045 h 113376"/>
                <a:gd name="connsiteX15" fmla="*/ 16179 w 36266"/>
                <a:gd name="connsiteY15" fmla="*/ 18027 h 113376"/>
                <a:gd name="connsiteX16" fmla="*/ 25161 w 36266"/>
                <a:gd name="connsiteY16" fmla="*/ 9045 h 1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266" h="113376">
                  <a:moveTo>
                    <a:pt x="24483" y="38533"/>
                  </a:moveTo>
                  <a:lnTo>
                    <a:pt x="757" y="40397"/>
                  </a:lnTo>
                  <a:lnTo>
                    <a:pt x="757" y="45651"/>
                  </a:lnTo>
                  <a:cubicBezTo>
                    <a:pt x="11773" y="45651"/>
                    <a:pt x="13298" y="46667"/>
                    <a:pt x="13298" y="54971"/>
                  </a:cubicBezTo>
                  <a:lnTo>
                    <a:pt x="13298" y="100559"/>
                  </a:lnTo>
                  <a:cubicBezTo>
                    <a:pt x="13298" y="108185"/>
                    <a:pt x="11434" y="108185"/>
                    <a:pt x="79" y="108185"/>
                  </a:cubicBezTo>
                  <a:lnTo>
                    <a:pt x="79" y="113439"/>
                  </a:lnTo>
                  <a:cubicBezTo>
                    <a:pt x="5503" y="113269"/>
                    <a:pt x="14654" y="112931"/>
                    <a:pt x="18721" y="112931"/>
                  </a:cubicBezTo>
                  <a:cubicBezTo>
                    <a:pt x="24653" y="112931"/>
                    <a:pt x="30584" y="113269"/>
                    <a:pt x="36346" y="113439"/>
                  </a:cubicBezTo>
                  <a:lnTo>
                    <a:pt x="36346" y="108185"/>
                  </a:lnTo>
                  <a:cubicBezTo>
                    <a:pt x="25161" y="108185"/>
                    <a:pt x="24483" y="107338"/>
                    <a:pt x="24483" y="100729"/>
                  </a:cubicBezTo>
                  <a:lnTo>
                    <a:pt x="24483" y="38533"/>
                  </a:lnTo>
                  <a:close/>
                  <a:moveTo>
                    <a:pt x="25161" y="9045"/>
                  </a:moveTo>
                  <a:cubicBezTo>
                    <a:pt x="25161" y="3622"/>
                    <a:pt x="20924" y="63"/>
                    <a:pt x="16179" y="63"/>
                  </a:cubicBezTo>
                  <a:cubicBezTo>
                    <a:pt x="10926" y="63"/>
                    <a:pt x="7197" y="4638"/>
                    <a:pt x="7197" y="9045"/>
                  </a:cubicBezTo>
                  <a:cubicBezTo>
                    <a:pt x="7197" y="13620"/>
                    <a:pt x="10926" y="18027"/>
                    <a:pt x="16179" y="18027"/>
                  </a:cubicBezTo>
                  <a:cubicBezTo>
                    <a:pt x="20924" y="18027"/>
                    <a:pt x="25161" y="14468"/>
                    <a:pt x="25161" y="904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0E693D3C-BA39-EE1C-94D9-F580E985BCC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879692" y="2587567"/>
              <a:ext cx="85244" cy="74906"/>
            </a:xfrm>
            <a:custGeom>
              <a:avLst/>
              <a:gdLst>
                <a:gd name="connsiteX0" fmla="*/ 13301 w 85244"/>
                <a:gd name="connsiteY0" fmla="*/ 16671 h 74906"/>
                <a:gd name="connsiteX1" fmla="*/ 13301 w 85244"/>
                <a:gd name="connsiteY1" fmla="*/ 62089 h 74906"/>
                <a:gd name="connsiteX2" fmla="*/ 82 w 85244"/>
                <a:gd name="connsiteY2" fmla="*/ 69715 h 74906"/>
                <a:gd name="connsiteX3" fmla="*/ 82 w 85244"/>
                <a:gd name="connsiteY3" fmla="*/ 74969 h 74906"/>
                <a:gd name="connsiteX4" fmla="*/ 19233 w 85244"/>
                <a:gd name="connsiteY4" fmla="*/ 74461 h 74906"/>
                <a:gd name="connsiteX5" fmla="*/ 38213 w 85244"/>
                <a:gd name="connsiteY5" fmla="*/ 74969 h 74906"/>
                <a:gd name="connsiteX6" fmla="*/ 38213 w 85244"/>
                <a:gd name="connsiteY6" fmla="*/ 69715 h 74906"/>
                <a:gd name="connsiteX7" fmla="*/ 24995 w 85244"/>
                <a:gd name="connsiteY7" fmla="*/ 62089 h 74906"/>
                <a:gd name="connsiteX8" fmla="*/ 24995 w 85244"/>
                <a:gd name="connsiteY8" fmla="*/ 30907 h 74906"/>
                <a:gd name="connsiteX9" fmla="*/ 47873 w 85244"/>
                <a:gd name="connsiteY9" fmla="*/ 3791 h 74906"/>
                <a:gd name="connsiteX10" fmla="*/ 60414 w 85244"/>
                <a:gd name="connsiteY10" fmla="*/ 22602 h 74906"/>
                <a:gd name="connsiteX11" fmla="*/ 60414 w 85244"/>
                <a:gd name="connsiteY11" fmla="*/ 62089 h 74906"/>
                <a:gd name="connsiteX12" fmla="*/ 47195 w 85244"/>
                <a:gd name="connsiteY12" fmla="*/ 69715 h 74906"/>
                <a:gd name="connsiteX13" fmla="*/ 47195 w 85244"/>
                <a:gd name="connsiteY13" fmla="*/ 74969 h 74906"/>
                <a:gd name="connsiteX14" fmla="*/ 66346 w 85244"/>
                <a:gd name="connsiteY14" fmla="*/ 74461 h 74906"/>
                <a:gd name="connsiteX15" fmla="*/ 85326 w 85244"/>
                <a:gd name="connsiteY15" fmla="*/ 74969 h 74906"/>
                <a:gd name="connsiteX16" fmla="*/ 85326 w 85244"/>
                <a:gd name="connsiteY16" fmla="*/ 69715 h 74906"/>
                <a:gd name="connsiteX17" fmla="*/ 72108 w 85244"/>
                <a:gd name="connsiteY17" fmla="*/ 64631 h 74906"/>
                <a:gd name="connsiteX18" fmla="*/ 72108 w 85244"/>
                <a:gd name="connsiteY18" fmla="*/ 32262 h 74906"/>
                <a:gd name="connsiteX19" fmla="*/ 66854 w 85244"/>
                <a:gd name="connsiteY19" fmla="*/ 6333 h 74906"/>
                <a:gd name="connsiteX20" fmla="*/ 49059 w 85244"/>
                <a:gd name="connsiteY20" fmla="*/ 63 h 74906"/>
                <a:gd name="connsiteX21" fmla="*/ 23978 w 85244"/>
                <a:gd name="connsiteY21" fmla="*/ 17857 h 74906"/>
                <a:gd name="connsiteX22" fmla="*/ 23978 w 85244"/>
                <a:gd name="connsiteY22" fmla="*/ 63 h 74906"/>
                <a:gd name="connsiteX23" fmla="*/ 82 w 85244"/>
                <a:gd name="connsiteY23" fmla="*/ 1927 h 74906"/>
                <a:gd name="connsiteX24" fmla="*/ 82 w 85244"/>
                <a:gd name="connsiteY24" fmla="*/ 7181 h 74906"/>
                <a:gd name="connsiteX25" fmla="*/ 13301 w 85244"/>
                <a:gd name="connsiteY25" fmla="*/ 16671 h 7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5244" h="74906">
                  <a:moveTo>
                    <a:pt x="13301" y="16671"/>
                  </a:moveTo>
                  <a:lnTo>
                    <a:pt x="13301" y="62089"/>
                  </a:lnTo>
                  <a:cubicBezTo>
                    <a:pt x="13301" y="69715"/>
                    <a:pt x="11437" y="69715"/>
                    <a:pt x="82" y="69715"/>
                  </a:cubicBezTo>
                  <a:lnTo>
                    <a:pt x="82" y="74969"/>
                  </a:lnTo>
                  <a:cubicBezTo>
                    <a:pt x="6014" y="74800"/>
                    <a:pt x="14657" y="74461"/>
                    <a:pt x="19233" y="74461"/>
                  </a:cubicBezTo>
                  <a:cubicBezTo>
                    <a:pt x="23639" y="74461"/>
                    <a:pt x="32451" y="74800"/>
                    <a:pt x="38213" y="74969"/>
                  </a:cubicBezTo>
                  <a:lnTo>
                    <a:pt x="38213" y="69715"/>
                  </a:lnTo>
                  <a:cubicBezTo>
                    <a:pt x="26859" y="69715"/>
                    <a:pt x="24995" y="69715"/>
                    <a:pt x="24995" y="62089"/>
                  </a:cubicBezTo>
                  <a:lnTo>
                    <a:pt x="24995" y="30907"/>
                  </a:lnTo>
                  <a:cubicBezTo>
                    <a:pt x="24995" y="13282"/>
                    <a:pt x="37027" y="3791"/>
                    <a:pt x="47873" y="3791"/>
                  </a:cubicBezTo>
                  <a:cubicBezTo>
                    <a:pt x="58550" y="3791"/>
                    <a:pt x="60414" y="12943"/>
                    <a:pt x="60414" y="22602"/>
                  </a:cubicBezTo>
                  <a:lnTo>
                    <a:pt x="60414" y="62089"/>
                  </a:lnTo>
                  <a:cubicBezTo>
                    <a:pt x="60414" y="69715"/>
                    <a:pt x="58550" y="69715"/>
                    <a:pt x="47195" y="69715"/>
                  </a:cubicBezTo>
                  <a:lnTo>
                    <a:pt x="47195" y="74969"/>
                  </a:lnTo>
                  <a:cubicBezTo>
                    <a:pt x="53127" y="74800"/>
                    <a:pt x="61770" y="74461"/>
                    <a:pt x="66346" y="74461"/>
                  </a:cubicBezTo>
                  <a:cubicBezTo>
                    <a:pt x="70752" y="74461"/>
                    <a:pt x="79564" y="74800"/>
                    <a:pt x="85326" y="74969"/>
                  </a:cubicBezTo>
                  <a:lnTo>
                    <a:pt x="85326" y="69715"/>
                  </a:lnTo>
                  <a:cubicBezTo>
                    <a:pt x="76514" y="69715"/>
                    <a:pt x="72277" y="69715"/>
                    <a:pt x="72108" y="64631"/>
                  </a:cubicBezTo>
                  <a:lnTo>
                    <a:pt x="72108" y="32262"/>
                  </a:lnTo>
                  <a:cubicBezTo>
                    <a:pt x="72108" y="17688"/>
                    <a:pt x="72108" y="12434"/>
                    <a:pt x="66854" y="6333"/>
                  </a:cubicBezTo>
                  <a:cubicBezTo>
                    <a:pt x="64481" y="3452"/>
                    <a:pt x="58889" y="63"/>
                    <a:pt x="49059" y="63"/>
                  </a:cubicBezTo>
                  <a:cubicBezTo>
                    <a:pt x="36688" y="63"/>
                    <a:pt x="28723" y="7350"/>
                    <a:pt x="23978" y="17857"/>
                  </a:cubicBezTo>
                  <a:lnTo>
                    <a:pt x="23978" y="63"/>
                  </a:lnTo>
                  <a:lnTo>
                    <a:pt x="82" y="1927"/>
                  </a:lnTo>
                  <a:lnTo>
                    <a:pt x="82" y="7181"/>
                  </a:lnTo>
                  <a:cubicBezTo>
                    <a:pt x="11945" y="7181"/>
                    <a:pt x="13301" y="8367"/>
                    <a:pt x="13301" y="16671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3D92EC47-6DD3-FB48-B69D-419213D4624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973166" y="2586551"/>
              <a:ext cx="65585" cy="77787"/>
            </a:xfrm>
            <a:custGeom>
              <a:avLst/>
              <a:gdLst>
                <a:gd name="connsiteX0" fmla="*/ 14323 w 65585"/>
                <a:gd name="connsiteY0" fmla="*/ 33279 h 77787"/>
                <a:gd name="connsiteX1" fmla="*/ 35338 w 65585"/>
                <a:gd name="connsiteY1" fmla="*/ 3791 h 77787"/>
                <a:gd name="connsiteX2" fmla="*/ 54488 w 65585"/>
                <a:gd name="connsiteY2" fmla="*/ 33279 h 77787"/>
                <a:gd name="connsiteX3" fmla="*/ 14323 w 65585"/>
                <a:gd name="connsiteY3" fmla="*/ 33279 h 77787"/>
                <a:gd name="connsiteX4" fmla="*/ 14154 w 65585"/>
                <a:gd name="connsiteY4" fmla="*/ 36838 h 77787"/>
                <a:gd name="connsiteX5" fmla="*/ 61436 w 65585"/>
                <a:gd name="connsiteY5" fmla="*/ 36838 h 77787"/>
                <a:gd name="connsiteX6" fmla="*/ 65673 w 65585"/>
                <a:gd name="connsiteY6" fmla="*/ 33279 h 77787"/>
                <a:gd name="connsiteX7" fmla="*/ 35338 w 65585"/>
                <a:gd name="connsiteY7" fmla="*/ 63 h 77787"/>
                <a:gd name="connsiteX8" fmla="*/ 88 w 65585"/>
                <a:gd name="connsiteY8" fmla="*/ 38702 h 77787"/>
                <a:gd name="connsiteX9" fmla="*/ 37371 w 65585"/>
                <a:gd name="connsiteY9" fmla="*/ 77850 h 77787"/>
                <a:gd name="connsiteX10" fmla="*/ 65673 w 65585"/>
                <a:gd name="connsiteY10" fmla="*/ 55819 h 77787"/>
                <a:gd name="connsiteX11" fmla="*/ 63470 w 65585"/>
                <a:gd name="connsiteY11" fmla="*/ 53785 h 77787"/>
                <a:gd name="connsiteX12" fmla="*/ 61267 w 65585"/>
                <a:gd name="connsiteY12" fmla="*/ 56158 h 77787"/>
                <a:gd name="connsiteX13" fmla="*/ 38388 w 65585"/>
                <a:gd name="connsiteY13" fmla="*/ 73613 h 77787"/>
                <a:gd name="connsiteX14" fmla="*/ 19238 w 65585"/>
                <a:gd name="connsiteY14" fmla="*/ 62259 h 77787"/>
                <a:gd name="connsiteX15" fmla="*/ 14154 w 65585"/>
                <a:gd name="connsiteY15" fmla="*/ 36838 h 7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585" h="77787">
                  <a:moveTo>
                    <a:pt x="14323" y="33279"/>
                  </a:moveTo>
                  <a:cubicBezTo>
                    <a:pt x="15340" y="8028"/>
                    <a:pt x="29576" y="3791"/>
                    <a:pt x="35338" y="3791"/>
                  </a:cubicBezTo>
                  <a:cubicBezTo>
                    <a:pt x="52793" y="3791"/>
                    <a:pt x="54488" y="26670"/>
                    <a:pt x="54488" y="33279"/>
                  </a:cubicBezTo>
                  <a:lnTo>
                    <a:pt x="14323" y="33279"/>
                  </a:lnTo>
                  <a:close/>
                  <a:moveTo>
                    <a:pt x="14154" y="36838"/>
                  </a:moveTo>
                  <a:lnTo>
                    <a:pt x="61436" y="36838"/>
                  </a:lnTo>
                  <a:cubicBezTo>
                    <a:pt x="65165" y="36838"/>
                    <a:pt x="65673" y="36838"/>
                    <a:pt x="65673" y="33279"/>
                  </a:cubicBezTo>
                  <a:cubicBezTo>
                    <a:pt x="65673" y="16501"/>
                    <a:pt x="56522" y="63"/>
                    <a:pt x="35338" y="63"/>
                  </a:cubicBezTo>
                  <a:cubicBezTo>
                    <a:pt x="15679" y="63"/>
                    <a:pt x="88" y="17518"/>
                    <a:pt x="88" y="38702"/>
                  </a:cubicBezTo>
                  <a:cubicBezTo>
                    <a:pt x="88" y="61411"/>
                    <a:pt x="17882" y="77850"/>
                    <a:pt x="37371" y="77850"/>
                  </a:cubicBezTo>
                  <a:cubicBezTo>
                    <a:pt x="58047" y="77850"/>
                    <a:pt x="65673" y="59039"/>
                    <a:pt x="65673" y="55819"/>
                  </a:cubicBezTo>
                  <a:cubicBezTo>
                    <a:pt x="65673" y="54124"/>
                    <a:pt x="64317" y="53785"/>
                    <a:pt x="63470" y="53785"/>
                  </a:cubicBezTo>
                  <a:cubicBezTo>
                    <a:pt x="61945" y="53785"/>
                    <a:pt x="61606" y="54802"/>
                    <a:pt x="61267" y="56158"/>
                  </a:cubicBezTo>
                  <a:cubicBezTo>
                    <a:pt x="55335" y="73613"/>
                    <a:pt x="40083" y="73613"/>
                    <a:pt x="38388" y="73613"/>
                  </a:cubicBezTo>
                  <a:cubicBezTo>
                    <a:pt x="29915" y="73613"/>
                    <a:pt x="23136" y="68529"/>
                    <a:pt x="19238" y="62259"/>
                  </a:cubicBezTo>
                  <a:cubicBezTo>
                    <a:pt x="14154" y="54124"/>
                    <a:pt x="14154" y="42939"/>
                    <a:pt x="14154" y="36838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C281AEFF-7B05-0592-B38D-ADBE5180B56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050859" y="2586551"/>
              <a:ext cx="76431" cy="77787"/>
            </a:xfrm>
            <a:custGeom>
              <a:avLst/>
              <a:gdLst>
                <a:gd name="connsiteX0" fmla="*/ 49408 w 76431"/>
                <a:gd name="connsiteY0" fmla="*/ 63106 h 77787"/>
                <a:gd name="connsiteX1" fmla="*/ 62627 w 76431"/>
                <a:gd name="connsiteY1" fmla="*/ 77003 h 77787"/>
                <a:gd name="connsiteX2" fmla="*/ 76524 w 76431"/>
                <a:gd name="connsiteY2" fmla="*/ 60903 h 77787"/>
                <a:gd name="connsiteX3" fmla="*/ 76524 w 76431"/>
                <a:gd name="connsiteY3" fmla="*/ 51413 h 77787"/>
                <a:gd name="connsiteX4" fmla="*/ 72287 w 76431"/>
                <a:gd name="connsiteY4" fmla="*/ 51413 h 77787"/>
                <a:gd name="connsiteX5" fmla="*/ 72287 w 76431"/>
                <a:gd name="connsiteY5" fmla="*/ 60903 h 77787"/>
                <a:gd name="connsiteX6" fmla="*/ 66186 w 76431"/>
                <a:gd name="connsiteY6" fmla="*/ 71749 h 77787"/>
                <a:gd name="connsiteX7" fmla="*/ 59916 w 76431"/>
                <a:gd name="connsiteY7" fmla="*/ 63276 h 77787"/>
                <a:gd name="connsiteX8" fmla="*/ 59916 w 76431"/>
                <a:gd name="connsiteY8" fmla="*/ 29381 h 77787"/>
                <a:gd name="connsiteX9" fmla="*/ 53815 w 76431"/>
                <a:gd name="connsiteY9" fmla="*/ 9384 h 77787"/>
                <a:gd name="connsiteX10" fmla="*/ 30597 w 76431"/>
                <a:gd name="connsiteY10" fmla="*/ 63 h 77787"/>
                <a:gd name="connsiteX11" fmla="*/ 5007 w 76431"/>
                <a:gd name="connsiteY11" fmla="*/ 19213 h 77787"/>
                <a:gd name="connsiteX12" fmla="*/ 12803 w 76431"/>
                <a:gd name="connsiteY12" fmla="*/ 27178 h 77787"/>
                <a:gd name="connsiteX13" fmla="*/ 20598 w 76431"/>
                <a:gd name="connsiteY13" fmla="*/ 19382 h 77787"/>
                <a:gd name="connsiteX14" fmla="*/ 11955 w 76431"/>
                <a:gd name="connsiteY14" fmla="*/ 11587 h 77787"/>
                <a:gd name="connsiteX15" fmla="*/ 30258 w 76431"/>
                <a:gd name="connsiteY15" fmla="*/ 3791 h 77787"/>
                <a:gd name="connsiteX16" fmla="*/ 48222 w 76431"/>
                <a:gd name="connsiteY16" fmla="*/ 25483 h 77787"/>
                <a:gd name="connsiteX17" fmla="*/ 48222 w 76431"/>
                <a:gd name="connsiteY17" fmla="*/ 31754 h 77787"/>
                <a:gd name="connsiteX18" fmla="*/ 17039 w 76431"/>
                <a:gd name="connsiteY18" fmla="*/ 37855 h 77787"/>
                <a:gd name="connsiteX19" fmla="*/ 92 w 76431"/>
                <a:gd name="connsiteY19" fmla="*/ 59886 h 77787"/>
                <a:gd name="connsiteX20" fmla="*/ 27208 w 76431"/>
                <a:gd name="connsiteY20" fmla="*/ 77850 h 77787"/>
                <a:gd name="connsiteX21" fmla="*/ 49408 w 76431"/>
                <a:gd name="connsiteY21" fmla="*/ 63106 h 77787"/>
                <a:gd name="connsiteX22" fmla="*/ 48222 w 76431"/>
                <a:gd name="connsiteY22" fmla="*/ 35313 h 77787"/>
                <a:gd name="connsiteX23" fmla="*/ 48222 w 76431"/>
                <a:gd name="connsiteY23" fmla="*/ 52260 h 77787"/>
                <a:gd name="connsiteX24" fmla="*/ 28394 w 76431"/>
                <a:gd name="connsiteY24" fmla="*/ 74122 h 77787"/>
                <a:gd name="connsiteX25" fmla="*/ 13141 w 76431"/>
                <a:gd name="connsiteY25" fmla="*/ 59717 h 77787"/>
                <a:gd name="connsiteX26" fmla="*/ 48222 w 76431"/>
                <a:gd name="connsiteY26" fmla="*/ 35313 h 7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6431" h="77787">
                  <a:moveTo>
                    <a:pt x="49408" y="63106"/>
                  </a:moveTo>
                  <a:cubicBezTo>
                    <a:pt x="50086" y="69885"/>
                    <a:pt x="54662" y="77003"/>
                    <a:pt x="62627" y="77003"/>
                  </a:cubicBezTo>
                  <a:cubicBezTo>
                    <a:pt x="66186" y="77003"/>
                    <a:pt x="76524" y="74630"/>
                    <a:pt x="76524" y="60903"/>
                  </a:cubicBezTo>
                  <a:lnTo>
                    <a:pt x="76524" y="51413"/>
                  </a:lnTo>
                  <a:lnTo>
                    <a:pt x="72287" y="51413"/>
                  </a:lnTo>
                  <a:lnTo>
                    <a:pt x="72287" y="60903"/>
                  </a:lnTo>
                  <a:cubicBezTo>
                    <a:pt x="72287" y="70732"/>
                    <a:pt x="68050" y="71749"/>
                    <a:pt x="66186" y="71749"/>
                  </a:cubicBezTo>
                  <a:cubicBezTo>
                    <a:pt x="60593" y="71749"/>
                    <a:pt x="59916" y="64123"/>
                    <a:pt x="59916" y="63276"/>
                  </a:cubicBezTo>
                  <a:lnTo>
                    <a:pt x="59916" y="29381"/>
                  </a:lnTo>
                  <a:cubicBezTo>
                    <a:pt x="59916" y="22263"/>
                    <a:pt x="59916" y="15654"/>
                    <a:pt x="53815" y="9384"/>
                  </a:cubicBezTo>
                  <a:cubicBezTo>
                    <a:pt x="47205" y="2774"/>
                    <a:pt x="38732" y="63"/>
                    <a:pt x="30597" y="63"/>
                  </a:cubicBezTo>
                  <a:cubicBezTo>
                    <a:pt x="16700" y="63"/>
                    <a:pt x="5007" y="8028"/>
                    <a:pt x="5007" y="19213"/>
                  </a:cubicBezTo>
                  <a:cubicBezTo>
                    <a:pt x="5007" y="24297"/>
                    <a:pt x="8396" y="27178"/>
                    <a:pt x="12803" y="27178"/>
                  </a:cubicBezTo>
                  <a:cubicBezTo>
                    <a:pt x="17548" y="27178"/>
                    <a:pt x="20598" y="23789"/>
                    <a:pt x="20598" y="19382"/>
                  </a:cubicBezTo>
                  <a:cubicBezTo>
                    <a:pt x="20598" y="17349"/>
                    <a:pt x="19751" y="11756"/>
                    <a:pt x="11955" y="11587"/>
                  </a:cubicBezTo>
                  <a:cubicBezTo>
                    <a:pt x="16531" y="5655"/>
                    <a:pt x="24835" y="3791"/>
                    <a:pt x="30258" y="3791"/>
                  </a:cubicBezTo>
                  <a:cubicBezTo>
                    <a:pt x="38562" y="3791"/>
                    <a:pt x="48222" y="10401"/>
                    <a:pt x="48222" y="25483"/>
                  </a:cubicBezTo>
                  <a:lnTo>
                    <a:pt x="48222" y="31754"/>
                  </a:lnTo>
                  <a:cubicBezTo>
                    <a:pt x="39579" y="32262"/>
                    <a:pt x="27716" y="32771"/>
                    <a:pt x="17039" y="37855"/>
                  </a:cubicBezTo>
                  <a:cubicBezTo>
                    <a:pt x="4329" y="43617"/>
                    <a:pt x="92" y="52429"/>
                    <a:pt x="92" y="59886"/>
                  </a:cubicBezTo>
                  <a:cubicBezTo>
                    <a:pt x="92" y="73613"/>
                    <a:pt x="16531" y="77850"/>
                    <a:pt x="27208" y="77850"/>
                  </a:cubicBezTo>
                  <a:cubicBezTo>
                    <a:pt x="38393" y="77850"/>
                    <a:pt x="46188" y="71071"/>
                    <a:pt x="49408" y="63106"/>
                  </a:cubicBezTo>
                  <a:close/>
                  <a:moveTo>
                    <a:pt x="48222" y="35313"/>
                  </a:moveTo>
                  <a:lnTo>
                    <a:pt x="48222" y="52260"/>
                  </a:lnTo>
                  <a:cubicBezTo>
                    <a:pt x="48222" y="68360"/>
                    <a:pt x="36020" y="74122"/>
                    <a:pt x="28394" y="74122"/>
                  </a:cubicBezTo>
                  <a:cubicBezTo>
                    <a:pt x="20090" y="74122"/>
                    <a:pt x="13141" y="68190"/>
                    <a:pt x="13141" y="59717"/>
                  </a:cubicBezTo>
                  <a:cubicBezTo>
                    <a:pt x="13141" y="50396"/>
                    <a:pt x="20259" y="36330"/>
                    <a:pt x="48222" y="35313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4C9623E4-A7C7-006B-D45A-4DC40962A38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133222" y="2587567"/>
              <a:ext cx="56942" cy="74906"/>
            </a:xfrm>
            <a:custGeom>
              <a:avLst/>
              <a:gdLst>
                <a:gd name="connsiteX0" fmla="*/ 23654 w 56942"/>
                <a:gd name="connsiteY0" fmla="*/ 18705 h 74906"/>
                <a:gd name="connsiteX1" fmla="*/ 23654 w 56942"/>
                <a:gd name="connsiteY1" fmla="*/ 63 h 74906"/>
                <a:gd name="connsiteX2" fmla="*/ 97 w 56942"/>
                <a:gd name="connsiteY2" fmla="*/ 1927 h 74906"/>
                <a:gd name="connsiteX3" fmla="*/ 97 w 56942"/>
                <a:gd name="connsiteY3" fmla="*/ 7181 h 74906"/>
                <a:gd name="connsiteX4" fmla="*/ 13316 w 56942"/>
                <a:gd name="connsiteY4" fmla="*/ 16671 h 74906"/>
                <a:gd name="connsiteX5" fmla="*/ 13316 w 56942"/>
                <a:gd name="connsiteY5" fmla="*/ 62089 h 74906"/>
                <a:gd name="connsiteX6" fmla="*/ 97 w 56942"/>
                <a:gd name="connsiteY6" fmla="*/ 69715 h 74906"/>
                <a:gd name="connsiteX7" fmla="*/ 97 w 56942"/>
                <a:gd name="connsiteY7" fmla="*/ 74969 h 74906"/>
                <a:gd name="connsiteX8" fmla="*/ 19417 w 56942"/>
                <a:gd name="connsiteY8" fmla="*/ 74461 h 74906"/>
                <a:gd name="connsiteX9" fmla="*/ 40940 w 56942"/>
                <a:gd name="connsiteY9" fmla="*/ 74969 h 74906"/>
                <a:gd name="connsiteX10" fmla="*/ 40940 w 56942"/>
                <a:gd name="connsiteY10" fmla="*/ 69715 h 74906"/>
                <a:gd name="connsiteX11" fmla="*/ 37381 w 56942"/>
                <a:gd name="connsiteY11" fmla="*/ 69715 h 74906"/>
                <a:gd name="connsiteX12" fmla="*/ 24501 w 56942"/>
                <a:gd name="connsiteY12" fmla="*/ 61750 h 74906"/>
                <a:gd name="connsiteX13" fmla="*/ 24501 w 56942"/>
                <a:gd name="connsiteY13" fmla="*/ 35652 h 74906"/>
                <a:gd name="connsiteX14" fmla="*/ 44499 w 56942"/>
                <a:gd name="connsiteY14" fmla="*/ 3791 h 74906"/>
                <a:gd name="connsiteX15" fmla="*/ 46363 w 56942"/>
                <a:gd name="connsiteY15" fmla="*/ 3961 h 74906"/>
                <a:gd name="connsiteX16" fmla="*/ 42465 w 56942"/>
                <a:gd name="connsiteY16" fmla="*/ 10570 h 74906"/>
                <a:gd name="connsiteX17" fmla="*/ 49752 w 56942"/>
                <a:gd name="connsiteY17" fmla="*/ 17857 h 74906"/>
                <a:gd name="connsiteX18" fmla="*/ 57040 w 56942"/>
                <a:gd name="connsiteY18" fmla="*/ 10401 h 74906"/>
                <a:gd name="connsiteX19" fmla="*/ 44499 w 56942"/>
                <a:gd name="connsiteY19" fmla="*/ 63 h 74906"/>
                <a:gd name="connsiteX20" fmla="*/ 23654 w 56942"/>
                <a:gd name="connsiteY20" fmla="*/ 18705 h 7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942" h="74906">
                  <a:moveTo>
                    <a:pt x="23654" y="18705"/>
                  </a:moveTo>
                  <a:lnTo>
                    <a:pt x="23654" y="63"/>
                  </a:lnTo>
                  <a:lnTo>
                    <a:pt x="97" y="1927"/>
                  </a:lnTo>
                  <a:lnTo>
                    <a:pt x="97" y="7181"/>
                  </a:lnTo>
                  <a:cubicBezTo>
                    <a:pt x="11960" y="7181"/>
                    <a:pt x="13316" y="8367"/>
                    <a:pt x="13316" y="16671"/>
                  </a:cubicBezTo>
                  <a:lnTo>
                    <a:pt x="13316" y="62089"/>
                  </a:lnTo>
                  <a:cubicBezTo>
                    <a:pt x="13316" y="69715"/>
                    <a:pt x="11452" y="69715"/>
                    <a:pt x="97" y="69715"/>
                  </a:cubicBezTo>
                  <a:lnTo>
                    <a:pt x="97" y="74969"/>
                  </a:lnTo>
                  <a:cubicBezTo>
                    <a:pt x="6707" y="74800"/>
                    <a:pt x="14672" y="74461"/>
                    <a:pt x="19417" y="74461"/>
                  </a:cubicBezTo>
                  <a:cubicBezTo>
                    <a:pt x="26196" y="74461"/>
                    <a:pt x="34161" y="74461"/>
                    <a:pt x="40940" y="74969"/>
                  </a:cubicBezTo>
                  <a:lnTo>
                    <a:pt x="40940" y="69715"/>
                  </a:lnTo>
                  <a:lnTo>
                    <a:pt x="37381" y="69715"/>
                  </a:lnTo>
                  <a:cubicBezTo>
                    <a:pt x="24840" y="69715"/>
                    <a:pt x="24501" y="67851"/>
                    <a:pt x="24501" y="61750"/>
                  </a:cubicBezTo>
                  <a:lnTo>
                    <a:pt x="24501" y="35652"/>
                  </a:lnTo>
                  <a:cubicBezTo>
                    <a:pt x="24501" y="18874"/>
                    <a:pt x="31619" y="3791"/>
                    <a:pt x="44499" y="3791"/>
                  </a:cubicBezTo>
                  <a:cubicBezTo>
                    <a:pt x="45685" y="3791"/>
                    <a:pt x="46024" y="3791"/>
                    <a:pt x="46363" y="3961"/>
                  </a:cubicBezTo>
                  <a:cubicBezTo>
                    <a:pt x="45854" y="4130"/>
                    <a:pt x="42465" y="6164"/>
                    <a:pt x="42465" y="10570"/>
                  </a:cubicBezTo>
                  <a:cubicBezTo>
                    <a:pt x="42465" y="15315"/>
                    <a:pt x="46024" y="17857"/>
                    <a:pt x="49752" y="17857"/>
                  </a:cubicBezTo>
                  <a:cubicBezTo>
                    <a:pt x="52803" y="17857"/>
                    <a:pt x="57040" y="15824"/>
                    <a:pt x="57040" y="10401"/>
                  </a:cubicBezTo>
                  <a:cubicBezTo>
                    <a:pt x="57040" y="4977"/>
                    <a:pt x="51786" y="63"/>
                    <a:pt x="44499" y="63"/>
                  </a:cubicBezTo>
                  <a:cubicBezTo>
                    <a:pt x="32127" y="63"/>
                    <a:pt x="26026" y="11417"/>
                    <a:pt x="23654" y="1870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A221F711-3F53-CEA0-68A0-0C5387FA9AD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256936" y="2586551"/>
              <a:ext cx="55417" cy="77787"/>
            </a:xfrm>
            <a:custGeom>
              <a:avLst/>
              <a:gdLst>
                <a:gd name="connsiteX0" fmla="*/ 29762 w 55417"/>
                <a:gd name="connsiteY0" fmla="*/ 43108 h 77787"/>
                <a:gd name="connsiteX1" fmla="*/ 47387 w 55417"/>
                <a:gd name="connsiteY1" fmla="*/ 58700 h 77787"/>
                <a:gd name="connsiteX2" fmla="*/ 28237 w 55417"/>
                <a:gd name="connsiteY2" fmla="*/ 74122 h 77787"/>
                <a:gd name="connsiteX3" fmla="*/ 4680 w 55417"/>
                <a:gd name="connsiteY3" fmla="*/ 50057 h 77787"/>
                <a:gd name="connsiteX4" fmla="*/ 2308 w 55417"/>
                <a:gd name="connsiteY4" fmla="*/ 47176 h 77787"/>
                <a:gd name="connsiteX5" fmla="*/ 104 w 55417"/>
                <a:gd name="connsiteY5" fmla="*/ 51413 h 77787"/>
                <a:gd name="connsiteX6" fmla="*/ 104 w 55417"/>
                <a:gd name="connsiteY6" fmla="*/ 73783 h 77787"/>
                <a:gd name="connsiteX7" fmla="*/ 1969 w 55417"/>
                <a:gd name="connsiteY7" fmla="*/ 77850 h 77787"/>
                <a:gd name="connsiteX8" fmla="*/ 6205 w 55417"/>
                <a:gd name="connsiteY8" fmla="*/ 74461 h 77787"/>
                <a:gd name="connsiteX9" fmla="*/ 9595 w 55417"/>
                <a:gd name="connsiteY9" fmla="*/ 70563 h 77787"/>
                <a:gd name="connsiteX10" fmla="*/ 28237 w 55417"/>
                <a:gd name="connsiteY10" fmla="*/ 77850 h 77787"/>
                <a:gd name="connsiteX11" fmla="*/ 55522 w 55417"/>
                <a:gd name="connsiteY11" fmla="*/ 54294 h 77787"/>
                <a:gd name="connsiteX12" fmla="*/ 48404 w 55417"/>
                <a:gd name="connsiteY12" fmla="*/ 38194 h 77787"/>
                <a:gd name="connsiteX13" fmla="*/ 29084 w 55417"/>
                <a:gd name="connsiteY13" fmla="*/ 30059 h 77787"/>
                <a:gd name="connsiteX14" fmla="*/ 8239 w 55417"/>
                <a:gd name="connsiteY14" fmla="*/ 16163 h 77787"/>
                <a:gd name="connsiteX15" fmla="*/ 27220 w 55417"/>
                <a:gd name="connsiteY15" fmla="*/ 3283 h 77787"/>
                <a:gd name="connsiteX16" fmla="*/ 47048 w 55417"/>
                <a:gd name="connsiteY16" fmla="*/ 23789 h 77787"/>
                <a:gd name="connsiteX17" fmla="*/ 49082 w 55417"/>
                <a:gd name="connsiteY17" fmla="*/ 25314 h 77787"/>
                <a:gd name="connsiteX18" fmla="*/ 51285 w 55417"/>
                <a:gd name="connsiteY18" fmla="*/ 21247 h 77787"/>
                <a:gd name="connsiteX19" fmla="*/ 51285 w 55417"/>
                <a:gd name="connsiteY19" fmla="*/ 4130 h 77787"/>
                <a:gd name="connsiteX20" fmla="*/ 49421 w 55417"/>
                <a:gd name="connsiteY20" fmla="*/ 63 h 77787"/>
                <a:gd name="connsiteX21" fmla="*/ 46031 w 55417"/>
                <a:gd name="connsiteY21" fmla="*/ 2096 h 77787"/>
                <a:gd name="connsiteX22" fmla="*/ 43150 w 55417"/>
                <a:gd name="connsiteY22" fmla="*/ 4808 h 77787"/>
                <a:gd name="connsiteX23" fmla="*/ 27220 w 55417"/>
                <a:gd name="connsiteY23" fmla="*/ 63 h 77787"/>
                <a:gd name="connsiteX24" fmla="*/ 104 w 55417"/>
                <a:gd name="connsiteY24" fmla="*/ 20908 h 77787"/>
                <a:gd name="connsiteX25" fmla="*/ 7392 w 55417"/>
                <a:gd name="connsiteY25" fmla="*/ 35313 h 77787"/>
                <a:gd name="connsiteX26" fmla="*/ 29762 w 55417"/>
                <a:gd name="connsiteY26" fmla="*/ 43108 h 7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417" h="77787">
                  <a:moveTo>
                    <a:pt x="29762" y="43108"/>
                  </a:moveTo>
                  <a:cubicBezTo>
                    <a:pt x="33490" y="43786"/>
                    <a:pt x="47387" y="46498"/>
                    <a:pt x="47387" y="58700"/>
                  </a:cubicBezTo>
                  <a:cubicBezTo>
                    <a:pt x="47387" y="67343"/>
                    <a:pt x="41455" y="74122"/>
                    <a:pt x="28237" y="74122"/>
                  </a:cubicBezTo>
                  <a:cubicBezTo>
                    <a:pt x="14001" y="74122"/>
                    <a:pt x="7900" y="64462"/>
                    <a:pt x="4680" y="50057"/>
                  </a:cubicBezTo>
                  <a:cubicBezTo>
                    <a:pt x="4172" y="47854"/>
                    <a:pt x="4002" y="47176"/>
                    <a:pt x="2308" y="47176"/>
                  </a:cubicBezTo>
                  <a:cubicBezTo>
                    <a:pt x="104" y="47176"/>
                    <a:pt x="104" y="48362"/>
                    <a:pt x="104" y="51413"/>
                  </a:cubicBezTo>
                  <a:lnTo>
                    <a:pt x="104" y="73783"/>
                  </a:lnTo>
                  <a:cubicBezTo>
                    <a:pt x="104" y="76664"/>
                    <a:pt x="104" y="77850"/>
                    <a:pt x="1969" y="77850"/>
                  </a:cubicBezTo>
                  <a:cubicBezTo>
                    <a:pt x="2816" y="77850"/>
                    <a:pt x="2985" y="77681"/>
                    <a:pt x="6205" y="74461"/>
                  </a:cubicBezTo>
                  <a:cubicBezTo>
                    <a:pt x="6544" y="74122"/>
                    <a:pt x="6544" y="73783"/>
                    <a:pt x="9595" y="70563"/>
                  </a:cubicBezTo>
                  <a:cubicBezTo>
                    <a:pt x="17052" y="77681"/>
                    <a:pt x="24678" y="77850"/>
                    <a:pt x="28237" y="77850"/>
                  </a:cubicBezTo>
                  <a:cubicBezTo>
                    <a:pt x="47726" y="77850"/>
                    <a:pt x="55522" y="66495"/>
                    <a:pt x="55522" y="54294"/>
                  </a:cubicBezTo>
                  <a:cubicBezTo>
                    <a:pt x="55522" y="45312"/>
                    <a:pt x="50437" y="40227"/>
                    <a:pt x="48404" y="38194"/>
                  </a:cubicBezTo>
                  <a:cubicBezTo>
                    <a:pt x="42811" y="32771"/>
                    <a:pt x="36202" y="31415"/>
                    <a:pt x="29084" y="30059"/>
                  </a:cubicBezTo>
                  <a:cubicBezTo>
                    <a:pt x="19594" y="28195"/>
                    <a:pt x="8239" y="25992"/>
                    <a:pt x="8239" y="16163"/>
                  </a:cubicBezTo>
                  <a:cubicBezTo>
                    <a:pt x="8239" y="10231"/>
                    <a:pt x="12645" y="3283"/>
                    <a:pt x="27220" y="3283"/>
                  </a:cubicBezTo>
                  <a:cubicBezTo>
                    <a:pt x="45862" y="3283"/>
                    <a:pt x="46709" y="18535"/>
                    <a:pt x="47048" y="23789"/>
                  </a:cubicBezTo>
                  <a:cubicBezTo>
                    <a:pt x="47217" y="25314"/>
                    <a:pt x="48743" y="25314"/>
                    <a:pt x="49082" y="25314"/>
                  </a:cubicBezTo>
                  <a:cubicBezTo>
                    <a:pt x="51285" y="25314"/>
                    <a:pt x="51285" y="24467"/>
                    <a:pt x="51285" y="21247"/>
                  </a:cubicBezTo>
                  <a:lnTo>
                    <a:pt x="51285" y="4130"/>
                  </a:lnTo>
                  <a:cubicBezTo>
                    <a:pt x="51285" y="1249"/>
                    <a:pt x="51285" y="63"/>
                    <a:pt x="49421" y="63"/>
                  </a:cubicBezTo>
                  <a:cubicBezTo>
                    <a:pt x="48573" y="63"/>
                    <a:pt x="48234" y="63"/>
                    <a:pt x="46031" y="2096"/>
                  </a:cubicBezTo>
                  <a:cubicBezTo>
                    <a:pt x="45523" y="2774"/>
                    <a:pt x="43828" y="4300"/>
                    <a:pt x="43150" y="4808"/>
                  </a:cubicBezTo>
                  <a:cubicBezTo>
                    <a:pt x="36710" y="63"/>
                    <a:pt x="29762" y="63"/>
                    <a:pt x="27220" y="63"/>
                  </a:cubicBezTo>
                  <a:cubicBezTo>
                    <a:pt x="6544" y="63"/>
                    <a:pt x="104" y="11417"/>
                    <a:pt x="104" y="20908"/>
                  </a:cubicBezTo>
                  <a:cubicBezTo>
                    <a:pt x="104" y="26839"/>
                    <a:pt x="2816" y="31584"/>
                    <a:pt x="7392" y="35313"/>
                  </a:cubicBezTo>
                  <a:cubicBezTo>
                    <a:pt x="12815" y="39719"/>
                    <a:pt x="17560" y="40736"/>
                    <a:pt x="29762" y="43108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141638AE-4E56-ED4A-794C-D3ED56DF6E9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322936" y="2587567"/>
              <a:ext cx="83549" cy="107783"/>
            </a:xfrm>
            <a:custGeom>
              <a:avLst/>
              <a:gdLst>
                <a:gd name="connsiteX0" fmla="*/ 24512 w 83549"/>
                <a:gd name="connsiteY0" fmla="*/ 11248 h 107783"/>
                <a:gd name="connsiteX1" fmla="*/ 24512 w 83549"/>
                <a:gd name="connsiteY1" fmla="*/ 63 h 107783"/>
                <a:gd name="connsiteX2" fmla="*/ 108 w 83549"/>
                <a:gd name="connsiteY2" fmla="*/ 1927 h 107783"/>
                <a:gd name="connsiteX3" fmla="*/ 108 w 83549"/>
                <a:gd name="connsiteY3" fmla="*/ 7181 h 107783"/>
                <a:gd name="connsiteX4" fmla="*/ 13327 w 83549"/>
                <a:gd name="connsiteY4" fmla="*/ 15654 h 107783"/>
                <a:gd name="connsiteX5" fmla="*/ 13327 w 83549"/>
                <a:gd name="connsiteY5" fmla="*/ 94967 h 107783"/>
                <a:gd name="connsiteX6" fmla="*/ 108 w 83549"/>
                <a:gd name="connsiteY6" fmla="*/ 102593 h 107783"/>
                <a:gd name="connsiteX7" fmla="*/ 108 w 83549"/>
                <a:gd name="connsiteY7" fmla="*/ 107846 h 107783"/>
                <a:gd name="connsiteX8" fmla="*/ 19089 w 83549"/>
                <a:gd name="connsiteY8" fmla="*/ 107338 h 107783"/>
                <a:gd name="connsiteX9" fmla="*/ 38239 w 83549"/>
                <a:gd name="connsiteY9" fmla="*/ 107846 h 107783"/>
                <a:gd name="connsiteX10" fmla="*/ 38239 w 83549"/>
                <a:gd name="connsiteY10" fmla="*/ 102593 h 107783"/>
                <a:gd name="connsiteX11" fmla="*/ 25021 w 83549"/>
                <a:gd name="connsiteY11" fmla="*/ 94967 h 107783"/>
                <a:gd name="connsiteX12" fmla="*/ 25021 w 83549"/>
                <a:gd name="connsiteY12" fmla="*/ 66495 h 107783"/>
                <a:gd name="connsiteX13" fmla="*/ 25021 w 83549"/>
                <a:gd name="connsiteY13" fmla="*/ 64970 h 107783"/>
                <a:gd name="connsiteX14" fmla="*/ 45866 w 83549"/>
                <a:gd name="connsiteY14" fmla="*/ 76833 h 107783"/>
                <a:gd name="connsiteX15" fmla="*/ 83658 w 83549"/>
                <a:gd name="connsiteY15" fmla="*/ 38363 h 107783"/>
                <a:gd name="connsiteX16" fmla="*/ 48238 w 83549"/>
                <a:gd name="connsiteY16" fmla="*/ 63 h 107783"/>
                <a:gd name="connsiteX17" fmla="*/ 24512 w 83549"/>
                <a:gd name="connsiteY17" fmla="*/ 11248 h 107783"/>
                <a:gd name="connsiteX18" fmla="*/ 25021 w 83549"/>
                <a:gd name="connsiteY18" fmla="*/ 55649 h 107783"/>
                <a:gd name="connsiteX19" fmla="*/ 25021 w 83549"/>
                <a:gd name="connsiteY19" fmla="*/ 17857 h 107783"/>
                <a:gd name="connsiteX20" fmla="*/ 46882 w 83549"/>
                <a:gd name="connsiteY20" fmla="*/ 4300 h 107783"/>
                <a:gd name="connsiteX21" fmla="*/ 69592 w 83549"/>
                <a:gd name="connsiteY21" fmla="*/ 38363 h 107783"/>
                <a:gd name="connsiteX22" fmla="*/ 45188 w 83549"/>
                <a:gd name="connsiteY22" fmla="*/ 73105 h 107783"/>
                <a:gd name="connsiteX23" fmla="*/ 27393 w 83549"/>
                <a:gd name="connsiteY23" fmla="*/ 62767 h 107783"/>
                <a:gd name="connsiteX24" fmla="*/ 25021 w 83549"/>
                <a:gd name="connsiteY24" fmla="*/ 55649 h 10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549" h="107783">
                  <a:moveTo>
                    <a:pt x="24512" y="11248"/>
                  </a:moveTo>
                  <a:lnTo>
                    <a:pt x="24512" y="63"/>
                  </a:lnTo>
                  <a:lnTo>
                    <a:pt x="108" y="1927"/>
                  </a:lnTo>
                  <a:lnTo>
                    <a:pt x="108" y="7181"/>
                  </a:lnTo>
                  <a:cubicBezTo>
                    <a:pt x="12141" y="7181"/>
                    <a:pt x="13327" y="8197"/>
                    <a:pt x="13327" y="15654"/>
                  </a:cubicBezTo>
                  <a:lnTo>
                    <a:pt x="13327" y="94967"/>
                  </a:lnTo>
                  <a:cubicBezTo>
                    <a:pt x="13327" y="102593"/>
                    <a:pt x="11463" y="102593"/>
                    <a:pt x="108" y="102593"/>
                  </a:cubicBezTo>
                  <a:lnTo>
                    <a:pt x="108" y="107846"/>
                  </a:lnTo>
                  <a:cubicBezTo>
                    <a:pt x="5870" y="107677"/>
                    <a:pt x="14683" y="107338"/>
                    <a:pt x="19089" y="107338"/>
                  </a:cubicBezTo>
                  <a:cubicBezTo>
                    <a:pt x="23665" y="107338"/>
                    <a:pt x="32308" y="107677"/>
                    <a:pt x="38239" y="107846"/>
                  </a:cubicBezTo>
                  <a:lnTo>
                    <a:pt x="38239" y="102593"/>
                  </a:lnTo>
                  <a:cubicBezTo>
                    <a:pt x="26885" y="102593"/>
                    <a:pt x="25021" y="102593"/>
                    <a:pt x="25021" y="94967"/>
                  </a:cubicBezTo>
                  <a:lnTo>
                    <a:pt x="25021" y="66495"/>
                  </a:lnTo>
                  <a:lnTo>
                    <a:pt x="25021" y="64970"/>
                  </a:lnTo>
                  <a:cubicBezTo>
                    <a:pt x="25868" y="67682"/>
                    <a:pt x="32986" y="76833"/>
                    <a:pt x="45866" y="76833"/>
                  </a:cubicBezTo>
                  <a:cubicBezTo>
                    <a:pt x="66033" y="76833"/>
                    <a:pt x="83658" y="60225"/>
                    <a:pt x="83658" y="38363"/>
                  </a:cubicBezTo>
                  <a:cubicBezTo>
                    <a:pt x="83658" y="16840"/>
                    <a:pt x="67219" y="63"/>
                    <a:pt x="48238" y="63"/>
                  </a:cubicBezTo>
                  <a:cubicBezTo>
                    <a:pt x="35019" y="63"/>
                    <a:pt x="27902" y="7519"/>
                    <a:pt x="24512" y="11248"/>
                  </a:cubicBezTo>
                  <a:close/>
                  <a:moveTo>
                    <a:pt x="25021" y="55649"/>
                  </a:moveTo>
                  <a:lnTo>
                    <a:pt x="25021" y="17857"/>
                  </a:lnTo>
                  <a:cubicBezTo>
                    <a:pt x="29935" y="9214"/>
                    <a:pt x="38239" y="4300"/>
                    <a:pt x="46882" y="4300"/>
                  </a:cubicBezTo>
                  <a:cubicBezTo>
                    <a:pt x="59254" y="4300"/>
                    <a:pt x="69592" y="19213"/>
                    <a:pt x="69592" y="38363"/>
                  </a:cubicBezTo>
                  <a:cubicBezTo>
                    <a:pt x="69592" y="58869"/>
                    <a:pt x="57729" y="73105"/>
                    <a:pt x="45188" y="73105"/>
                  </a:cubicBezTo>
                  <a:cubicBezTo>
                    <a:pt x="38409" y="73105"/>
                    <a:pt x="31969" y="69715"/>
                    <a:pt x="27393" y="62767"/>
                  </a:cubicBezTo>
                  <a:cubicBezTo>
                    <a:pt x="25021" y="59208"/>
                    <a:pt x="25021" y="59039"/>
                    <a:pt x="25021" y="55649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C39380F8-6D3A-7925-C76C-D365A73C36F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421795" y="2586551"/>
              <a:ext cx="65585" cy="77787"/>
            </a:xfrm>
            <a:custGeom>
              <a:avLst/>
              <a:gdLst>
                <a:gd name="connsiteX0" fmla="*/ 14350 w 65585"/>
                <a:gd name="connsiteY0" fmla="*/ 33279 h 77787"/>
                <a:gd name="connsiteX1" fmla="*/ 35364 w 65585"/>
                <a:gd name="connsiteY1" fmla="*/ 3791 h 77787"/>
                <a:gd name="connsiteX2" fmla="*/ 54514 w 65585"/>
                <a:gd name="connsiteY2" fmla="*/ 33279 h 77787"/>
                <a:gd name="connsiteX3" fmla="*/ 14350 w 65585"/>
                <a:gd name="connsiteY3" fmla="*/ 33279 h 77787"/>
                <a:gd name="connsiteX4" fmla="*/ 14180 w 65585"/>
                <a:gd name="connsiteY4" fmla="*/ 36838 h 77787"/>
                <a:gd name="connsiteX5" fmla="*/ 61463 w 65585"/>
                <a:gd name="connsiteY5" fmla="*/ 36838 h 77787"/>
                <a:gd name="connsiteX6" fmla="*/ 65700 w 65585"/>
                <a:gd name="connsiteY6" fmla="*/ 33279 h 77787"/>
                <a:gd name="connsiteX7" fmla="*/ 35364 w 65585"/>
                <a:gd name="connsiteY7" fmla="*/ 63 h 77787"/>
                <a:gd name="connsiteX8" fmla="*/ 114 w 65585"/>
                <a:gd name="connsiteY8" fmla="*/ 38702 h 77787"/>
                <a:gd name="connsiteX9" fmla="*/ 37398 w 65585"/>
                <a:gd name="connsiteY9" fmla="*/ 77850 h 77787"/>
                <a:gd name="connsiteX10" fmla="*/ 65700 w 65585"/>
                <a:gd name="connsiteY10" fmla="*/ 55819 h 77787"/>
                <a:gd name="connsiteX11" fmla="*/ 63496 w 65585"/>
                <a:gd name="connsiteY11" fmla="*/ 53785 h 77787"/>
                <a:gd name="connsiteX12" fmla="*/ 61293 w 65585"/>
                <a:gd name="connsiteY12" fmla="*/ 56158 h 77787"/>
                <a:gd name="connsiteX13" fmla="*/ 38415 w 65585"/>
                <a:gd name="connsiteY13" fmla="*/ 73613 h 77787"/>
                <a:gd name="connsiteX14" fmla="*/ 19264 w 65585"/>
                <a:gd name="connsiteY14" fmla="*/ 62259 h 77787"/>
                <a:gd name="connsiteX15" fmla="*/ 14180 w 65585"/>
                <a:gd name="connsiteY15" fmla="*/ 36838 h 7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585" h="77787">
                  <a:moveTo>
                    <a:pt x="14350" y="33279"/>
                  </a:moveTo>
                  <a:cubicBezTo>
                    <a:pt x="15367" y="8028"/>
                    <a:pt x="29602" y="3791"/>
                    <a:pt x="35364" y="3791"/>
                  </a:cubicBezTo>
                  <a:cubicBezTo>
                    <a:pt x="52820" y="3791"/>
                    <a:pt x="54514" y="26670"/>
                    <a:pt x="54514" y="33279"/>
                  </a:cubicBezTo>
                  <a:lnTo>
                    <a:pt x="14350" y="33279"/>
                  </a:lnTo>
                  <a:close/>
                  <a:moveTo>
                    <a:pt x="14180" y="36838"/>
                  </a:moveTo>
                  <a:lnTo>
                    <a:pt x="61463" y="36838"/>
                  </a:lnTo>
                  <a:cubicBezTo>
                    <a:pt x="65191" y="36838"/>
                    <a:pt x="65700" y="36838"/>
                    <a:pt x="65700" y="33279"/>
                  </a:cubicBezTo>
                  <a:cubicBezTo>
                    <a:pt x="65700" y="16501"/>
                    <a:pt x="56548" y="63"/>
                    <a:pt x="35364" y="63"/>
                  </a:cubicBezTo>
                  <a:cubicBezTo>
                    <a:pt x="15706" y="63"/>
                    <a:pt x="114" y="17518"/>
                    <a:pt x="114" y="38702"/>
                  </a:cubicBezTo>
                  <a:cubicBezTo>
                    <a:pt x="114" y="61411"/>
                    <a:pt x="17909" y="77850"/>
                    <a:pt x="37398" y="77850"/>
                  </a:cubicBezTo>
                  <a:cubicBezTo>
                    <a:pt x="58073" y="77850"/>
                    <a:pt x="65700" y="59039"/>
                    <a:pt x="65700" y="55819"/>
                  </a:cubicBezTo>
                  <a:cubicBezTo>
                    <a:pt x="65700" y="54124"/>
                    <a:pt x="64344" y="53785"/>
                    <a:pt x="63496" y="53785"/>
                  </a:cubicBezTo>
                  <a:cubicBezTo>
                    <a:pt x="61971" y="53785"/>
                    <a:pt x="61632" y="54802"/>
                    <a:pt x="61293" y="56158"/>
                  </a:cubicBezTo>
                  <a:cubicBezTo>
                    <a:pt x="55362" y="73613"/>
                    <a:pt x="40109" y="73613"/>
                    <a:pt x="38415" y="73613"/>
                  </a:cubicBezTo>
                  <a:cubicBezTo>
                    <a:pt x="29941" y="73613"/>
                    <a:pt x="23162" y="68529"/>
                    <a:pt x="19264" y="62259"/>
                  </a:cubicBezTo>
                  <a:cubicBezTo>
                    <a:pt x="14180" y="54124"/>
                    <a:pt x="14180" y="42939"/>
                    <a:pt x="14180" y="36838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C3100077-2980-ED99-1719-E839A363915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498133" y="2586551"/>
              <a:ext cx="64568" cy="77787"/>
            </a:xfrm>
            <a:custGeom>
              <a:avLst/>
              <a:gdLst>
                <a:gd name="connsiteX0" fmla="*/ 14185 w 64568"/>
                <a:gd name="connsiteY0" fmla="*/ 39041 h 77787"/>
                <a:gd name="connsiteX1" fmla="*/ 37063 w 64568"/>
                <a:gd name="connsiteY1" fmla="*/ 4300 h 77787"/>
                <a:gd name="connsiteX2" fmla="*/ 55197 w 64568"/>
                <a:gd name="connsiteY2" fmla="*/ 10570 h 77787"/>
                <a:gd name="connsiteX3" fmla="*/ 47232 w 64568"/>
                <a:gd name="connsiteY3" fmla="*/ 18366 h 77787"/>
                <a:gd name="connsiteX4" fmla="*/ 55027 w 64568"/>
                <a:gd name="connsiteY4" fmla="*/ 26161 h 77787"/>
                <a:gd name="connsiteX5" fmla="*/ 62823 w 64568"/>
                <a:gd name="connsiteY5" fmla="*/ 18196 h 77787"/>
                <a:gd name="connsiteX6" fmla="*/ 36894 w 64568"/>
                <a:gd name="connsiteY6" fmla="*/ 63 h 77787"/>
                <a:gd name="connsiteX7" fmla="*/ 119 w 64568"/>
                <a:gd name="connsiteY7" fmla="*/ 39380 h 77787"/>
                <a:gd name="connsiteX8" fmla="*/ 36555 w 64568"/>
                <a:gd name="connsiteY8" fmla="*/ 77850 h 77787"/>
                <a:gd name="connsiteX9" fmla="*/ 64687 w 64568"/>
                <a:gd name="connsiteY9" fmla="*/ 55819 h 77787"/>
                <a:gd name="connsiteX10" fmla="*/ 62484 w 64568"/>
                <a:gd name="connsiteY10" fmla="*/ 54124 h 77787"/>
                <a:gd name="connsiteX11" fmla="*/ 60281 w 64568"/>
                <a:gd name="connsiteY11" fmla="*/ 55819 h 77787"/>
                <a:gd name="connsiteX12" fmla="*/ 38080 w 64568"/>
                <a:gd name="connsiteY12" fmla="*/ 73613 h 77787"/>
                <a:gd name="connsiteX13" fmla="*/ 14185 w 64568"/>
                <a:gd name="connsiteY13" fmla="*/ 39041 h 7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568" h="77787">
                  <a:moveTo>
                    <a:pt x="14185" y="39041"/>
                  </a:moveTo>
                  <a:cubicBezTo>
                    <a:pt x="14185" y="11417"/>
                    <a:pt x="28081" y="4300"/>
                    <a:pt x="37063" y="4300"/>
                  </a:cubicBezTo>
                  <a:cubicBezTo>
                    <a:pt x="38589" y="4300"/>
                    <a:pt x="49265" y="4469"/>
                    <a:pt x="55197" y="10570"/>
                  </a:cubicBezTo>
                  <a:cubicBezTo>
                    <a:pt x="48248" y="11078"/>
                    <a:pt x="47232" y="16163"/>
                    <a:pt x="47232" y="18366"/>
                  </a:cubicBezTo>
                  <a:cubicBezTo>
                    <a:pt x="47232" y="22772"/>
                    <a:pt x="50282" y="26161"/>
                    <a:pt x="55027" y="26161"/>
                  </a:cubicBezTo>
                  <a:cubicBezTo>
                    <a:pt x="59434" y="26161"/>
                    <a:pt x="62823" y="23280"/>
                    <a:pt x="62823" y="18196"/>
                  </a:cubicBezTo>
                  <a:cubicBezTo>
                    <a:pt x="62823" y="6672"/>
                    <a:pt x="49943" y="63"/>
                    <a:pt x="36894" y="63"/>
                  </a:cubicBezTo>
                  <a:cubicBezTo>
                    <a:pt x="15710" y="63"/>
                    <a:pt x="119" y="18366"/>
                    <a:pt x="119" y="39380"/>
                  </a:cubicBezTo>
                  <a:cubicBezTo>
                    <a:pt x="119" y="61072"/>
                    <a:pt x="16896" y="77850"/>
                    <a:pt x="36555" y="77850"/>
                  </a:cubicBezTo>
                  <a:cubicBezTo>
                    <a:pt x="59264" y="77850"/>
                    <a:pt x="64687" y="57513"/>
                    <a:pt x="64687" y="55819"/>
                  </a:cubicBezTo>
                  <a:cubicBezTo>
                    <a:pt x="64687" y="54124"/>
                    <a:pt x="62992" y="54124"/>
                    <a:pt x="62484" y="54124"/>
                  </a:cubicBezTo>
                  <a:cubicBezTo>
                    <a:pt x="60959" y="54124"/>
                    <a:pt x="60620" y="54802"/>
                    <a:pt x="60281" y="55819"/>
                  </a:cubicBezTo>
                  <a:cubicBezTo>
                    <a:pt x="55366" y="71580"/>
                    <a:pt x="44351" y="73613"/>
                    <a:pt x="38080" y="73613"/>
                  </a:cubicBezTo>
                  <a:cubicBezTo>
                    <a:pt x="29098" y="73613"/>
                    <a:pt x="14185" y="66326"/>
                    <a:pt x="14185" y="39041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D747802F-BBC1-E462-C698-9BF7BDFE99A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573284" y="2549098"/>
              <a:ext cx="36266" cy="113376"/>
            </a:xfrm>
            <a:custGeom>
              <a:avLst/>
              <a:gdLst>
                <a:gd name="connsiteX0" fmla="*/ 24527 w 36266"/>
                <a:gd name="connsiteY0" fmla="*/ 38533 h 113376"/>
                <a:gd name="connsiteX1" fmla="*/ 801 w 36266"/>
                <a:gd name="connsiteY1" fmla="*/ 40397 h 113376"/>
                <a:gd name="connsiteX2" fmla="*/ 801 w 36266"/>
                <a:gd name="connsiteY2" fmla="*/ 45651 h 113376"/>
                <a:gd name="connsiteX3" fmla="*/ 13342 w 36266"/>
                <a:gd name="connsiteY3" fmla="*/ 54971 h 113376"/>
                <a:gd name="connsiteX4" fmla="*/ 13342 w 36266"/>
                <a:gd name="connsiteY4" fmla="*/ 100559 h 113376"/>
                <a:gd name="connsiteX5" fmla="*/ 123 w 36266"/>
                <a:gd name="connsiteY5" fmla="*/ 108185 h 113376"/>
                <a:gd name="connsiteX6" fmla="*/ 123 w 36266"/>
                <a:gd name="connsiteY6" fmla="*/ 113439 h 113376"/>
                <a:gd name="connsiteX7" fmla="*/ 18765 w 36266"/>
                <a:gd name="connsiteY7" fmla="*/ 112931 h 113376"/>
                <a:gd name="connsiteX8" fmla="*/ 36390 w 36266"/>
                <a:gd name="connsiteY8" fmla="*/ 113439 h 113376"/>
                <a:gd name="connsiteX9" fmla="*/ 36390 w 36266"/>
                <a:gd name="connsiteY9" fmla="*/ 108185 h 113376"/>
                <a:gd name="connsiteX10" fmla="*/ 24527 w 36266"/>
                <a:gd name="connsiteY10" fmla="*/ 100729 h 113376"/>
                <a:gd name="connsiteX11" fmla="*/ 24527 w 36266"/>
                <a:gd name="connsiteY11" fmla="*/ 38533 h 113376"/>
                <a:gd name="connsiteX12" fmla="*/ 25205 w 36266"/>
                <a:gd name="connsiteY12" fmla="*/ 9045 h 113376"/>
                <a:gd name="connsiteX13" fmla="*/ 16223 w 36266"/>
                <a:gd name="connsiteY13" fmla="*/ 63 h 113376"/>
                <a:gd name="connsiteX14" fmla="*/ 7241 w 36266"/>
                <a:gd name="connsiteY14" fmla="*/ 9045 h 113376"/>
                <a:gd name="connsiteX15" fmla="*/ 16223 w 36266"/>
                <a:gd name="connsiteY15" fmla="*/ 18027 h 113376"/>
                <a:gd name="connsiteX16" fmla="*/ 25205 w 36266"/>
                <a:gd name="connsiteY16" fmla="*/ 9045 h 1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266" h="113376">
                  <a:moveTo>
                    <a:pt x="24527" y="38533"/>
                  </a:moveTo>
                  <a:lnTo>
                    <a:pt x="801" y="40397"/>
                  </a:lnTo>
                  <a:lnTo>
                    <a:pt x="801" y="45651"/>
                  </a:lnTo>
                  <a:cubicBezTo>
                    <a:pt x="11817" y="45651"/>
                    <a:pt x="13342" y="46667"/>
                    <a:pt x="13342" y="54971"/>
                  </a:cubicBezTo>
                  <a:lnTo>
                    <a:pt x="13342" y="100559"/>
                  </a:lnTo>
                  <a:cubicBezTo>
                    <a:pt x="13342" y="108185"/>
                    <a:pt x="11478" y="108185"/>
                    <a:pt x="123" y="108185"/>
                  </a:cubicBezTo>
                  <a:lnTo>
                    <a:pt x="123" y="113439"/>
                  </a:lnTo>
                  <a:cubicBezTo>
                    <a:pt x="5546" y="113269"/>
                    <a:pt x="14698" y="112931"/>
                    <a:pt x="18765" y="112931"/>
                  </a:cubicBezTo>
                  <a:cubicBezTo>
                    <a:pt x="24696" y="112931"/>
                    <a:pt x="30628" y="113269"/>
                    <a:pt x="36390" y="113439"/>
                  </a:cubicBezTo>
                  <a:lnTo>
                    <a:pt x="36390" y="108185"/>
                  </a:lnTo>
                  <a:cubicBezTo>
                    <a:pt x="25205" y="108185"/>
                    <a:pt x="24527" y="107338"/>
                    <a:pt x="24527" y="100729"/>
                  </a:cubicBezTo>
                  <a:lnTo>
                    <a:pt x="24527" y="38533"/>
                  </a:lnTo>
                  <a:close/>
                  <a:moveTo>
                    <a:pt x="25205" y="9045"/>
                  </a:moveTo>
                  <a:cubicBezTo>
                    <a:pt x="25205" y="3622"/>
                    <a:pt x="20968" y="63"/>
                    <a:pt x="16223" y="63"/>
                  </a:cubicBezTo>
                  <a:cubicBezTo>
                    <a:pt x="10969" y="63"/>
                    <a:pt x="7241" y="4638"/>
                    <a:pt x="7241" y="9045"/>
                  </a:cubicBezTo>
                  <a:cubicBezTo>
                    <a:pt x="7241" y="13620"/>
                    <a:pt x="10969" y="18027"/>
                    <a:pt x="16223" y="18027"/>
                  </a:cubicBezTo>
                  <a:cubicBezTo>
                    <a:pt x="20968" y="18027"/>
                    <a:pt x="25205" y="14468"/>
                    <a:pt x="25205" y="9045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31823793-0A1F-A933-C7AE-70818884BCF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621885" y="2586551"/>
              <a:ext cx="76431" cy="77787"/>
            </a:xfrm>
            <a:custGeom>
              <a:avLst/>
              <a:gdLst>
                <a:gd name="connsiteX0" fmla="*/ 49442 w 76431"/>
                <a:gd name="connsiteY0" fmla="*/ 63106 h 77787"/>
                <a:gd name="connsiteX1" fmla="*/ 62661 w 76431"/>
                <a:gd name="connsiteY1" fmla="*/ 77003 h 77787"/>
                <a:gd name="connsiteX2" fmla="*/ 76557 w 76431"/>
                <a:gd name="connsiteY2" fmla="*/ 60903 h 77787"/>
                <a:gd name="connsiteX3" fmla="*/ 76557 w 76431"/>
                <a:gd name="connsiteY3" fmla="*/ 51413 h 77787"/>
                <a:gd name="connsiteX4" fmla="*/ 72321 w 76431"/>
                <a:gd name="connsiteY4" fmla="*/ 51413 h 77787"/>
                <a:gd name="connsiteX5" fmla="*/ 72321 w 76431"/>
                <a:gd name="connsiteY5" fmla="*/ 60903 h 77787"/>
                <a:gd name="connsiteX6" fmla="*/ 66220 w 76431"/>
                <a:gd name="connsiteY6" fmla="*/ 71749 h 77787"/>
                <a:gd name="connsiteX7" fmla="*/ 59949 w 76431"/>
                <a:gd name="connsiteY7" fmla="*/ 63276 h 77787"/>
                <a:gd name="connsiteX8" fmla="*/ 59949 w 76431"/>
                <a:gd name="connsiteY8" fmla="*/ 29381 h 77787"/>
                <a:gd name="connsiteX9" fmla="*/ 53848 w 76431"/>
                <a:gd name="connsiteY9" fmla="*/ 9384 h 77787"/>
                <a:gd name="connsiteX10" fmla="*/ 30631 w 76431"/>
                <a:gd name="connsiteY10" fmla="*/ 63 h 77787"/>
                <a:gd name="connsiteX11" fmla="*/ 5040 w 76431"/>
                <a:gd name="connsiteY11" fmla="*/ 19213 h 77787"/>
                <a:gd name="connsiteX12" fmla="*/ 12836 w 76431"/>
                <a:gd name="connsiteY12" fmla="*/ 27178 h 77787"/>
                <a:gd name="connsiteX13" fmla="*/ 20632 w 76431"/>
                <a:gd name="connsiteY13" fmla="*/ 19382 h 77787"/>
                <a:gd name="connsiteX14" fmla="*/ 11989 w 76431"/>
                <a:gd name="connsiteY14" fmla="*/ 11587 h 77787"/>
                <a:gd name="connsiteX15" fmla="*/ 30292 w 76431"/>
                <a:gd name="connsiteY15" fmla="*/ 3791 h 77787"/>
                <a:gd name="connsiteX16" fmla="*/ 48256 w 76431"/>
                <a:gd name="connsiteY16" fmla="*/ 25483 h 77787"/>
                <a:gd name="connsiteX17" fmla="*/ 48256 w 76431"/>
                <a:gd name="connsiteY17" fmla="*/ 31754 h 77787"/>
                <a:gd name="connsiteX18" fmla="*/ 17073 w 76431"/>
                <a:gd name="connsiteY18" fmla="*/ 37855 h 77787"/>
                <a:gd name="connsiteX19" fmla="*/ 126 w 76431"/>
                <a:gd name="connsiteY19" fmla="*/ 59886 h 77787"/>
                <a:gd name="connsiteX20" fmla="*/ 27241 w 76431"/>
                <a:gd name="connsiteY20" fmla="*/ 77850 h 77787"/>
                <a:gd name="connsiteX21" fmla="*/ 49442 w 76431"/>
                <a:gd name="connsiteY21" fmla="*/ 63106 h 77787"/>
                <a:gd name="connsiteX22" fmla="*/ 48256 w 76431"/>
                <a:gd name="connsiteY22" fmla="*/ 35313 h 77787"/>
                <a:gd name="connsiteX23" fmla="*/ 48256 w 76431"/>
                <a:gd name="connsiteY23" fmla="*/ 52260 h 77787"/>
                <a:gd name="connsiteX24" fmla="*/ 28427 w 76431"/>
                <a:gd name="connsiteY24" fmla="*/ 74122 h 77787"/>
                <a:gd name="connsiteX25" fmla="*/ 13175 w 76431"/>
                <a:gd name="connsiteY25" fmla="*/ 59717 h 77787"/>
                <a:gd name="connsiteX26" fmla="*/ 48256 w 76431"/>
                <a:gd name="connsiteY26" fmla="*/ 35313 h 7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6431" h="77787">
                  <a:moveTo>
                    <a:pt x="49442" y="63106"/>
                  </a:moveTo>
                  <a:cubicBezTo>
                    <a:pt x="50120" y="69885"/>
                    <a:pt x="54696" y="77003"/>
                    <a:pt x="62661" y="77003"/>
                  </a:cubicBezTo>
                  <a:cubicBezTo>
                    <a:pt x="66220" y="77003"/>
                    <a:pt x="76557" y="74630"/>
                    <a:pt x="76557" y="60903"/>
                  </a:cubicBezTo>
                  <a:lnTo>
                    <a:pt x="76557" y="51413"/>
                  </a:lnTo>
                  <a:lnTo>
                    <a:pt x="72321" y="51413"/>
                  </a:lnTo>
                  <a:lnTo>
                    <a:pt x="72321" y="60903"/>
                  </a:lnTo>
                  <a:cubicBezTo>
                    <a:pt x="72321" y="70732"/>
                    <a:pt x="68084" y="71749"/>
                    <a:pt x="66220" y="71749"/>
                  </a:cubicBezTo>
                  <a:cubicBezTo>
                    <a:pt x="60627" y="71749"/>
                    <a:pt x="59949" y="64123"/>
                    <a:pt x="59949" y="63276"/>
                  </a:cubicBezTo>
                  <a:lnTo>
                    <a:pt x="59949" y="29381"/>
                  </a:lnTo>
                  <a:cubicBezTo>
                    <a:pt x="59949" y="22263"/>
                    <a:pt x="59949" y="15654"/>
                    <a:pt x="53848" y="9384"/>
                  </a:cubicBezTo>
                  <a:cubicBezTo>
                    <a:pt x="47239" y="2774"/>
                    <a:pt x="38765" y="63"/>
                    <a:pt x="30631" y="63"/>
                  </a:cubicBezTo>
                  <a:cubicBezTo>
                    <a:pt x="16734" y="63"/>
                    <a:pt x="5040" y="8028"/>
                    <a:pt x="5040" y="19213"/>
                  </a:cubicBezTo>
                  <a:cubicBezTo>
                    <a:pt x="5040" y="24297"/>
                    <a:pt x="8430" y="27178"/>
                    <a:pt x="12836" y="27178"/>
                  </a:cubicBezTo>
                  <a:cubicBezTo>
                    <a:pt x="17581" y="27178"/>
                    <a:pt x="20632" y="23789"/>
                    <a:pt x="20632" y="19382"/>
                  </a:cubicBezTo>
                  <a:cubicBezTo>
                    <a:pt x="20632" y="17349"/>
                    <a:pt x="19784" y="11756"/>
                    <a:pt x="11989" y="11587"/>
                  </a:cubicBezTo>
                  <a:cubicBezTo>
                    <a:pt x="16564" y="5655"/>
                    <a:pt x="24869" y="3791"/>
                    <a:pt x="30292" y="3791"/>
                  </a:cubicBezTo>
                  <a:cubicBezTo>
                    <a:pt x="38596" y="3791"/>
                    <a:pt x="48256" y="10401"/>
                    <a:pt x="48256" y="25483"/>
                  </a:cubicBezTo>
                  <a:lnTo>
                    <a:pt x="48256" y="31754"/>
                  </a:lnTo>
                  <a:cubicBezTo>
                    <a:pt x="39613" y="32262"/>
                    <a:pt x="27750" y="32771"/>
                    <a:pt x="17073" y="37855"/>
                  </a:cubicBezTo>
                  <a:cubicBezTo>
                    <a:pt x="4363" y="43617"/>
                    <a:pt x="126" y="52429"/>
                    <a:pt x="126" y="59886"/>
                  </a:cubicBezTo>
                  <a:cubicBezTo>
                    <a:pt x="126" y="73613"/>
                    <a:pt x="16564" y="77850"/>
                    <a:pt x="27241" y="77850"/>
                  </a:cubicBezTo>
                  <a:cubicBezTo>
                    <a:pt x="38426" y="77850"/>
                    <a:pt x="46222" y="71071"/>
                    <a:pt x="49442" y="63106"/>
                  </a:cubicBezTo>
                  <a:close/>
                  <a:moveTo>
                    <a:pt x="48256" y="35313"/>
                  </a:moveTo>
                  <a:lnTo>
                    <a:pt x="48256" y="52260"/>
                  </a:lnTo>
                  <a:cubicBezTo>
                    <a:pt x="48256" y="68360"/>
                    <a:pt x="36054" y="74122"/>
                    <a:pt x="28427" y="74122"/>
                  </a:cubicBezTo>
                  <a:cubicBezTo>
                    <a:pt x="20123" y="74122"/>
                    <a:pt x="13175" y="68190"/>
                    <a:pt x="13175" y="59717"/>
                  </a:cubicBezTo>
                  <a:cubicBezTo>
                    <a:pt x="13175" y="50396"/>
                    <a:pt x="20293" y="36330"/>
                    <a:pt x="48256" y="35313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F8D55580-0FFC-AA96-1188-E6055C0DAE4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3705095" y="2544861"/>
              <a:ext cx="37622" cy="117612"/>
            </a:xfrm>
            <a:custGeom>
              <a:avLst/>
              <a:gdLst>
                <a:gd name="connsiteX0" fmla="*/ 24535 w 37622"/>
                <a:gd name="connsiteY0" fmla="*/ 63 h 117612"/>
                <a:gd name="connsiteX1" fmla="*/ 131 w 37622"/>
                <a:gd name="connsiteY1" fmla="*/ 1927 h 117612"/>
                <a:gd name="connsiteX2" fmla="*/ 131 w 37622"/>
                <a:gd name="connsiteY2" fmla="*/ 7181 h 117612"/>
                <a:gd name="connsiteX3" fmla="*/ 13350 w 37622"/>
                <a:gd name="connsiteY3" fmla="*/ 16671 h 117612"/>
                <a:gd name="connsiteX4" fmla="*/ 13350 w 37622"/>
                <a:gd name="connsiteY4" fmla="*/ 104796 h 117612"/>
                <a:gd name="connsiteX5" fmla="*/ 131 w 37622"/>
                <a:gd name="connsiteY5" fmla="*/ 112422 h 117612"/>
                <a:gd name="connsiteX6" fmla="*/ 131 w 37622"/>
                <a:gd name="connsiteY6" fmla="*/ 117676 h 117612"/>
                <a:gd name="connsiteX7" fmla="*/ 18942 w 37622"/>
                <a:gd name="connsiteY7" fmla="*/ 117167 h 117612"/>
                <a:gd name="connsiteX8" fmla="*/ 37753 w 37622"/>
                <a:gd name="connsiteY8" fmla="*/ 117676 h 117612"/>
                <a:gd name="connsiteX9" fmla="*/ 37753 w 37622"/>
                <a:gd name="connsiteY9" fmla="*/ 112422 h 117612"/>
                <a:gd name="connsiteX10" fmla="*/ 24535 w 37622"/>
                <a:gd name="connsiteY10" fmla="*/ 104796 h 117612"/>
                <a:gd name="connsiteX11" fmla="*/ 24535 w 37622"/>
                <a:gd name="connsiteY11" fmla="*/ 63 h 11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22" h="117612">
                  <a:moveTo>
                    <a:pt x="24535" y="63"/>
                  </a:moveTo>
                  <a:lnTo>
                    <a:pt x="131" y="1927"/>
                  </a:lnTo>
                  <a:lnTo>
                    <a:pt x="131" y="7181"/>
                  </a:lnTo>
                  <a:cubicBezTo>
                    <a:pt x="11994" y="7181"/>
                    <a:pt x="13350" y="8367"/>
                    <a:pt x="13350" y="16671"/>
                  </a:cubicBezTo>
                  <a:lnTo>
                    <a:pt x="13350" y="104796"/>
                  </a:lnTo>
                  <a:cubicBezTo>
                    <a:pt x="13350" y="112422"/>
                    <a:pt x="11485" y="112422"/>
                    <a:pt x="131" y="112422"/>
                  </a:cubicBezTo>
                  <a:lnTo>
                    <a:pt x="131" y="117676"/>
                  </a:lnTo>
                  <a:cubicBezTo>
                    <a:pt x="5723" y="117506"/>
                    <a:pt x="14705" y="117167"/>
                    <a:pt x="18942" y="117167"/>
                  </a:cubicBezTo>
                  <a:cubicBezTo>
                    <a:pt x="23179" y="117167"/>
                    <a:pt x="31483" y="117506"/>
                    <a:pt x="37753" y="117676"/>
                  </a:cubicBezTo>
                  <a:lnTo>
                    <a:pt x="37753" y="112422"/>
                  </a:lnTo>
                  <a:cubicBezTo>
                    <a:pt x="26399" y="112422"/>
                    <a:pt x="24535" y="112422"/>
                    <a:pt x="24535" y="104796"/>
                  </a:cubicBezTo>
                  <a:lnTo>
                    <a:pt x="24535" y="63"/>
                  </a:ln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F58CEC7-6770-3480-390D-D9976643654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3808831" y="2586551"/>
              <a:ext cx="64568" cy="77787"/>
            </a:xfrm>
            <a:custGeom>
              <a:avLst/>
              <a:gdLst>
                <a:gd name="connsiteX0" fmla="*/ 14203 w 64568"/>
                <a:gd name="connsiteY0" fmla="*/ 39041 h 77787"/>
                <a:gd name="connsiteX1" fmla="*/ 37082 w 64568"/>
                <a:gd name="connsiteY1" fmla="*/ 4300 h 77787"/>
                <a:gd name="connsiteX2" fmla="*/ 55215 w 64568"/>
                <a:gd name="connsiteY2" fmla="*/ 10570 h 77787"/>
                <a:gd name="connsiteX3" fmla="*/ 47250 w 64568"/>
                <a:gd name="connsiteY3" fmla="*/ 18366 h 77787"/>
                <a:gd name="connsiteX4" fmla="*/ 55046 w 64568"/>
                <a:gd name="connsiteY4" fmla="*/ 26161 h 77787"/>
                <a:gd name="connsiteX5" fmla="*/ 62841 w 64568"/>
                <a:gd name="connsiteY5" fmla="*/ 18196 h 77787"/>
                <a:gd name="connsiteX6" fmla="*/ 36912 w 64568"/>
                <a:gd name="connsiteY6" fmla="*/ 63 h 77787"/>
                <a:gd name="connsiteX7" fmla="*/ 137 w 64568"/>
                <a:gd name="connsiteY7" fmla="*/ 39380 h 77787"/>
                <a:gd name="connsiteX8" fmla="*/ 36573 w 64568"/>
                <a:gd name="connsiteY8" fmla="*/ 77850 h 77787"/>
                <a:gd name="connsiteX9" fmla="*/ 64705 w 64568"/>
                <a:gd name="connsiteY9" fmla="*/ 55819 h 77787"/>
                <a:gd name="connsiteX10" fmla="*/ 62502 w 64568"/>
                <a:gd name="connsiteY10" fmla="*/ 54124 h 77787"/>
                <a:gd name="connsiteX11" fmla="*/ 60299 w 64568"/>
                <a:gd name="connsiteY11" fmla="*/ 55819 h 77787"/>
                <a:gd name="connsiteX12" fmla="*/ 38098 w 64568"/>
                <a:gd name="connsiteY12" fmla="*/ 73613 h 77787"/>
                <a:gd name="connsiteX13" fmla="*/ 14203 w 64568"/>
                <a:gd name="connsiteY13" fmla="*/ 39041 h 7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568" h="77787">
                  <a:moveTo>
                    <a:pt x="14203" y="39041"/>
                  </a:moveTo>
                  <a:cubicBezTo>
                    <a:pt x="14203" y="11417"/>
                    <a:pt x="28100" y="4300"/>
                    <a:pt x="37082" y="4300"/>
                  </a:cubicBezTo>
                  <a:cubicBezTo>
                    <a:pt x="38607" y="4300"/>
                    <a:pt x="49284" y="4469"/>
                    <a:pt x="55215" y="10570"/>
                  </a:cubicBezTo>
                  <a:cubicBezTo>
                    <a:pt x="48267" y="11078"/>
                    <a:pt x="47250" y="16163"/>
                    <a:pt x="47250" y="18366"/>
                  </a:cubicBezTo>
                  <a:cubicBezTo>
                    <a:pt x="47250" y="22772"/>
                    <a:pt x="50300" y="26161"/>
                    <a:pt x="55046" y="26161"/>
                  </a:cubicBezTo>
                  <a:cubicBezTo>
                    <a:pt x="59452" y="26161"/>
                    <a:pt x="62841" y="23280"/>
                    <a:pt x="62841" y="18196"/>
                  </a:cubicBezTo>
                  <a:cubicBezTo>
                    <a:pt x="62841" y="6672"/>
                    <a:pt x="49961" y="63"/>
                    <a:pt x="36912" y="63"/>
                  </a:cubicBezTo>
                  <a:cubicBezTo>
                    <a:pt x="15728" y="63"/>
                    <a:pt x="137" y="18366"/>
                    <a:pt x="137" y="39380"/>
                  </a:cubicBezTo>
                  <a:cubicBezTo>
                    <a:pt x="137" y="61072"/>
                    <a:pt x="16914" y="77850"/>
                    <a:pt x="36573" y="77850"/>
                  </a:cubicBezTo>
                  <a:cubicBezTo>
                    <a:pt x="59282" y="77850"/>
                    <a:pt x="64705" y="57513"/>
                    <a:pt x="64705" y="55819"/>
                  </a:cubicBezTo>
                  <a:cubicBezTo>
                    <a:pt x="64705" y="54124"/>
                    <a:pt x="63011" y="54124"/>
                    <a:pt x="62502" y="54124"/>
                  </a:cubicBezTo>
                  <a:cubicBezTo>
                    <a:pt x="60977" y="54124"/>
                    <a:pt x="60638" y="54802"/>
                    <a:pt x="60299" y="55819"/>
                  </a:cubicBezTo>
                  <a:cubicBezTo>
                    <a:pt x="55384" y="71580"/>
                    <a:pt x="44369" y="73613"/>
                    <a:pt x="38098" y="73613"/>
                  </a:cubicBezTo>
                  <a:cubicBezTo>
                    <a:pt x="29116" y="73613"/>
                    <a:pt x="14203" y="66326"/>
                    <a:pt x="14203" y="39041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593AB0AE-15BD-CA85-853A-87D2B47A9D0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885507" y="2586551"/>
              <a:ext cx="76431" cy="77787"/>
            </a:xfrm>
            <a:custGeom>
              <a:avLst/>
              <a:gdLst>
                <a:gd name="connsiteX0" fmla="*/ 49457 w 76431"/>
                <a:gd name="connsiteY0" fmla="*/ 63106 h 77787"/>
                <a:gd name="connsiteX1" fmla="*/ 62676 w 76431"/>
                <a:gd name="connsiteY1" fmla="*/ 77003 h 77787"/>
                <a:gd name="connsiteX2" fmla="*/ 76573 w 76431"/>
                <a:gd name="connsiteY2" fmla="*/ 60903 h 77787"/>
                <a:gd name="connsiteX3" fmla="*/ 76573 w 76431"/>
                <a:gd name="connsiteY3" fmla="*/ 51413 h 77787"/>
                <a:gd name="connsiteX4" fmla="*/ 72336 w 76431"/>
                <a:gd name="connsiteY4" fmla="*/ 51413 h 77787"/>
                <a:gd name="connsiteX5" fmla="*/ 72336 w 76431"/>
                <a:gd name="connsiteY5" fmla="*/ 60903 h 77787"/>
                <a:gd name="connsiteX6" fmla="*/ 66235 w 76431"/>
                <a:gd name="connsiteY6" fmla="*/ 71749 h 77787"/>
                <a:gd name="connsiteX7" fmla="*/ 59965 w 76431"/>
                <a:gd name="connsiteY7" fmla="*/ 63276 h 77787"/>
                <a:gd name="connsiteX8" fmla="*/ 59965 w 76431"/>
                <a:gd name="connsiteY8" fmla="*/ 29381 h 77787"/>
                <a:gd name="connsiteX9" fmla="*/ 53864 w 76431"/>
                <a:gd name="connsiteY9" fmla="*/ 9384 h 77787"/>
                <a:gd name="connsiteX10" fmla="*/ 30646 w 76431"/>
                <a:gd name="connsiteY10" fmla="*/ 63 h 77787"/>
                <a:gd name="connsiteX11" fmla="*/ 5056 w 76431"/>
                <a:gd name="connsiteY11" fmla="*/ 19213 h 77787"/>
                <a:gd name="connsiteX12" fmla="*/ 12852 w 76431"/>
                <a:gd name="connsiteY12" fmla="*/ 27178 h 77787"/>
                <a:gd name="connsiteX13" fmla="*/ 20647 w 76431"/>
                <a:gd name="connsiteY13" fmla="*/ 19382 h 77787"/>
                <a:gd name="connsiteX14" fmla="*/ 12004 w 76431"/>
                <a:gd name="connsiteY14" fmla="*/ 11587 h 77787"/>
                <a:gd name="connsiteX15" fmla="*/ 30307 w 76431"/>
                <a:gd name="connsiteY15" fmla="*/ 3791 h 77787"/>
                <a:gd name="connsiteX16" fmla="*/ 48271 w 76431"/>
                <a:gd name="connsiteY16" fmla="*/ 25483 h 77787"/>
                <a:gd name="connsiteX17" fmla="*/ 48271 w 76431"/>
                <a:gd name="connsiteY17" fmla="*/ 31754 h 77787"/>
                <a:gd name="connsiteX18" fmla="*/ 17088 w 76431"/>
                <a:gd name="connsiteY18" fmla="*/ 37855 h 77787"/>
                <a:gd name="connsiteX19" fmla="*/ 141 w 76431"/>
                <a:gd name="connsiteY19" fmla="*/ 59886 h 77787"/>
                <a:gd name="connsiteX20" fmla="*/ 27257 w 76431"/>
                <a:gd name="connsiteY20" fmla="*/ 77850 h 77787"/>
                <a:gd name="connsiteX21" fmla="*/ 49457 w 76431"/>
                <a:gd name="connsiteY21" fmla="*/ 63106 h 77787"/>
                <a:gd name="connsiteX22" fmla="*/ 48271 w 76431"/>
                <a:gd name="connsiteY22" fmla="*/ 35313 h 77787"/>
                <a:gd name="connsiteX23" fmla="*/ 48271 w 76431"/>
                <a:gd name="connsiteY23" fmla="*/ 52260 h 77787"/>
                <a:gd name="connsiteX24" fmla="*/ 28443 w 76431"/>
                <a:gd name="connsiteY24" fmla="*/ 74122 h 77787"/>
                <a:gd name="connsiteX25" fmla="*/ 13191 w 76431"/>
                <a:gd name="connsiteY25" fmla="*/ 59717 h 77787"/>
                <a:gd name="connsiteX26" fmla="*/ 48271 w 76431"/>
                <a:gd name="connsiteY26" fmla="*/ 35313 h 7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6431" h="77787">
                  <a:moveTo>
                    <a:pt x="49457" y="63106"/>
                  </a:moveTo>
                  <a:cubicBezTo>
                    <a:pt x="50135" y="69885"/>
                    <a:pt x="54711" y="77003"/>
                    <a:pt x="62676" y="77003"/>
                  </a:cubicBezTo>
                  <a:cubicBezTo>
                    <a:pt x="66235" y="77003"/>
                    <a:pt x="76573" y="74630"/>
                    <a:pt x="76573" y="60903"/>
                  </a:cubicBezTo>
                  <a:lnTo>
                    <a:pt x="76573" y="51413"/>
                  </a:lnTo>
                  <a:lnTo>
                    <a:pt x="72336" y="51413"/>
                  </a:lnTo>
                  <a:lnTo>
                    <a:pt x="72336" y="60903"/>
                  </a:lnTo>
                  <a:cubicBezTo>
                    <a:pt x="72336" y="70732"/>
                    <a:pt x="68099" y="71749"/>
                    <a:pt x="66235" y="71749"/>
                  </a:cubicBezTo>
                  <a:cubicBezTo>
                    <a:pt x="60643" y="71749"/>
                    <a:pt x="59965" y="64123"/>
                    <a:pt x="59965" y="63276"/>
                  </a:cubicBezTo>
                  <a:lnTo>
                    <a:pt x="59965" y="29381"/>
                  </a:lnTo>
                  <a:cubicBezTo>
                    <a:pt x="59965" y="22263"/>
                    <a:pt x="59965" y="15654"/>
                    <a:pt x="53864" y="9384"/>
                  </a:cubicBezTo>
                  <a:cubicBezTo>
                    <a:pt x="47254" y="2774"/>
                    <a:pt x="38781" y="63"/>
                    <a:pt x="30646" y="63"/>
                  </a:cubicBezTo>
                  <a:cubicBezTo>
                    <a:pt x="16749" y="63"/>
                    <a:pt x="5056" y="8028"/>
                    <a:pt x="5056" y="19213"/>
                  </a:cubicBezTo>
                  <a:cubicBezTo>
                    <a:pt x="5056" y="24297"/>
                    <a:pt x="8445" y="27178"/>
                    <a:pt x="12852" y="27178"/>
                  </a:cubicBezTo>
                  <a:cubicBezTo>
                    <a:pt x="17597" y="27178"/>
                    <a:pt x="20647" y="23789"/>
                    <a:pt x="20647" y="19382"/>
                  </a:cubicBezTo>
                  <a:cubicBezTo>
                    <a:pt x="20647" y="17349"/>
                    <a:pt x="19800" y="11756"/>
                    <a:pt x="12004" y="11587"/>
                  </a:cubicBezTo>
                  <a:cubicBezTo>
                    <a:pt x="16580" y="5655"/>
                    <a:pt x="24884" y="3791"/>
                    <a:pt x="30307" y="3791"/>
                  </a:cubicBezTo>
                  <a:cubicBezTo>
                    <a:pt x="38611" y="3791"/>
                    <a:pt x="48271" y="10401"/>
                    <a:pt x="48271" y="25483"/>
                  </a:cubicBezTo>
                  <a:lnTo>
                    <a:pt x="48271" y="31754"/>
                  </a:lnTo>
                  <a:cubicBezTo>
                    <a:pt x="39628" y="32262"/>
                    <a:pt x="27765" y="32771"/>
                    <a:pt x="17088" y="37855"/>
                  </a:cubicBezTo>
                  <a:cubicBezTo>
                    <a:pt x="4378" y="43617"/>
                    <a:pt x="141" y="52429"/>
                    <a:pt x="141" y="59886"/>
                  </a:cubicBezTo>
                  <a:cubicBezTo>
                    <a:pt x="141" y="73613"/>
                    <a:pt x="16580" y="77850"/>
                    <a:pt x="27257" y="77850"/>
                  </a:cubicBezTo>
                  <a:cubicBezTo>
                    <a:pt x="38442" y="77850"/>
                    <a:pt x="46237" y="71071"/>
                    <a:pt x="49457" y="63106"/>
                  </a:cubicBezTo>
                  <a:close/>
                  <a:moveTo>
                    <a:pt x="48271" y="35313"/>
                  </a:moveTo>
                  <a:lnTo>
                    <a:pt x="48271" y="52260"/>
                  </a:lnTo>
                  <a:cubicBezTo>
                    <a:pt x="48271" y="68360"/>
                    <a:pt x="36069" y="74122"/>
                    <a:pt x="28443" y="74122"/>
                  </a:cubicBezTo>
                  <a:cubicBezTo>
                    <a:pt x="20139" y="74122"/>
                    <a:pt x="13191" y="68190"/>
                    <a:pt x="13191" y="59717"/>
                  </a:cubicBezTo>
                  <a:cubicBezTo>
                    <a:pt x="13191" y="50396"/>
                    <a:pt x="20308" y="36330"/>
                    <a:pt x="48271" y="35313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39A8B444-D5B9-6DD8-9193-F6C7BC8741CA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3968718" y="2586551"/>
              <a:ext cx="55417" cy="77787"/>
            </a:xfrm>
            <a:custGeom>
              <a:avLst/>
              <a:gdLst>
                <a:gd name="connsiteX0" fmla="*/ 29804 w 55417"/>
                <a:gd name="connsiteY0" fmla="*/ 43108 h 77787"/>
                <a:gd name="connsiteX1" fmla="*/ 47429 w 55417"/>
                <a:gd name="connsiteY1" fmla="*/ 58700 h 77787"/>
                <a:gd name="connsiteX2" fmla="*/ 28278 w 55417"/>
                <a:gd name="connsiteY2" fmla="*/ 74122 h 77787"/>
                <a:gd name="connsiteX3" fmla="*/ 4722 w 55417"/>
                <a:gd name="connsiteY3" fmla="*/ 50057 h 77787"/>
                <a:gd name="connsiteX4" fmla="*/ 2349 w 55417"/>
                <a:gd name="connsiteY4" fmla="*/ 47176 h 77787"/>
                <a:gd name="connsiteX5" fmla="*/ 146 w 55417"/>
                <a:gd name="connsiteY5" fmla="*/ 51413 h 77787"/>
                <a:gd name="connsiteX6" fmla="*/ 146 w 55417"/>
                <a:gd name="connsiteY6" fmla="*/ 73783 h 77787"/>
                <a:gd name="connsiteX7" fmla="*/ 2010 w 55417"/>
                <a:gd name="connsiteY7" fmla="*/ 77850 h 77787"/>
                <a:gd name="connsiteX8" fmla="*/ 6247 w 55417"/>
                <a:gd name="connsiteY8" fmla="*/ 74461 h 77787"/>
                <a:gd name="connsiteX9" fmla="*/ 9637 w 55417"/>
                <a:gd name="connsiteY9" fmla="*/ 70563 h 77787"/>
                <a:gd name="connsiteX10" fmla="*/ 28278 w 55417"/>
                <a:gd name="connsiteY10" fmla="*/ 77850 h 77787"/>
                <a:gd name="connsiteX11" fmla="*/ 55563 w 55417"/>
                <a:gd name="connsiteY11" fmla="*/ 54294 h 77787"/>
                <a:gd name="connsiteX12" fmla="*/ 48446 w 55417"/>
                <a:gd name="connsiteY12" fmla="*/ 38194 h 77787"/>
                <a:gd name="connsiteX13" fmla="*/ 29126 w 55417"/>
                <a:gd name="connsiteY13" fmla="*/ 30059 h 77787"/>
                <a:gd name="connsiteX14" fmla="*/ 8281 w 55417"/>
                <a:gd name="connsiteY14" fmla="*/ 16163 h 77787"/>
                <a:gd name="connsiteX15" fmla="*/ 27262 w 55417"/>
                <a:gd name="connsiteY15" fmla="*/ 3283 h 77787"/>
                <a:gd name="connsiteX16" fmla="*/ 47090 w 55417"/>
                <a:gd name="connsiteY16" fmla="*/ 23789 h 77787"/>
                <a:gd name="connsiteX17" fmla="*/ 49123 w 55417"/>
                <a:gd name="connsiteY17" fmla="*/ 25314 h 77787"/>
                <a:gd name="connsiteX18" fmla="*/ 51327 w 55417"/>
                <a:gd name="connsiteY18" fmla="*/ 21247 h 77787"/>
                <a:gd name="connsiteX19" fmla="*/ 51327 w 55417"/>
                <a:gd name="connsiteY19" fmla="*/ 4130 h 77787"/>
                <a:gd name="connsiteX20" fmla="*/ 49462 w 55417"/>
                <a:gd name="connsiteY20" fmla="*/ 63 h 77787"/>
                <a:gd name="connsiteX21" fmla="*/ 46073 w 55417"/>
                <a:gd name="connsiteY21" fmla="*/ 2096 h 77787"/>
                <a:gd name="connsiteX22" fmla="*/ 43192 w 55417"/>
                <a:gd name="connsiteY22" fmla="*/ 4808 h 77787"/>
                <a:gd name="connsiteX23" fmla="*/ 27262 w 55417"/>
                <a:gd name="connsiteY23" fmla="*/ 63 h 77787"/>
                <a:gd name="connsiteX24" fmla="*/ 146 w 55417"/>
                <a:gd name="connsiteY24" fmla="*/ 20908 h 77787"/>
                <a:gd name="connsiteX25" fmla="*/ 7434 w 55417"/>
                <a:gd name="connsiteY25" fmla="*/ 35313 h 77787"/>
                <a:gd name="connsiteX26" fmla="*/ 29804 w 55417"/>
                <a:gd name="connsiteY26" fmla="*/ 43108 h 7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417" h="77787">
                  <a:moveTo>
                    <a:pt x="29804" y="43108"/>
                  </a:moveTo>
                  <a:cubicBezTo>
                    <a:pt x="33532" y="43786"/>
                    <a:pt x="47429" y="46498"/>
                    <a:pt x="47429" y="58700"/>
                  </a:cubicBezTo>
                  <a:cubicBezTo>
                    <a:pt x="47429" y="67343"/>
                    <a:pt x="41497" y="74122"/>
                    <a:pt x="28278" y="74122"/>
                  </a:cubicBezTo>
                  <a:cubicBezTo>
                    <a:pt x="14043" y="74122"/>
                    <a:pt x="7942" y="64462"/>
                    <a:pt x="4722" y="50057"/>
                  </a:cubicBezTo>
                  <a:cubicBezTo>
                    <a:pt x="4214" y="47854"/>
                    <a:pt x="4044" y="47176"/>
                    <a:pt x="2349" y="47176"/>
                  </a:cubicBezTo>
                  <a:cubicBezTo>
                    <a:pt x="146" y="47176"/>
                    <a:pt x="146" y="48362"/>
                    <a:pt x="146" y="51413"/>
                  </a:cubicBezTo>
                  <a:lnTo>
                    <a:pt x="146" y="73783"/>
                  </a:lnTo>
                  <a:cubicBezTo>
                    <a:pt x="146" y="76664"/>
                    <a:pt x="146" y="77850"/>
                    <a:pt x="2010" y="77850"/>
                  </a:cubicBezTo>
                  <a:cubicBezTo>
                    <a:pt x="2858" y="77850"/>
                    <a:pt x="3027" y="77681"/>
                    <a:pt x="6247" y="74461"/>
                  </a:cubicBezTo>
                  <a:cubicBezTo>
                    <a:pt x="6586" y="74122"/>
                    <a:pt x="6586" y="73783"/>
                    <a:pt x="9637" y="70563"/>
                  </a:cubicBezTo>
                  <a:cubicBezTo>
                    <a:pt x="17093" y="77681"/>
                    <a:pt x="24720" y="77850"/>
                    <a:pt x="28278" y="77850"/>
                  </a:cubicBezTo>
                  <a:cubicBezTo>
                    <a:pt x="47768" y="77850"/>
                    <a:pt x="55563" y="66495"/>
                    <a:pt x="55563" y="54294"/>
                  </a:cubicBezTo>
                  <a:cubicBezTo>
                    <a:pt x="55563" y="45312"/>
                    <a:pt x="50479" y="40227"/>
                    <a:pt x="48446" y="38194"/>
                  </a:cubicBezTo>
                  <a:cubicBezTo>
                    <a:pt x="42853" y="32771"/>
                    <a:pt x="36244" y="31415"/>
                    <a:pt x="29126" y="30059"/>
                  </a:cubicBezTo>
                  <a:cubicBezTo>
                    <a:pt x="19635" y="28195"/>
                    <a:pt x="8281" y="25992"/>
                    <a:pt x="8281" y="16163"/>
                  </a:cubicBezTo>
                  <a:cubicBezTo>
                    <a:pt x="8281" y="10231"/>
                    <a:pt x="12687" y="3283"/>
                    <a:pt x="27262" y="3283"/>
                  </a:cubicBezTo>
                  <a:cubicBezTo>
                    <a:pt x="45904" y="3283"/>
                    <a:pt x="46751" y="18535"/>
                    <a:pt x="47090" y="23789"/>
                  </a:cubicBezTo>
                  <a:cubicBezTo>
                    <a:pt x="47259" y="25314"/>
                    <a:pt x="48785" y="25314"/>
                    <a:pt x="49123" y="25314"/>
                  </a:cubicBezTo>
                  <a:cubicBezTo>
                    <a:pt x="51327" y="25314"/>
                    <a:pt x="51327" y="24467"/>
                    <a:pt x="51327" y="21247"/>
                  </a:cubicBezTo>
                  <a:lnTo>
                    <a:pt x="51327" y="4130"/>
                  </a:lnTo>
                  <a:cubicBezTo>
                    <a:pt x="51327" y="1249"/>
                    <a:pt x="51327" y="63"/>
                    <a:pt x="49462" y="63"/>
                  </a:cubicBezTo>
                  <a:cubicBezTo>
                    <a:pt x="48615" y="63"/>
                    <a:pt x="48276" y="63"/>
                    <a:pt x="46073" y="2096"/>
                  </a:cubicBezTo>
                  <a:cubicBezTo>
                    <a:pt x="45565" y="2774"/>
                    <a:pt x="43870" y="4300"/>
                    <a:pt x="43192" y="4808"/>
                  </a:cubicBezTo>
                  <a:cubicBezTo>
                    <a:pt x="36752" y="63"/>
                    <a:pt x="29804" y="63"/>
                    <a:pt x="27262" y="63"/>
                  </a:cubicBezTo>
                  <a:cubicBezTo>
                    <a:pt x="6586" y="63"/>
                    <a:pt x="146" y="11417"/>
                    <a:pt x="146" y="20908"/>
                  </a:cubicBezTo>
                  <a:cubicBezTo>
                    <a:pt x="146" y="26839"/>
                    <a:pt x="2858" y="31584"/>
                    <a:pt x="7434" y="35313"/>
                  </a:cubicBezTo>
                  <a:cubicBezTo>
                    <a:pt x="12857" y="39719"/>
                    <a:pt x="17602" y="40736"/>
                    <a:pt x="29804" y="43108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6652F80D-0936-D376-01E9-1311EBD0905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034718" y="2586551"/>
              <a:ext cx="65585" cy="77787"/>
            </a:xfrm>
            <a:custGeom>
              <a:avLst/>
              <a:gdLst>
                <a:gd name="connsiteX0" fmla="*/ 14386 w 65585"/>
                <a:gd name="connsiteY0" fmla="*/ 33279 h 77787"/>
                <a:gd name="connsiteX1" fmla="*/ 35400 w 65585"/>
                <a:gd name="connsiteY1" fmla="*/ 3791 h 77787"/>
                <a:gd name="connsiteX2" fmla="*/ 54550 w 65585"/>
                <a:gd name="connsiteY2" fmla="*/ 33279 h 77787"/>
                <a:gd name="connsiteX3" fmla="*/ 14386 w 65585"/>
                <a:gd name="connsiteY3" fmla="*/ 33279 h 77787"/>
                <a:gd name="connsiteX4" fmla="*/ 14216 w 65585"/>
                <a:gd name="connsiteY4" fmla="*/ 36838 h 77787"/>
                <a:gd name="connsiteX5" fmla="*/ 61499 w 65585"/>
                <a:gd name="connsiteY5" fmla="*/ 36838 h 77787"/>
                <a:gd name="connsiteX6" fmla="*/ 65736 w 65585"/>
                <a:gd name="connsiteY6" fmla="*/ 33279 h 77787"/>
                <a:gd name="connsiteX7" fmla="*/ 35400 w 65585"/>
                <a:gd name="connsiteY7" fmla="*/ 63 h 77787"/>
                <a:gd name="connsiteX8" fmla="*/ 150 w 65585"/>
                <a:gd name="connsiteY8" fmla="*/ 38702 h 77787"/>
                <a:gd name="connsiteX9" fmla="*/ 37434 w 65585"/>
                <a:gd name="connsiteY9" fmla="*/ 77850 h 77787"/>
                <a:gd name="connsiteX10" fmla="*/ 65736 w 65585"/>
                <a:gd name="connsiteY10" fmla="*/ 55819 h 77787"/>
                <a:gd name="connsiteX11" fmla="*/ 63532 w 65585"/>
                <a:gd name="connsiteY11" fmla="*/ 53785 h 77787"/>
                <a:gd name="connsiteX12" fmla="*/ 61329 w 65585"/>
                <a:gd name="connsiteY12" fmla="*/ 56158 h 77787"/>
                <a:gd name="connsiteX13" fmla="*/ 38451 w 65585"/>
                <a:gd name="connsiteY13" fmla="*/ 73613 h 77787"/>
                <a:gd name="connsiteX14" fmla="*/ 19300 w 65585"/>
                <a:gd name="connsiteY14" fmla="*/ 62259 h 77787"/>
                <a:gd name="connsiteX15" fmla="*/ 14216 w 65585"/>
                <a:gd name="connsiteY15" fmla="*/ 36838 h 7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585" h="77787">
                  <a:moveTo>
                    <a:pt x="14386" y="33279"/>
                  </a:moveTo>
                  <a:cubicBezTo>
                    <a:pt x="15403" y="8028"/>
                    <a:pt x="29638" y="3791"/>
                    <a:pt x="35400" y="3791"/>
                  </a:cubicBezTo>
                  <a:cubicBezTo>
                    <a:pt x="52856" y="3791"/>
                    <a:pt x="54550" y="26670"/>
                    <a:pt x="54550" y="33279"/>
                  </a:cubicBezTo>
                  <a:lnTo>
                    <a:pt x="14386" y="33279"/>
                  </a:lnTo>
                  <a:close/>
                  <a:moveTo>
                    <a:pt x="14216" y="36838"/>
                  </a:moveTo>
                  <a:lnTo>
                    <a:pt x="61499" y="36838"/>
                  </a:lnTo>
                  <a:cubicBezTo>
                    <a:pt x="65227" y="36838"/>
                    <a:pt x="65736" y="36838"/>
                    <a:pt x="65736" y="33279"/>
                  </a:cubicBezTo>
                  <a:cubicBezTo>
                    <a:pt x="65736" y="16501"/>
                    <a:pt x="56584" y="63"/>
                    <a:pt x="35400" y="63"/>
                  </a:cubicBezTo>
                  <a:cubicBezTo>
                    <a:pt x="15742" y="63"/>
                    <a:pt x="150" y="17518"/>
                    <a:pt x="150" y="38702"/>
                  </a:cubicBezTo>
                  <a:cubicBezTo>
                    <a:pt x="150" y="61411"/>
                    <a:pt x="17945" y="77850"/>
                    <a:pt x="37434" y="77850"/>
                  </a:cubicBezTo>
                  <a:cubicBezTo>
                    <a:pt x="58109" y="77850"/>
                    <a:pt x="65736" y="59039"/>
                    <a:pt x="65736" y="55819"/>
                  </a:cubicBezTo>
                  <a:cubicBezTo>
                    <a:pt x="65736" y="54124"/>
                    <a:pt x="64380" y="53785"/>
                    <a:pt x="63532" y="53785"/>
                  </a:cubicBezTo>
                  <a:cubicBezTo>
                    <a:pt x="62007" y="53785"/>
                    <a:pt x="61668" y="54802"/>
                    <a:pt x="61329" y="56158"/>
                  </a:cubicBezTo>
                  <a:cubicBezTo>
                    <a:pt x="55398" y="73613"/>
                    <a:pt x="40145" y="73613"/>
                    <a:pt x="38451" y="73613"/>
                  </a:cubicBezTo>
                  <a:cubicBezTo>
                    <a:pt x="29977" y="73613"/>
                    <a:pt x="23198" y="68529"/>
                    <a:pt x="19300" y="62259"/>
                  </a:cubicBezTo>
                  <a:cubicBezTo>
                    <a:pt x="14216" y="54124"/>
                    <a:pt x="14216" y="42939"/>
                    <a:pt x="14216" y="36838"/>
                  </a:cubicBezTo>
                  <a:close/>
                </a:path>
              </a:pathLst>
            </a:custGeom>
            <a:solidFill>
              <a:srgbClr val="000000"/>
            </a:solidFill>
            <a:ln w="253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6106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76301"/>
  <p:tag name="ORIGINALWIDTH" val="114.1027"/>
  <p:tag name="OUTPUTTYPE" val="SVG"/>
  <p:tag name="IGUANATEXVERSION" val="159"/>
  <p:tag name="LATEXADDIN" val="\documentclass{article}&#10;\usepackage{amsmath}&#10;\pagestyle{empty}&#10;\begin{document}&#10;&#10;\textbf{partial} smoothing update&#10;&#10;\end{document}"/>
  <p:tag name="IGUANATEXSIZE" val="20"/>
  <p:tag name="IGUANATEXCURSOR" val="1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161"/>
  <p:tag name="ORIGINALWIDTH" val="41.19531"/>
  <p:tag name="OUTPUTTYPE" val="SVG"/>
  <p:tag name="IGUANATEXVERSION" val="159"/>
  <p:tag name="LATEXADDIN" val="\documentclass{article}&#10;\usepackage{amsmath}&#10;\pagestyle{empty}&#10;\begin{document}&#10;&#10;\begin{center}&#10;\textbf{EnRTSS}&#10;\end{center}&#10;&#10;\end{document}"/>
  <p:tag name="IGUANATEXSIZE" val="20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72"/>
  <p:tag name="ORIGINALWIDTH" val="8.830904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219"/>
  <p:tag name="ORIGINALWIDTH" val="5.19114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07165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3385"/>
  <p:tag name="ORIGINALWIDTH" val="5.598857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3897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0.8005117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52913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0.3977558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05"/>
  <p:tag name="ORIGINALWIDTH" val="5.549132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2.826259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1192"/>
  <p:tag name="ORIGINALWIDTH" val="33.33707"/>
  <p:tag name="OUTPUTTYPE" val="SVG"/>
  <p:tag name="IGUANATEXVERSION" val="159"/>
  <p:tag name="LATEXADDIN" val="\documentclass{article}&#10;\usepackage{amsmath}&#10;\pagestyle{empty}&#10;\begin{document}&#10;&#10;\begin{center}&#10;\textbf{EnFAS}&#10;\end{center}&#10;&#10;\end{document}"/>
  <p:tag name="IGUANATEXSIZE" val="20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3897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0.8005117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52913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07165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2"/>
  <p:tag name="ORIGINALWIDTH" val="3.945278"/>
  <p:tag name="LATEXADDIN" val="\documentclass{article}&#10;\usepackage{amsmath}&#10;\pagestyle{empty}&#10;\begin{document}&#10;&#10;\textbf{full} smoothing update&#10;&#10;\end{document}"/>
  <p:tag name="IGUANATEXSIZE" val="20"/>
  <p:tag name="IGUANATEXCURSOR" val="9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2953"/>
  <p:tag name="ORIGINALWIDTH" val="5.693192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4057"/>
  <p:tag name="ORIGINALWIDTH" val="2.457049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4057"/>
  <p:tag name="ORIGINALWIDTH" val="2.457049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3.266065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6"/>
  <p:tag name="ORIGINALWIDTH" val="7.800634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46735"/>
  <p:tag name="ORIGINALWIDTH" val="77.28041"/>
  <p:tag name="OUTPUTTYPE" val="SVG"/>
  <p:tag name="IGUANATEXVERSION" val="159"/>
  <p:tag name="LATEXADDIN" val="\documentclass{article}&#10;\usepackage{amsmath}&#10;\pagestyle{empty}&#10;\begin{document}&#10;&#10;linear special case&#10;&#10;\end{document}"/>
  <p:tag name="IGUANATEXSIZE" val="20"/>
  <p:tag name="IGUANATEXCURSOR" val="10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4.424687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4.424687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36576"/>
  <p:tag name="ORIGINALWIDTH" val="3.126261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4057"/>
  <p:tag name="ORIGINALWIDTH" val="5.023979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5001"/>
  <p:tag name="ORIGINALWIDTH" val="2.137442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6"/>
  <p:tag name="ORIGINALWIDTH" val="5.023979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5356"/>
  <p:tag name="ORIGINALWIDTH" val="4.56453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2"/>
  <p:tag name="ORIGINALWIDTH" val="5.023979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222"/>
  <p:tag name="ORIGINALWIDTH" val="4.924098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24"/>
  <p:tag name="ORIGINALWIDTH" val="4.924098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4008"/>
  <p:tag name="ORIGINALWIDTH" val="2.21167"/>
  <p:tag name="LATEXADDIN" val="\documentclass{article}&#10;\usepackage{amsmath}&#10;\pagestyle{empty}&#10;\begin{document}&#10;&#10;linear special case&#10;&#10;\end{document}"/>
  <p:tag name="IGUANATEXSIZE" val="20"/>
  <p:tag name="IGUANATEXCURSOR" val="10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4.504609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36576"/>
  <p:tag name="ORIGINALWIDTH" val="3.126261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3.865356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219"/>
  <p:tag name="ORIGINALWIDTH" val="5.192796"/>
  <p:tag name="LATEXADDIN" val="\documentclass{article}&#10;\usepackage{amsmath}&#10;\pagestyle{empty}&#10;\begin{document}&#10;&#10;$$p\left(\mathbf{x}_{k \in [1:t]},\mathbf{y}_t|\mathbf{y}_{1:t-1}^{*}\right)\rightarrow p\left(\mathbf{x}_{k \in [1:t]}|\mathbf{y}_{1:t}^{*}\right)$$&#10;&#10;\end{document}"/>
  <p:tag name="IGUANATEXSIZE" val="20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452"/>
  <p:tag name="ORIGINALWIDTH" val="2.596378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3385"/>
  <p:tag name="ORIGINALWIDTH" val="5.60063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9566"/>
  <p:tag name="ORIGINALWIDTH" val="3.426024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3897"/>
  <p:tag name="ORIGINALWIDTH" val="3.850827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18"/>
  <p:tag name="ORIGINALWIDTH" val="1.072362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4725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4989"/>
  <p:tag name="ORIGINALWIDTH" val="2.131955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0.8007874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53662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18"/>
  <p:tag name="ORIGINALWIDTH" val="1.072362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898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05"/>
  <p:tag name="ORIGINALWIDTH" val="5.550906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53662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0.3979134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05"/>
  <p:tag name="ORIGINALWIDTH" val="5.550906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2.827166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4725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9"/>
  <p:tag name="ORIGINALWIDTH" val="5.011206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0.8007874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53662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6929"/>
  <p:tag name="ORIGINALWIDTH" val="4.707323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4725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452"/>
  <p:tag name="ORIGINALWIDTH" val="2.596378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0472"/>
  <p:tag name="ORIGINALWIDTH" val="8.833702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219"/>
  <p:tag name="ORIGINALWIDTH" val="5.192796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452"/>
  <p:tag name="ORIGINALWIDTH" val="2.596378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3385"/>
  <p:tag name="ORIGINALWIDTH" val="5.60063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9566"/>
  <p:tag name="ORIGINALWIDTH" val="3.426024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3"/>
  <p:tag name="ORIGINALWIDTH" val="3.85552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3897"/>
  <p:tag name="ORIGINALWIDTH" val="3.850827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18"/>
  <p:tag name="ORIGINALWIDTH" val="1.072362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4725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0.8007874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53662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18"/>
  <p:tag name="ORIGINALWIDTH" val="1.072362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0.3979134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05"/>
  <p:tag name="ORIGINALWIDTH" val="5.550906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2.827166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472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3"/>
  <p:tag name="ORIGINALWIDTH" val="4.49312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0.8007874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53662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452"/>
  <p:tag name="ORIGINALWIDTH" val="2.596378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06"/>
  <p:tag name="ORIGINALWIDTH" val="5.596772"/>
  <p:tag name="LATEXADDIN" val="\documentclass{article}&#10;\usepackage{amsmath}&#10;\pagestyle{empty}&#10;\begin{document}&#10;&#10;\textbf{partial} smoothing update&#10;&#10;\end{document}"/>
  <p:tag name="IGUANATEXSIZE" val="20"/>
  <p:tag name="IGUANATEXCURSOR" val="1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5.228938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315"/>
  <p:tag name="ORIGINALWIDTH" val="4.026063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86024"/>
  <p:tag name="ORIGINALWIDTH" val="3.588662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24017"/>
  <p:tag name="ORIGINALWIDTH" val="2.375866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5.228938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4057"/>
  <p:tag name="ORIGINALWIDTH" val="2.445473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9"/>
  <p:tag name="ORIGINALWIDTH" val="3.347427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3.25067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6"/>
  <p:tag name="ORIGINALWIDTH" val="7.763898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4.40382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4.40382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36576"/>
  <p:tag name="ORIGINALWIDTH" val="3.111496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4057"/>
  <p:tag name="ORIGINALWIDTH" val="5.000276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5001"/>
  <p:tag name="ORIGINALWIDTH" val="2.127362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6"/>
  <p:tag name="ORIGINALWIDTH" val="5.000276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5355"/>
  <p:tag name="ORIGINALWIDTH" val="4.542993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2"/>
  <p:tag name="ORIGINALWIDTH" val="5.000276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3"/>
  <p:tag name="ORIGINALWIDTH" val="3.257778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221"/>
  <p:tag name="ORIGINALWIDTH" val="4.900867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23"/>
  <p:tag name="ORIGINALWIDTH" val="4.900867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4.483347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36576"/>
  <p:tag name="ORIGINALWIDTH" val="3.111496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5"/>
  <p:tag name="ORIGINALWIDTH" val="3.847126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01059"/>
  <p:tag name="ORIGINALWIDTH" val="167.0576"/>
  <p:tag name="OUTPUTTYPE" val="SVG"/>
  <p:tag name="IGUANATEXVERSION" val="159"/>
  <p:tag name="LATEXADDIN" val="\documentclass{article}&#10;\usepackage{amsmath}&#10;\pagestyle{empty}&#10;\begin{document}&#10;&#10;$$p\left(\mathbf{x}_{k \in [1:t]},\mathbf{y}_t|\mathbf{y}_{1:t-1}^{*}\right)\rightarrow p\left(\mathbf{x}_{k \in [1:t]}|\mathbf{y}_{1:t}^{*}\right)$$&#10;&#10;\end{document}"/>
  <p:tag name="IGUANATEXSIZE" val="20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195"/>
  <p:tag name="ORIGINALWIDTH" val="4.911562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3"/>
  <p:tag name="ORIGINALWIDTH" val="3.85552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3"/>
  <p:tag name="ORIGINALWIDTH" val="3.795734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4989"/>
  <p:tag name="ORIGINALWIDTH" val="2.131955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3"/>
  <p:tag name="ORIGINALWIDTH" val="4.49312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4008"/>
  <p:tag name="ORIGINALWIDTH" val="2.21167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3"/>
  <p:tag name="ORIGINALWIDTH" val="3.795734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3"/>
  <p:tag name="ORIGINALWIDTH" val="4.49312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3"/>
  <p:tag name="ORIGINALWIDTH" val="3.257778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3"/>
  <p:tag name="ORIGINALWIDTH" val="3.85552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26144"/>
  <p:tag name="ORIGINALWIDTH" val="97.73824"/>
  <p:tag name="OUTPUTTYPE" val="SVG"/>
  <p:tag name="IGUANATEXVERSION" val="159"/>
  <p:tag name="LATEXADDIN" val="\documentclass{article}&#10;\usepackage{amsmath}&#10;\pagestyle{empty}&#10;\begin{document}&#10;&#10;\textbf{full} smoothing update&#10;&#10;\end{document}"/>
  <p:tag name="IGUANATEXSIZE" val="20"/>
  <p:tag name="IGUANATEXCURSOR" val="9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32602"/>
  <p:tag name="ORIGINALWIDTH" val="6.717077"/>
  <p:tag name="LATEXADDIN" val="\documentclass{article}&#10;\usepackage{amsmath}&#10;\pagestyle{empty}&#10;\begin{document}&#10;&#10;\begin{center}&#10;\textbf{EnFAS}&#10;\end{center}&#10;&#10;\end{document}"/>
  <p:tag name="IGUANATEXSIZE" val="20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3049"/>
  <p:tag name="ORIGINALWIDTH" val="5.597544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32602"/>
  <p:tag name="ORIGINALWIDTH" val="6.245666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05553"/>
  <p:tag name="ORIGINALWIDTH" val="7.718741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161"/>
  <p:tag name="ORIGINALWIDTH" val="5.008326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32602"/>
  <p:tag name="ORIGINALWIDTH" val="6.814427"/>
  <p:tag name="LATEXADDIN" val="\documentclass{article}&#10;\usepackage{amsmath}&#10;\pagestyle{empty}&#10;\begin{document}&#10;&#10;\begin{center}&#10;\textbf{EnRTSS}&#10;\end{center}&#10;&#10;\end{document}"/>
  <p:tag name="IGUANATEXSIZE" val="20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3049"/>
  <p:tag name="ORIGINALWIDTH" val="5.678669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5911"/>
  <p:tag name="ORIGINALWIDTH" val="8.159348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84574"/>
  <p:tag name="ORIGINALWIDTH" val="7.123233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161"/>
  <p:tag name="ORIGINALWIDTH" val="5.080927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452"/>
  <p:tag name="ORIGINALWIDTH" val="137.6393"/>
  <p:tag name="OUTPUTTYPE" val="SVG"/>
  <p:tag name="IGUANATEXVERSION" val="159"/>
  <p:tag name="LATEXADDIN" val="\documentclass{article}&#10;\usepackage{amsmath}&#10;\pagestyle{empty}&#10;\begin{document}&#10;&#10;$$p\left(\mathbf{x}_{1:t},\mathbf{y}_t|\mathbf{y}_{1:t-1}^{*}\right)\rightarrow p\left(\mathbf{x}_{1:t}|\mathbf{y}_{1:t}^{*}\right)$$&#10;&#10;\end{document}"/>
  <p:tag name="IGUANATEXSIZE" val="20"/>
  <p:tag name="IGUANATEXCURSOR" val="18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161"/>
  <p:tag name="ORIGINALWIDTH" val="5.080927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32603"/>
  <p:tag name="ORIGINALWIDTH" val="6.873155"/>
  <p:tag name="LATEXADDIN" val="\documentclass{article}&#10;\usepackage{amsmath}&#10;\pagestyle{empty}&#10;\begin{document}&#10;&#10;\begin{center}&#10;\textbf{EnKS}&#10;\end{center}&#10;&#10;\end{document}"/>
  <p:tag name="IGUANATEXSIZE" val="20"/>
  <p:tag name="IGUANATEXCURSOR" val="10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305"/>
  <p:tag name="ORIGINALWIDTH" val="5.727638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90273"/>
  <p:tag name="ORIGINALWIDTH" val="8.169399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161"/>
  <p:tag name="ORIGINALWIDTH" val="5.124723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4355"/>
  <p:tag name="ORIGINALWIDTH" val="7.662836"/>
  <p:tag name="LATEXADDIN" val="\documentclass{article}&#10;\usepackage{amsmath}&#10;\pagestyle{empty}&#10;\begin{document}&#10;&#10;\begin{center}&#10;\textbf{D}&#10;&#10;\small{dense}&#10;\end{center}&#10;&#10;\end{document}"/>
  <p:tag name="IGUANATEXSIZE" val="20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21265"/>
  <p:tag name="ORIGINALWIDTH" val="4.485419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5533"/>
  <p:tag name="ORIGINALWIDTH" val="3.52802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63099"/>
  <p:tag name="ORIGINALWIDTH" val="4.538562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5533"/>
  <p:tag name="ORIGINALWIDTH" val="2.978424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04445"/>
  <p:tag name="ORIGINALWIDTH" val="42.9903"/>
  <p:tag name="OUTPUTTYPE" val="SVG"/>
  <p:tag name="IGUANATEXVERSION" val="159"/>
  <p:tag name="LATEXADDIN" val="\documentclass{article}&#10;\usepackage{amsmath}&#10;\pagestyle{empty}&#10;\begin{document}&#10;&#10;\begin{center}&#10;\textbf{FP}&#10;&#10;\small{fixed-point}&#10;\end{center}&#10;&#10;\end{document}"/>
  <p:tag name="IGUANATEXSIZE" val="20"/>
  <p:tag name="IGUANATEXCURSOR" val="10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5533"/>
  <p:tag name="ORIGINALWIDTH" val="3.52802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69"/>
  <p:tag name="ORIGINALWIDTH" val="6.285112"/>
  <p:tag name="LATEXADDIN" val="\documentclass{article}&#10;\usepackage{amsmath}&#10;\pagestyle{empty}&#10;\begin{document}&#10;&#10;\begin{center}&#10;\textbf{FW}&#10;&#10;\small{forward}&#10;\end{center}&#10;&#10;\end{document}"/>
  <p:tag name="IGUANATEXSIZE" val="20"/>
  <p:tag name="IGUANATEXCURSOR" val="12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401"/>
  <p:tag name="ORIGINALWIDTH" val="11.26581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21265"/>
  <p:tag name="ORIGINALWIDTH" val="2.952793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5533"/>
  <p:tag name="ORIGINALWIDTH" val="4.046752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63099"/>
  <p:tag name="ORIGINALWIDTH" val="3.050614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63099"/>
  <p:tag name="ORIGINALWIDTH" val="6.234731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5533"/>
  <p:tag name="ORIGINALWIDTH" val="4.12682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63099"/>
  <p:tag name="ORIGINALWIDTH" val="3.050614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21265"/>
  <p:tag name="ORIGINALWIDTH" val="4.50035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.89182"/>
  <p:tag name="ORIGINALWIDTH" val="37.86275"/>
  <p:tag name="OUTPUTTYPE" val="SVG"/>
  <p:tag name="IGUANATEXVERSION" val="159"/>
  <p:tag name="LATEXADDIN" val="\documentclass{article}&#10;\usepackage{amsmath}&#10;\pagestyle{empty}&#10;\begin{document}&#10;&#10;\begin{center}&#10;\textbf{BW}&#10;&#10;\small{backward}&#10;\end{center}&#10;&#10;\end{document}"/>
  <p:tag name="IGUANATEXSIZE" val="20"/>
  <p:tag name="IGUANATEXCURSOR" val="12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4355"/>
  <p:tag name="ORIGINALWIDTH" val="7.160093"/>
  <p:tag name="LATEXADDIN" val="\documentclass{article}&#10;\usepackage{amsmath}&#10;\pagestyle{empty}&#10;\begin{document}&#10;&#10;\begin{center}&#10;\textbf{BW}&#10;&#10;\small{backward}&#10;\end{center}&#10;&#10;\end{document}"/>
  <p:tag name="IGUANATEXSIZE" val="20"/>
  <p:tag name="IGUANATEXCURSOR" val="12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401"/>
  <p:tag name="ORIGINALWIDTH" val="11.43212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21265"/>
  <p:tag name="ORIGINALWIDTH" val="4.56678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5533"/>
  <p:tag name="ORIGINALWIDTH" val="4.187723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5533"/>
  <p:tag name="ORIGINALWIDTH" val="3.546949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22621"/>
  <p:tag name="ORIGINALWIDTH" val="4.458495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63099"/>
  <p:tag name="ORIGINALWIDTH" val="6.326734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5533"/>
  <p:tag name="ORIGINALWIDTH" val="4.187723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63099"/>
  <p:tag name="ORIGINALWIDTH" val="3.095644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21265"/>
  <p:tag name="ORIGINALWIDTH" val="4.56678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.89182"/>
  <p:tag name="ORIGINALWIDTH" val="29.93338"/>
  <p:tag name="OUTPUTTYPE" val="SVG"/>
  <p:tag name="IGUANATEXVERSION" val="159"/>
  <p:tag name="LATEXADDIN" val="\documentclass{article}&#10;\usepackage{amsmath}&#10;\pagestyle{empty}&#10;\begin{document}&#10;&#10;\begin{center}&#10;\textbf{FW}&#10;&#10;\small{forward}&#10;\end{center}&#10;&#10;\end{document}"/>
  <p:tag name="IGUANATEXSIZE" val="20"/>
  <p:tag name="IGUANATEXCURSOR" val="12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05204"/>
  <p:tag name="ORIGINALWIDTH" val="6.409858"/>
  <p:tag name="LATEXADDIN" val="\documentclass{article}&#10;\usepackage{amsmath}&#10;\pagestyle{empty}&#10;\begin{document}&#10;&#10;\begin{center}&#10;\textbf{FP}&#10;&#10;\small{fixed-point}&#10;\end{center}&#10;&#10;\end{document}"/>
  <p:tag name="IGUANATEXSIZE" val="20"/>
  <p:tag name="IGUANATEXCURSOR" val="10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462"/>
  <p:tag name="ORIGINALWIDTH" val="6.873508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63247"/>
  <p:tag name="ORIGINALWIDTH" val="4.644143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67869"/>
  <p:tag name="ORIGINALWIDTH" val="4.66225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2656"/>
  <p:tag name="ORIGINALWIDTH" val="3.610086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63247"/>
  <p:tag name="ORIGINALWIDTH" val="4.589707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420125"/>
  <p:tag name="ORIGINALWIDTH" val="2.485322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0037"/>
  <p:tag name="ORIGINALWIDTH" val="4.589707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2656"/>
  <p:tag name="ORIGINALWIDTH" val="4.127115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57263"/>
  <p:tag name="ORIGINALWIDTH" val="1.968294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.89182"/>
  <p:tag name="ORIGINALWIDTH" val="21.25289"/>
  <p:tag name="OUTPUTTYPE" val="SVG"/>
  <p:tag name="IGUANATEXVERSION" val="159"/>
  <p:tag name="LATEXADDIN" val="\documentclass{article}&#10;\usepackage{amsmath}&#10;\pagestyle{empty}&#10;\begin{document}&#10;&#10;\begin{center}&#10;\textbf{D}&#10;&#10;\small{dense}&#10;\end{center}&#10;&#10;\end{document}"/>
  <p:tag name="IGUANATEXSIZE" val="20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64044"/>
  <p:tag name="ORIGINALWIDTH" val="4.644143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2621"/>
  <p:tag name="ORIGINALWIDTH" val="2.929808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219"/>
  <p:tag name="ORIGINALWIDTH" val="5.19114"/>
  <p:tag name="LATEXADDIN" val="\documentclass{article}&#10;\usepackage{amsmath}&#10;\pagestyle{empty}&#10;\begin{document}&#10;&#10;$$p\left(\mathbf{x}_{1:t},\mathbf{y}_t|\mathbf{y}_{1:t-1}^{*}\right)\rightarrow p\left(\mathbf{x}_{1:t}|\mathbf{y}_{1:t}^{*}\right)$$&#10;&#10;\end{document}"/>
  <p:tag name="IGUANATEXSIZE" val="20"/>
  <p:tag name="IGUANATEXCURSOR" val="18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452"/>
  <p:tag name="ORIGINALWIDTH" val="2.595551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3385"/>
  <p:tag name="ORIGINALWIDTH" val="5.598857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3897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0.8005117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52913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504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05"/>
  <p:tag name="ORIGINALWIDTH" val="5.549132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161"/>
  <p:tag name="ORIGINALWIDTH" val="28.44555"/>
  <p:tag name="OUTPUTTYPE" val="SVG"/>
  <p:tag name="IGUANATEXVERSION" val="159"/>
  <p:tag name="LATEXADDIN" val="\documentclass{article}&#10;\usepackage{amsmath}&#10;\pagestyle{empty}&#10;\begin{document}&#10;&#10;\begin{center}&#10;\textbf{EnKS}&#10;\end{center}&#10;&#10;\end{document}"/>
  <p:tag name="IGUANATEXSIZE" val="20"/>
  <p:tag name="IGUANATEXCURSOR" val="10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52913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0.3977558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15905"/>
  <p:tag name="ORIGINALWIDTH" val="5.549132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2.826259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3897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8"/>
  <p:tag name="ORIGINALWIDTH" val="0.8005117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52913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6929"/>
  <p:tag name="ORIGINALWIDTH" val="4.705826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3897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452"/>
  <p:tag name="ORIGINALWIDTH" val="2.595551"/>
  <p:tag name="EMFCHILD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Ramgraber</dc:creator>
  <cp:lastModifiedBy>Maximilian Ramgraber</cp:lastModifiedBy>
  <cp:revision>16</cp:revision>
  <dcterms:created xsi:type="dcterms:W3CDTF">2022-09-17T17:53:32Z</dcterms:created>
  <dcterms:modified xsi:type="dcterms:W3CDTF">2022-10-03T22:47:10Z</dcterms:modified>
</cp:coreProperties>
</file>