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11.06.18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65CB3-77C8-4C23-B4D2-F45ABC6D0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Markov Algorithm Visualizer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3931882C-7F8D-4DD8-B03B-38F8A0F8E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uk-UA" dirty="0"/>
              <a:t>ізуалізатор Нормальних алгоритмів маркова</a:t>
            </a:r>
          </a:p>
        </p:txBody>
      </p:sp>
    </p:spTree>
    <p:extLst>
      <p:ext uri="{BB962C8B-B14F-4D97-AF65-F5344CB8AC3E}">
        <p14:creationId xmlns:p14="http://schemas.microsoft.com/office/powerpoint/2010/main" val="165882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511833-8F8F-4DA4-87CA-FAEC5DC80D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53" y="657754"/>
            <a:ext cx="10230118" cy="56429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Бульбашка прямої мови: прямокутна з округленими кутами 5">
            <a:extLst>
              <a:ext uri="{FF2B5EF4-FFF2-40B4-BE49-F238E27FC236}">
                <a16:creationId xmlns:a16="http://schemas.microsoft.com/office/drawing/2014/main" id="{980F04E8-A1E4-4F93-993D-4D76B3FF35F8}"/>
              </a:ext>
            </a:extLst>
          </p:cNvPr>
          <p:cNvSpPr/>
          <p:nvPr/>
        </p:nvSpPr>
        <p:spPr>
          <a:xfrm>
            <a:off x="240672" y="330130"/>
            <a:ext cx="2434269" cy="339851"/>
          </a:xfrm>
          <a:prstGeom prst="wedgeRoundRectCallout">
            <a:avLst>
              <a:gd name="adj1" fmla="val 45430"/>
              <a:gd name="adj2" fmla="val 152126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Wl: </a:t>
            </a:r>
            <a:r>
              <a:rPr lang="ru-RU" dirty="0"/>
              <a:t>Довжина слова</a:t>
            </a:r>
            <a:endParaRPr lang="uk-UA" dirty="0"/>
          </a:p>
        </p:txBody>
      </p:sp>
      <p:sp>
        <p:nvSpPr>
          <p:cNvPr id="47" name="Бульбашка прямої мови: прямокутна з округленими кутами 46">
            <a:extLst>
              <a:ext uri="{FF2B5EF4-FFF2-40B4-BE49-F238E27FC236}">
                <a16:creationId xmlns:a16="http://schemas.microsoft.com/office/drawing/2014/main" id="{F6A3BA12-3665-4C5E-A614-4BD3EE7EBEA5}"/>
              </a:ext>
            </a:extLst>
          </p:cNvPr>
          <p:cNvSpPr/>
          <p:nvPr/>
        </p:nvSpPr>
        <p:spPr>
          <a:xfrm>
            <a:off x="1337071" y="1473955"/>
            <a:ext cx="1362869" cy="305561"/>
          </a:xfrm>
          <a:prstGeom prst="wedgeRoundRectCallout">
            <a:avLst>
              <a:gd name="adj1" fmla="val 38474"/>
              <a:gd name="adj2" fmla="val -100579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Результат</a:t>
            </a:r>
            <a:endParaRPr lang="uk-UA" dirty="0"/>
          </a:p>
        </p:txBody>
      </p:sp>
      <p:sp>
        <p:nvSpPr>
          <p:cNvPr id="48" name="Бульбашка прямої мови: прямокутна з округленими кутами 47">
            <a:extLst>
              <a:ext uri="{FF2B5EF4-FFF2-40B4-BE49-F238E27FC236}">
                <a16:creationId xmlns:a16="http://schemas.microsoft.com/office/drawing/2014/main" id="{2C76F602-5B33-4E4C-9599-AFAF0C4916D2}"/>
              </a:ext>
            </a:extLst>
          </p:cNvPr>
          <p:cNvSpPr/>
          <p:nvPr/>
        </p:nvSpPr>
        <p:spPr>
          <a:xfrm>
            <a:off x="2674941" y="230852"/>
            <a:ext cx="2434269" cy="339851"/>
          </a:xfrm>
          <a:prstGeom prst="wedgeRoundRectCallout">
            <a:avLst>
              <a:gd name="adj1" fmla="val -38090"/>
              <a:gd name="adj2" fmla="val 188989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Iter: </a:t>
            </a:r>
            <a:r>
              <a:rPr lang="uk-UA" dirty="0"/>
              <a:t>Ітерацій циклу</a:t>
            </a:r>
          </a:p>
        </p:txBody>
      </p:sp>
      <p:sp>
        <p:nvSpPr>
          <p:cNvPr id="49" name="Бульбашка прямої мови: прямокутна з округленими кутами 48">
            <a:extLst>
              <a:ext uri="{FF2B5EF4-FFF2-40B4-BE49-F238E27FC236}">
                <a16:creationId xmlns:a16="http://schemas.microsoft.com/office/drawing/2014/main" id="{0283F3B0-CBC4-4636-8C8D-60531399094B}"/>
              </a:ext>
            </a:extLst>
          </p:cNvPr>
          <p:cNvSpPr/>
          <p:nvPr/>
        </p:nvSpPr>
        <p:spPr>
          <a:xfrm>
            <a:off x="5137125" y="297334"/>
            <a:ext cx="1178269" cy="339851"/>
          </a:xfrm>
          <a:prstGeom prst="wedgeRoundRectCallout">
            <a:avLst>
              <a:gd name="adj1" fmla="val -195301"/>
              <a:gd name="adj2" fmla="val 170961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R: </a:t>
            </a:r>
            <a:r>
              <a:rPr lang="uk-UA" dirty="0"/>
              <a:t>Замін</a:t>
            </a:r>
          </a:p>
        </p:txBody>
      </p:sp>
      <p:sp>
        <p:nvSpPr>
          <p:cNvPr id="50" name="Бульбашка прямої мови: прямокутна з округленими кутами 49">
            <a:extLst>
              <a:ext uri="{FF2B5EF4-FFF2-40B4-BE49-F238E27FC236}">
                <a16:creationId xmlns:a16="http://schemas.microsoft.com/office/drawing/2014/main" id="{9CEC0B8B-67C5-46E3-B892-CC2A5D5843C0}"/>
              </a:ext>
            </a:extLst>
          </p:cNvPr>
          <p:cNvSpPr/>
          <p:nvPr/>
        </p:nvSpPr>
        <p:spPr>
          <a:xfrm>
            <a:off x="5078796" y="1413684"/>
            <a:ext cx="2034408" cy="339851"/>
          </a:xfrm>
          <a:prstGeom prst="wedgeRoundRectCallout">
            <a:avLst>
              <a:gd name="adj1" fmla="val -124661"/>
              <a:gd name="adj2" fmla="val -126125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Chk: </a:t>
            </a:r>
            <a:r>
              <a:rPr lang="uk-UA" dirty="0"/>
              <a:t>Перевірок</a:t>
            </a:r>
          </a:p>
        </p:txBody>
      </p:sp>
      <p:sp>
        <p:nvSpPr>
          <p:cNvPr id="51" name="Бульбашка прямої мови: прямокутна з округленими кутами 50">
            <a:extLst>
              <a:ext uri="{FF2B5EF4-FFF2-40B4-BE49-F238E27FC236}">
                <a16:creationId xmlns:a16="http://schemas.microsoft.com/office/drawing/2014/main" id="{666F0D1A-2C0A-43F9-BBFA-428C90478D89}"/>
              </a:ext>
            </a:extLst>
          </p:cNvPr>
          <p:cNvSpPr/>
          <p:nvPr/>
        </p:nvSpPr>
        <p:spPr>
          <a:xfrm>
            <a:off x="6294959" y="500629"/>
            <a:ext cx="2310919" cy="339851"/>
          </a:xfrm>
          <a:prstGeom prst="wedgeRoundRectCallout">
            <a:avLst>
              <a:gd name="adj1" fmla="val -132605"/>
              <a:gd name="adj2" fmla="val 117710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T: </a:t>
            </a:r>
            <a:r>
              <a:rPr lang="uk-UA" dirty="0"/>
              <a:t>Час виконання</a:t>
            </a:r>
          </a:p>
        </p:txBody>
      </p:sp>
      <p:sp>
        <p:nvSpPr>
          <p:cNvPr id="52" name="Бульбашка прямої мови: прямокутна з округленими кутами 51">
            <a:extLst>
              <a:ext uri="{FF2B5EF4-FFF2-40B4-BE49-F238E27FC236}">
                <a16:creationId xmlns:a16="http://schemas.microsoft.com/office/drawing/2014/main" id="{AF303F2B-C759-4F86-9996-A89345ED2BA1}"/>
              </a:ext>
            </a:extLst>
          </p:cNvPr>
          <p:cNvSpPr/>
          <p:nvPr/>
        </p:nvSpPr>
        <p:spPr>
          <a:xfrm>
            <a:off x="5966415" y="913939"/>
            <a:ext cx="3633197" cy="339851"/>
          </a:xfrm>
          <a:prstGeom prst="wedgeRoundRectCallout">
            <a:avLst>
              <a:gd name="adj1" fmla="val -69052"/>
              <a:gd name="adj2" fmla="val 11208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ResLen: </a:t>
            </a:r>
            <a:r>
              <a:rPr lang="uk-UA" dirty="0"/>
              <a:t>Довжина результату</a:t>
            </a:r>
          </a:p>
        </p:txBody>
      </p:sp>
      <p:sp>
        <p:nvSpPr>
          <p:cNvPr id="53" name="Бульбашка прямої мови: прямокутна з округленими кутами 52">
            <a:extLst>
              <a:ext uri="{FF2B5EF4-FFF2-40B4-BE49-F238E27FC236}">
                <a16:creationId xmlns:a16="http://schemas.microsoft.com/office/drawing/2014/main" id="{DCA30293-39DB-43FC-9FD4-313914FAE7B4}"/>
              </a:ext>
            </a:extLst>
          </p:cNvPr>
          <p:cNvSpPr/>
          <p:nvPr/>
        </p:nvSpPr>
        <p:spPr>
          <a:xfrm>
            <a:off x="444435" y="2085602"/>
            <a:ext cx="2034408" cy="339851"/>
          </a:xfrm>
          <a:prstGeom prst="wedgeRoundRectCallout">
            <a:avLst>
              <a:gd name="adj1" fmla="val 120673"/>
              <a:gd name="adj2" fmla="val -168165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</a:t>
            </a:r>
            <a:r>
              <a:rPr lang="uk-UA" dirty="0"/>
              <a:t>хідне слово</a:t>
            </a:r>
          </a:p>
        </p:txBody>
      </p:sp>
      <p:sp>
        <p:nvSpPr>
          <p:cNvPr id="54" name="Бульбашка прямої мови: прямокутна з округленими кутами 53">
            <a:extLst>
              <a:ext uri="{FF2B5EF4-FFF2-40B4-BE49-F238E27FC236}">
                <a16:creationId xmlns:a16="http://schemas.microsoft.com/office/drawing/2014/main" id="{3610A449-E511-439F-A20C-2E17FE3068B7}"/>
              </a:ext>
            </a:extLst>
          </p:cNvPr>
          <p:cNvSpPr/>
          <p:nvPr/>
        </p:nvSpPr>
        <p:spPr>
          <a:xfrm>
            <a:off x="6004396" y="3194034"/>
            <a:ext cx="2892043" cy="339851"/>
          </a:xfrm>
          <a:prstGeom prst="wedgeRoundRectCallout">
            <a:avLst>
              <a:gd name="adj1" fmla="val -12204"/>
              <a:gd name="adj2" fmla="val -350340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Покрокове виконання</a:t>
            </a:r>
          </a:p>
        </p:txBody>
      </p:sp>
      <p:sp>
        <p:nvSpPr>
          <p:cNvPr id="59" name="Бульбашка прямої мови: прямокутна з округленими кутами 58">
            <a:extLst>
              <a:ext uri="{FF2B5EF4-FFF2-40B4-BE49-F238E27FC236}">
                <a16:creationId xmlns:a16="http://schemas.microsoft.com/office/drawing/2014/main" id="{E7FD5D82-59DE-4E28-94A0-0D5D39BEB6A6}"/>
              </a:ext>
            </a:extLst>
          </p:cNvPr>
          <p:cNvSpPr/>
          <p:nvPr/>
        </p:nvSpPr>
        <p:spPr>
          <a:xfrm>
            <a:off x="8053286" y="2559822"/>
            <a:ext cx="3633197" cy="363569"/>
          </a:xfrm>
          <a:prstGeom prst="wedgeRoundRectCallout">
            <a:avLst>
              <a:gd name="adj1" fmla="val -31922"/>
              <a:gd name="adj2" fmla="val -287213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ru-RU" dirty="0"/>
              <a:t>Виконання в реальному час</a:t>
            </a:r>
            <a:r>
              <a:rPr lang="uk-UA" dirty="0"/>
              <a:t>і</a:t>
            </a:r>
          </a:p>
        </p:txBody>
      </p:sp>
      <p:sp>
        <p:nvSpPr>
          <p:cNvPr id="60" name="Бульбашка прямої мови: прямокутна з округленими кутами 59">
            <a:extLst>
              <a:ext uri="{FF2B5EF4-FFF2-40B4-BE49-F238E27FC236}">
                <a16:creationId xmlns:a16="http://schemas.microsoft.com/office/drawing/2014/main" id="{54BFECB5-BB7E-453B-8D1E-A796017980EF}"/>
              </a:ext>
            </a:extLst>
          </p:cNvPr>
          <p:cNvSpPr/>
          <p:nvPr/>
        </p:nvSpPr>
        <p:spPr>
          <a:xfrm>
            <a:off x="7715250" y="4352611"/>
            <a:ext cx="2100760" cy="363569"/>
          </a:xfrm>
          <a:prstGeom prst="wedgeRoundRectCallout">
            <a:avLst>
              <a:gd name="adj1" fmla="val 21298"/>
              <a:gd name="adj2" fmla="val 218419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“</a:t>
            </a:r>
            <a:r>
              <a:rPr lang="ru-RU" dirty="0"/>
              <a:t>Пусте слово</a:t>
            </a:r>
            <a:r>
              <a:rPr lang="en-US" dirty="0"/>
              <a:t>”</a:t>
            </a:r>
            <a:endParaRPr lang="uk-UA" dirty="0"/>
          </a:p>
        </p:txBody>
      </p:sp>
      <p:sp>
        <p:nvSpPr>
          <p:cNvPr id="61" name="Бульбашка прямої мови: прямокутна з округленими кутами 60">
            <a:extLst>
              <a:ext uri="{FF2B5EF4-FFF2-40B4-BE49-F238E27FC236}">
                <a16:creationId xmlns:a16="http://schemas.microsoft.com/office/drawing/2014/main" id="{BD57B28C-5CF7-4AF1-AD9D-89554061CA41}"/>
              </a:ext>
            </a:extLst>
          </p:cNvPr>
          <p:cNvSpPr/>
          <p:nvPr/>
        </p:nvSpPr>
        <p:spPr>
          <a:xfrm>
            <a:off x="1576602" y="5684277"/>
            <a:ext cx="2173288" cy="363569"/>
          </a:xfrm>
          <a:prstGeom prst="wedgeRoundRectCallout">
            <a:avLst>
              <a:gd name="adj1" fmla="val 24968"/>
              <a:gd name="adj2" fmla="val -10906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Додати правило</a:t>
            </a:r>
            <a:endParaRPr lang="uk-UA" dirty="0"/>
          </a:p>
        </p:txBody>
      </p:sp>
      <p:sp>
        <p:nvSpPr>
          <p:cNvPr id="62" name="Бульбашка прямої мови: прямокутна з округленими кутами 61">
            <a:extLst>
              <a:ext uri="{FF2B5EF4-FFF2-40B4-BE49-F238E27FC236}">
                <a16:creationId xmlns:a16="http://schemas.microsoft.com/office/drawing/2014/main" id="{34EF4EB4-E5A8-46D0-88C7-235D2A6780A2}"/>
              </a:ext>
            </a:extLst>
          </p:cNvPr>
          <p:cNvSpPr/>
          <p:nvPr/>
        </p:nvSpPr>
        <p:spPr>
          <a:xfrm>
            <a:off x="3141611" y="4134174"/>
            <a:ext cx="2411030" cy="616315"/>
          </a:xfrm>
          <a:prstGeom prst="wedgeRoundRectCallout">
            <a:avLst>
              <a:gd name="adj1" fmla="val 24968"/>
              <a:gd name="adj2" fmla="val -109064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</a:t>
            </a:r>
            <a:r>
              <a:rPr lang="uk-UA" dirty="0"/>
              <a:t>іщення та видалення правил</a:t>
            </a:r>
          </a:p>
        </p:txBody>
      </p:sp>
    </p:spTree>
    <p:extLst>
      <p:ext uri="{BB962C8B-B14F-4D97-AF65-F5344CB8AC3E}">
        <p14:creationId xmlns:p14="http://schemas.microsoft.com/office/powerpoint/2010/main" val="311682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C4247E-248E-4D28-9C6C-2B78B9C56D09}"/>
              </a:ext>
            </a:extLst>
          </p:cNvPr>
          <p:cNvSpPr txBox="1"/>
          <p:nvPr/>
        </p:nvSpPr>
        <p:spPr>
          <a:xfrm>
            <a:off x="1193006" y="920621"/>
            <a:ext cx="98059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Markov Algorithm Visualizer </a:t>
            </a:r>
            <a:r>
              <a:rPr lang="ru-RU" sz="2000" dirty="0"/>
              <a:t>– </a:t>
            </a:r>
            <a:r>
              <a:rPr lang="uk-UA" sz="2000" dirty="0"/>
              <a:t>програма для покрокової візуалізації та тестування нормальних алгоритмів Маркова.</a:t>
            </a:r>
          </a:p>
          <a:p>
            <a:endParaRPr lang="uk-UA" sz="2000" dirty="0"/>
          </a:p>
          <a:p>
            <a:r>
              <a:rPr lang="uk-UA" sz="2000" dirty="0"/>
              <a:t>Для перевірки алгоритму є всього 3 простих кроки</a:t>
            </a:r>
          </a:p>
          <a:p>
            <a:pPr marL="342900" indent="-342900">
              <a:buAutoNum type="arabicPeriod"/>
            </a:pPr>
            <a:endParaRPr lang="uk-UA" sz="2000" dirty="0"/>
          </a:p>
          <a:p>
            <a:pPr marL="342900" indent="-342900">
              <a:buAutoNum type="arabicPeriod"/>
            </a:pPr>
            <a:r>
              <a:rPr lang="uk-UA" sz="2000" dirty="0"/>
              <a:t>Для початку роботи потрібно ввести вхідне слово</a:t>
            </a:r>
          </a:p>
          <a:p>
            <a:pPr marL="342900" indent="-342900">
              <a:buAutoNum type="arabicPeriod"/>
            </a:pPr>
            <a:r>
              <a:rPr lang="uk-UA" sz="2000" dirty="0"/>
              <a:t>Далі додати потрібну кількість правил, за потреби змінюючи їх порядок. Також, можна змінити нуль слово, бажано до початку вводу правил.</a:t>
            </a:r>
          </a:p>
          <a:p>
            <a:pPr marL="342900" indent="-342900">
              <a:buAutoNum type="arabicPeriod"/>
            </a:pPr>
            <a:r>
              <a:rPr lang="uk-UA" sz="2000" dirty="0"/>
              <a:t>Просто увімкнути </a:t>
            </a:r>
            <a:r>
              <a:rPr lang="en-US" sz="2000" dirty="0"/>
              <a:t>Live-</a:t>
            </a:r>
            <a:r>
              <a:rPr lang="ru-RU" sz="2000" dirty="0"/>
              <a:t>режим </a:t>
            </a:r>
            <a:r>
              <a:rPr lang="uk-UA" sz="2000" dirty="0"/>
              <a:t>і алгоритм буде запущений.</a:t>
            </a:r>
          </a:p>
          <a:p>
            <a:endParaRPr lang="uk-UA" sz="2000" dirty="0"/>
          </a:p>
          <a:p>
            <a:r>
              <a:rPr lang="uk-UA" sz="2000" dirty="0"/>
              <a:t>У разі, якщо алгоритм зациклився буде виведено відповідне сповіщення.</a:t>
            </a:r>
          </a:p>
          <a:p>
            <a:r>
              <a:rPr lang="uk-UA" sz="2000" dirty="0"/>
              <a:t>Якщо алгоритм виконується надто довго – з’явиться кнопка стоп для завершення його роботи.</a:t>
            </a:r>
          </a:p>
          <a:p>
            <a:endParaRPr lang="uk-UA" sz="2000" dirty="0"/>
          </a:p>
          <a:p>
            <a:r>
              <a:rPr lang="uk-UA" sz="2000" dirty="0"/>
              <a:t>Ну і на завершення - програма зберігає записані правила при завершенні роботи</a:t>
            </a:r>
          </a:p>
        </p:txBody>
      </p:sp>
    </p:spTree>
    <p:extLst>
      <p:ext uri="{BB962C8B-B14F-4D97-AF65-F5344CB8AC3E}">
        <p14:creationId xmlns:p14="http://schemas.microsoft.com/office/powerpoint/2010/main" val="2023742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154</Words>
  <Application>Microsoft Office PowerPoint</Application>
  <PresentationFormat>Широкий екран</PresentationFormat>
  <Paragraphs>27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Іон</vt:lpstr>
      <vt:lpstr>Markov Algorithm Visualizer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Камій Теа</dc:creator>
  <cp:lastModifiedBy>Камій Теа</cp:lastModifiedBy>
  <cp:revision>5</cp:revision>
  <dcterms:created xsi:type="dcterms:W3CDTF">2018-06-11T01:13:43Z</dcterms:created>
  <dcterms:modified xsi:type="dcterms:W3CDTF">2018-06-11T01:50:17Z</dcterms:modified>
</cp:coreProperties>
</file>