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>
        <p:scale>
          <a:sx n="100" d="100"/>
          <a:sy n="100" d="100"/>
        </p:scale>
        <p:origin x="6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157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376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988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3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90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201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870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65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771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961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03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9E6D-14F0-40EB-ADC5-6F8C2F59F965}" type="datetimeFigureOut">
              <a:rPr lang="uk-UA" smtClean="0"/>
              <a:t>21.03.2018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D17F-EC54-45BF-8A66-668107A6B53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02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6A417128-FAC5-48F7-9D74-B12D75D19C0B}"/>
              </a:ext>
            </a:extLst>
          </p:cNvPr>
          <p:cNvSpPr/>
          <p:nvPr/>
        </p:nvSpPr>
        <p:spPr>
          <a:xfrm>
            <a:off x="2472583" y="206714"/>
            <a:ext cx="1290414" cy="390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Початок</a:t>
            </a:r>
          </a:p>
        </p:txBody>
      </p:sp>
      <p:cxnSp>
        <p:nvCxnSpPr>
          <p:cNvPr id="6" name="Пряма зі стрілкою 5">
            <a:extLst>
              <a:ext uri="{FF2B5EF4-FFF2-40B4-BE49-F238E27FC236}">
                <a16:creationId xmlns:a16="http://schemas.microsoft.com/office/drawing/2014/main" id="{6467B2EF-FDDA-4E17-804E-BF98213C2201}"/>
              </a:ext>
            </a:extLst>
          </p:cNvPr>
          <p:cNvCxnSpPr>
            <a:cxnSpLocks/>
            <a:stCxn id="127" idx="2"/>
            <a:endCxn id="65" idx="0"/>
          </p:cNvCxnSpPr>
          <p:nvPr/>
        </p:nvCxnSpPr>
        <p:spPr>
          <a:xfrm flipH="1">
            <a:off x="3067426" y="3463292"/>
            <a:ext cx="50362" cy="17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Блок-схема: рішення 7">
            <a:extLst>
              <a:ext uri="{FF2B5EF4-FFF2-40B4-BE49-F238E27FC236}">
                <a16:creationId xmlns:a16="http://schemas.microsoft.com/office/drawing/2014/main" id="{D99C3321-7143-4C14-9B7D-74754E086E89}"/>
              </a:ext>
            </a:extLst>
          </p:cNvPr>
          <p:cNvSpPr/>
          <p:nvPr/>
        </p:nvSpPr>
        <p:spPr>
          <a:xfrm>
            <a:off x="2503169" y="2549804"/>
            <a:ext cx="1229168" cy="54895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&lt; N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 9">
            <a:extLst>
              <a:ext uri="{FF2B5EF4-FFF2-40B4-BE49-F238E27FC236}">
                <a16:creationId xmlns:a16="http://schemas.microsoft.com/office/drawing/2014/main" id="{69C70CC0-CD05-4E19-A0FF-E905BF5F42EF}"/>
              </a:ext>
            </a:extLst>
          </p:cNvPr>
          <p:cNvSpPr/>
          <p:nvPr/>
        </p:nvSpPr>
        <p:spPr>
          <a:xfrm>
            <a:off x="1322549" y="739273"/>
            <a:ext cx="3590481" cy="38585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Оголошення змінних</a:t>
            </a:r>
            <a:r>
              <a:rPr lang="en-US" dirty="0">
                <a:solidFill>
                  <a:schemeClr val="tx1"/>
                </a:solidFill>
              </a:rPr>
              <a:t> i</a:t>
            </a:r>
            <a:r>
              <a:rPr lang="uk-UA" dirty="0">
                <a:solidFill>
                  <a:schemeClr val="tx1"/>
                </a:solidFill>
              </a:rPr>
              <a:t>=0</a:t>
            </a:r>
            <a:r>
              <a:rPr lang="en-US" dirty="0">
                <a:solidFill>
                  <a:schemeClr val="tx1"/>
                </a:solidFill>
              </a:rPr>
              <a:t>,j</a:t>
            </a:r>
            <a:r>
              <a:rPr lang="uk-UA" dirty="0">
                <a:solidFill>
                  <a:schemeClr val="tx1"/>
                </a:solidFill>
              </a:rPr>
              <a:t>=0</a:t>
            </a:r>
            <a:r>
              <a:rPr lang="en-US" dirty="0">
                <a:solidFill>
                  <a:schemeClr val="tx1"/>
                </a:solidFill>
              </a:rPr>
              <a:t>,A[][],N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436C01F0-1222-4FE1-91F9-E6B56481E017}"/>
              </a:ext>
            </a:extLst>
          </p:cNvPr>
          <p:cNvSpPr/>
          <p:nvPr/>
        </p:nvSpPr>
        <p:spPr>
          <a:xfrm>
            <a:off x="7350898" y="2857704"/>
            <a:ext cx="1290414" cy="390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210138A3-BFE6-404B-9275-2952900F43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117790" y="597437"/>
            <a:ext cx="0" cy="141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6A5FB05D-5CD3-4DD4-B995-70060D56B2CD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>
            <a:off x="3117790" y="1125131"/>
            <a:ext cx="0" cy="12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154ECA13-3338-45FA-8D53-F2CB45449346}"/>
              </a:ext>
            </a:extLst>
          </p:cNvPr>
          <p:cNvCxnSpPr>
            <a:cxnSpLocks/>
            <a:stCxn id="8" idx="2"/>
            <a:endCxn id="127" idx="0"/>
          </p:cNvCxnSpPr>
          <p:nvPr/>
        </p:nvCxnSpPr>
        <p:spPr>
          <a:xfrm>
            <a:off x="3117753" y="3098763"/>
            <a:ext cx="35" cy="107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A6AAD3BB-51E5-4DBC-9EBD-CDADBB84DE72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2556244" y="2431127"/>
            <a:ext cx="561546" cy="48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1" name="Блок-схема: процес 30">
            <a:extLst>
              <a:ext uri="{FF2B5EF4-FFF2-40B4-BE49-F238E27FC236}">
                <a16:creationId xmlns:a16="http://schemas.microsoft.com/office/drawing/2014/main" id="{07092F70-D424-4977-ACC9-9430CDD7DE03}"/>
              </a:ext>
            </a:extLst>
          </p:cNvPr>
          <p:cNvSpPr/>
          <p:nvPr/>
        </p:nvSpPr>
        <p:spPr>
          <a:xfrm>
            <a:off x="1991170" y="1250822"/>
            <a:ext cx="2253240" cy="39072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Введення 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695C8DF4-ADC9-4128-84CC-EB76026C939F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 flipH="1">
            <a:off x="3117753" y="2479813"/>
            <a:ext cx="37" cy="69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3" name="Пряма зі стрілкою 32">
            <a:extLst>
              <a:ext uri="{FF2B5EF4-FFF2-40B4-BE49-F238E27FC236}">
                <a16:creationId xmlns:a16="http://schemas.microsoft.com/office/drawing/2014/main" id="{EABB3777-6C5E-4357-9615-353B478DA189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>
            <a:off x="3117790" y="1641545"/>
            <a:ext cx="0" cy="136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" name="Сполучна лінія: уступом 34">
            <a:extLst>
              <a:ext uri="{FF2B5EF4-FFF2-40B4-BE49-F238E27FC236}">
                <a16:creationId xmlns:a16="http://schemas.microsoft.com/office/drawing/2014/main" id="{1827E842-324B-4F78-900E-F1CE8A1EE686}"/>
              </a:ext>
            </a:extLst>
          </p:cNvPr>
          <p:cNvCxnSpPr>
            <a:cxnSpLocks/>
            <a:stCxn id="79" idx="1"/>
            <a:endCxn id="65" idx="1"/>
          </p:cNvCxnSpPr>
          <p:nvPr/>
        </p:nvCxnSpPr>
        <p:spPr>
          <a:xfrm rot="10800000" flipH="1">
            <a:off x="1322549" y="3903298"/>
            <a:ext cx="940506" cy="869095"/>
          </a:xfrm>
          <a:prstGeom prst="bentConnector3">
            <a:avLst>
              <a:gd name="adj1" fmla="val -2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Блок-схема: процес 42">
            <a:extLst>
              <a:ext uri="{FF2B5EF4-FFF2-40B4-BE49-F238E27FC236}">
                <a16:creationId xmlns:a16="http://schemas.microsoft.com/office/drawing/2014/main" id="{8BF78EAC-4D1A-4611-8981-4E3896E26FA1}"/>
              </a:ext>
            </a:extLst>
          </p:cNvPr>
          <p:cNvSpPr/>
          <p:nvPr/>
        </p:nvSpPr>
        <p:spPr>
          <a:xfrm>
            <a:off x="1229088" y="1777741"/>
            <a:ext cx="3777404" cy="7020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Створення матри</a:t>
            </a:r>
            <a:r>
              <a:rPr lang="uk-UA" dirty="0">
                <a:solidFill>
                  <a:schemeClr val="tx1"/>
                </a:solidFill>
              </a:rPr>
              <a:t>ці </a:t>
            </a:r>
            <a:r>
              <a:rPr lang="en-US" dirty="0">
                <a:solidFill>
                  <a:schemeClr val="tx1"/>
                </a:solidFill>
              </a:rPr>
              <a:t>NxN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(введення з клавіатури або </a:t>
            </a:r>
            <a:r>
              <a:rPr lang="en-US" dirty="0">
                <a:solidFill>
                  <a:schemeClr val="tx1"/>
                </a:solidFill>
              </a:rPr>
              <a:t>rand()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Блок-схема: рішення 64">
            <a:extLst>
              <a:ext uri="{FF2B5EF4-FFF2-40B4-BE49-F238E27FC236}">
                <a16:creationId xmlns:a16="http://schemas.microsoft.com/office/drawing/2014/main" id="{71732037-C1A3-4A49-B2FA-485D2034B5B9}"/>
              </a:ext>
            </a:extLst>
          </p:cNvPr>
          <p:cNvSpPr/>
          <p:nvPr/>
        </p:nvSpPr>
        <p:spPr>
          <a:xfrm>
            <a:off x="2263055" y="3639450"/>
            <a:ext cx="1608742" cy="52769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 &lt; N-1</a:t>
            </a:r>
          </a:p>
        </p:txBody>
      </p:sp>
      <p:sp>
        <p:nvSpPr>
          <p:cNvPr id="79" name="Блок-схема: рішення 78">
            <a:extLst>
              <a:ext uri="{FF2B5EF4-FFF2-40B4-BE49-F238E27FC236}">
                <a16:creationId xmlns:a16="http://schemas.microsoft.com/office/drawing/2014/main" id="{2B6492A9-1956-4C92-8A7E-713088EB2DCE}"/>
              </a:ext>
            </a:extLst>
          </p:cNvPr>
          <p:cNvSpPr/>
          <p:nvPr/>
        </p:nvSpPr>
        <p:spPr>
          <a:xfrm>
            <a:off x="1322549" y="4328391"/>
            <a:ext cx="3489753" cy="88800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A[j][j] &lt; A[j+1][j+1]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80" name="Пряма зі стрілкою 79">
            <a:extLst>
              <a:ext uri="{FF2B5EF4-FFF2-40B4-BE49-F238E27FC236}">
                <a16:creationId xmlns:a16="http://schemas.microsoft.com/office/drawing/2014/main" id="{4D1D2347-162B-4341-9CF5-4E3E55871415}"/>
              </a:ext>
            </a:extLst>
          </p:cNvPr>
          <p:cNvCxnSpPr>
            <a:cxnSpLocks/>
            <a:stCxn id="65" idx="2"/>
            <a:endCxn id="79" idx="0"/>
          </p:cNvCxnSpPr>
          <p:nvPr/>
        </p:nvCxnSpPr>
        <p:spPr>
          <a:xfrm>
            <a:off x="3067426" y="4167144"/>
            <a:ext cx="0" cy="16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2" name="Блок-схема: процес 91">
            <a:extLst>
              <a:ext uri="{FF2B5EF4-FFF2-40B4-BE49-F238E27FC236}">
                <a16:creationId xmlns:a16="http://schemas.microsoft.com/office/drawing/2014/main" id="{02137222-5C7C-4BC8-AF37-15BFC8C3D570}"/>
              </a:ext>
            </a:extLst>
          </p:cNvPr>
          <p:cNvSpPr/>
          <p:nvPr/>
        </p:nvSpPr>
        <p:spPr>
          <a:xfrm>
            <a:off x="1736009" y="5333731"/>
            <a:ext cx="2881890" cy="1143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Міняємо місцями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auto tmp = A[i][j];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A[j][j]=A[j+1][j+1];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A[j+1][j+1]=tmp;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93" name="Сполучна лінія: уступом 92">
            <a:extLst>
              <a:ext uri="{FF2B5EF4-FFF2-40B4-BE49-F238E27FC236}">
                <a16:creationId xmlns:a16="http://schemas.microsoft.com/office/drawing/2014/main" id="{E5B89E2D-C2FE-40D2-BC96-FCA1711F0FD3}"/>
              </a:ext>
            </a:extLst>
          </p:cNvPr>
          <p:cNvCxnSpPr>
            <a:cxnSpLocks/>
            <a:stCxn id="79" idx="3"/>
            <a:endCxn id="92" idx="3"/>
          </p:cNvCxnSpPr>
          <p:nvPr/>
        </p:nvCxnSpPr>
        <p:spPr>
          <a:xfrm flipH="1">
            <a:off x="4617899" y="4772392"/>
            <a:ext cx="194403" cy="1132942"/>
          </a:xfrm>
          <a:prstGeom prst="bentConnector3">
            <a:avLst>
              <a:gd name="adj1" fmla="val -1175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Сполучна лінія: уступом 112">
            <a:extLst>
              <a:ext uri="{FF2B5EF4-FFF2-40B4-BE49-F238E27FC236}">
                <a16:creationId xmlns:a16="http://schemas.microsoft.com/office/drawing/2014/main" id="{C96430F6-C4AB-4361-B16D-7ACF76177830}"/>
              </a:ext>
            </a:extLst>
          </p:cNvPr>
          <p:cNvCxnSpPr>
            <a:cxnSpLocks/>
            <a:stCxn id="92" idx="1"/>
            <a:endCxn id="65" idx="1"/>
          </p:cNvCxnSpPr>
          <p:nvPr/>
        </p:nvCxnSpPr>
        <p:spPr>
          <a:xfrm rot="10800000" flipH="1">
            <a:off x="1736009" y="3903298"/>
            <a:ext cx="527046" cy="2002037"/>
          </a:xfrm>
          <a:prstGeom prst="bentConnector3">
            <a:avLst>
              <a:gd name="adj1" fmla="val -1247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Блок-схема: процес 126">
            <a:extLst>
              <a:ext uri="{FF2B5EF4-FFF2-40B4-BE49-F238E27FC236}">
                <a16:creationId xmlns:a16="http://schemas.microsoft.com/office/drawing/2014/main" id="{6052DF6B-901B-427D-90BC-752AC8CFD8A8}"/>
              </a:ext>
            </a:extLst>
          </p:cNvPr>
          <p:cNvSpPr/>
          <p:nvPr/>
        </p:nvSpPr>
        <p:spPr>
          <a:xfrm>
            <a:off x="2808660" y="3206736"/>
            <a:ext cx="618255" cy="2565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 = 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B767DF-D968-4802-8FB2-64B82F706B6D}"/>
              </a:ext>
            </a:extLst>
          </p:cNvPr>
          <p:cNvSpPr txBox="1"/>
          <p:nvPr/>
        </p:nvSpPr>
        <p:spPr>
          <a:xfrm>
            <a:off x="4609618" y="4449226"/>
            <a:ext cx="65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uk-U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5FDCC3-F15B-4AF1-B752-6B0CDAA5E14C}"/>
              </a:ext>
            </a:extLst>
          </p:cNvPr>
          <p:cNvSpPr txBox="1"/>
          <p:nvPr/>
        </p:nvSpPr>
        <p:spPr>
          <a:xfrm>
            <a:off x="1078117" y="4404015"/>
            <a:ext cx="65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  <a:p>
            <a:endParaRPr lang="uk-UA" dirty="0"/>
          </a:p>
        </p:txBody>
      </p:sp>
      <p:cxnSp>
        <p:nvCxnSpPr>
          <p:cNvPr id="143" name="Сполучна лінія: уступом 142">
            <a:extLst>
              <a:ext uri="{FF2B5EF4-FFF2-40B4-BE49-F238E27FC236}">
                <a16:creationId xmlns:a16="http://schemas.microsoft.com/office/drawing/2014/main" id="{E704E907-92B6-4E02-A8A7-DC954C54F3A8}"/>
              </a:ext>
            </a:extLst>
          </p:cNvPr>
          <p:cNvCxnSpPr>
            <a:cxnSpLocks/>
            <a:stCxn id="65" idx="3"/>
            <a:endCxn id="8" idx="1"/>
          </p:cNvCxnSpPr>
          <p:nvPr/>
        </p:nvCxnSpPr>
        <p:spPr>
          <a:xfrm flipH="1" flipV="1">
            <a:off x="2503169" y="2824284"/>
            <a:ext cx="1368628" cy="1079013"/>
          </a:xfrm>
          <a:prstGeom prst="bentConnector5">
            <a:avLst>
              <a:gd name="adj1" fmla="val -103001"/>
              <a:gd name="adj2" fmla="val -253277"/>
              <a:gd name="adj3" fmla="val 221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Пряма зі стрілкою 150">
            <a:extLst>
              <a:ext uri="{FF2B5EF4-FFF2-40B4-BE49-F238E27FC236}">
                <a16:creationId xmlns:a16="http://schemas.microsoft.com/office/drawing/2014/main" id="{0F8A3FCB-868E-45BD-AA32-40C36DF23065}"/>
              </a:ext>
            </a:extLst>
          </p:cNvPr>
          <p:cNvCxnSpPr>
            <a:cxnSpLocks/>
            <a:stCxn id="8" idx="3"/>
            <a:endCxn id="155" idx="2"/>
          </p:cNvCxnSpPr>
          <p:nvPr/>
        </p:nvCxnSpPr>
        <p:spPr>
          <a:xfrm>
            <a:off x="3732337" y="2824284"/>
            <a:ext cx="542484" cy="228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5" name="Блок-схема: дані 154">
            <a:extLst>
              <a:ext uri="{FF2B5EF4-FFF2-40B4-BE49-F238E27FC236}">
                <a16:creationId xmlns:a16="http://schemas.microsoft.com/office/drawing/2014/main" id="{94D862A4-3064-4A83-BE8B-0AB709054E32}"/>
              </a:ext>
            </a:extLst>
          </p:cNvPr>
          <p:cNvSpPr/>
          <p:nvPr/>
        </p:nvSpPr>
        <p:spPr>
          <a:xfrm>
            <a:off x="3972450" y="2702030"/>
            <a:ext cx="3023708" cy="7020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Вивід елементів матриці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61" name="Пряма зі стрілкою 160">
            <a:extLst>
              <a:ext uri="{FF2B5EF4-FFF2-40B4-BE49-F238E27FC236}">
                <a16:creationId xmlns:a16="http://schemas.microsoft.com/office/drawing/2014/main" id="{D4A3E7CB-933E-451B-AEEB-D335214EA9C3}"/>
              </a:ext>
            </a:extLst>
          </p:cNvPr>
          <p:cNvCxnSpPr>
            <a:cxnSpLocks/>
            <a:stCxn id="155" idx="5"/>
            <a:endCxn id="14" idx="1"/>
          </p:cNvCxnSpPr>
          <p:nvPr/>
        </p:nvCxnSpPr>
        <p:spPr>
          <a:xfrm>
            <a:off x="6693787" y="3053066"/>
            <a:ext cx="65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5" name="Блок-схема: вузол 164">
            <a:extLst>
              <a:ext uri="{FF2B5EF4-FFF2-40B4-BE49-F238E27FC236}">
                <a16:creationId xmlns:a16="http://schemas.microsoft.com/office/drawing/2014/main" id="{B1A51290-98B2-482E-87B0-AD26504A88CB}"/>
              </a:ext>
            </a:extLst>
          </p:cNvPr>
          <p:cNvSpPr/>
          <p:nvPr/>
        </p:nvSpPr>
        <p:spPr>
          <a:xfrm>
            <a:off x="6562725" y="4404015"/>
            <a:ext cx="266700" cy="2667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uk-UA" dirty="0"/>
          </a:p>
        </p:txBody>
      </p:sp>
      <p:sp>
        <p:nvSpPr>
          <p:cNvPr id="167" name="Блок-схема: вузол 166">
            <a:extLst>
              <a:ext uri="{FF2B5EF4-FFF2-40B4-BE49-F238E27FC236}">
                <a16:creationId xmlns:a16="http://schemas.microsoft.com/office/drawing/2014/main" id="{1C8E0E2F-3C6C-41CD-A9DE-41B65B55B865}"/>
              </a:ext>
            </a:extLst>
          </p:cNvPr>
          <p:cNvSpPr/>
          <p:nvPr/>
        </p:nvSpPr>
        <p:spPr>
          <a:xfrm>
            <a:off x="6881884" y="4727180"/>
            <a:ext cx="266700" cy="2667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uk-UA" dirty="0"/>
          </a:p>
        </p:txBody>
      </p:sp>
      <p:sp>
        <p:nvSpPr>
          <p:cNvPr id="175" name="Блок-схема: вузол 174">
            <a:extLst>
              <a:ext uri="{FF2B5EF4-FFF2-40B4-BE49-F238E27FC236}">
                <a16:creationId xmlns:a16="http://schemas.microsoft.com/office/drawing/2014/main" id="{90B8B371-13E2-41E8-ACEB-7184F4C5E9C7}"/>
              </a:ext>
            </a:extLst>
          </p:cNvPr>
          <p:cNvSpPr/>
          <p:nvPr/>
        </p:nvSpPr>
        <p:spPr>
          <a:xfrm>
            <a:off x="6888992" y="4404015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6" name="Блок-схема: вузол 175">
            <a:extLst>
              <a:ext uri="{FF2B5EF4-FFF2-40B4-BE49-F238E27FC236}">
                <a16:creationId xmlns:a16="http://schemas.microsoft.com/office/drawing/2014/main" id="{1A44C75B-5252-42DA-A3A0-B3E85D39A36F}"/>
              </a:ext>
            </a:extLst>
          </p:cNvPr>
          <p:cNvSpPr/>
          <p:nvPr/>
        </p:nvSpPr>
        <p:spPr>
          <a:xfrm>
            <a:off x="6560437" y="4727180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7" name="Блок-схема: вузол 176">
            <a:extLst>
              <a:ext uri="{FF2B5EF4-FFF2-40B4-BE49-F238E27FC236}">
                <a16:creationId xmlns:a16="http://schemas.microsoft.com/office/drawing/2014/main" id="{0C61C64B-9F71-47F8-B57D-B9042B9A0504}"/>
              </a:ext>
            </a:extLst>
          </p:cNvPr>
          <p:cNvSpPr/>
          <p:nvPr/>
        </p:nvSpPr>
        <p:spPr>
          <a:xfrm>
            <a:off x="7208036" y="4404015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8" name="Блок-схема: вузол 177">
            <a:extLst>
              <a:ext uri="{FF2B5EF4-FFF2-40B4-BE49-F238E27FC236}">
                <a16:creationId xmlns:a16="http://schemas.microsoft.com/office/drawing/2014/main" id="{58ED7C73-9FDB-4089-B7C8-6566AC42FF42}"/>
              </a:ext>
            </a:extLst>
          </p:cNvPr>
          <p:cNvSpPr/>
          <p:nvPr/>
        </p:nvSpPr>
        <p:spPr>
          <a:xfrm>
            <a:off x="7527195" y="4727180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9" name="Блок-схема: вузол 178">
            <a:extLst>
              <a:ext uri="{FF2B5EF4-FFF2-40B4-BE49-F238E27FC236}">
                <a16:creationId xmlns:a16="http://schemas.microsoft.com/office/drawing/2014/main" id="{8B8CA598-9919-4E47-AF3D-05304BD58483}"/>
              </a:ext>
            </a:extLst>
          </p:cNvPr>
          <p:cNvSpPr/>
          <p:nvPr/>
        </p:nvSpPr>
        <p:spPr>
          <a:xfrm>
            <a:off x="7534303" y="4404015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0" name="Блок-схема: вузол 179">
            <a:extLst>
              <a:ext uri="{FF2B5EF4-FFF2-40B4-BE49-F238E27FC236}">
                <a16:creationId xmlns:a16="http://schemas.microsoft.com/office/drawing/2014/main" id="{F35681AA-13CB-4A9C-875E-DD22DAEE4F7B}"/>
              </a:ext>
            </a:extLst>
          </p:cNvPr>
          <p:cNvSpPr/>
          <p:nvPr/>
        </p:nvSpPr>
        <p:spPr>
          <a:xfrm>
            <a:off x="7205748" y="4727180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1" name="Блок-схема: вузол 180">
            <a:extLst>
              <a:ext uri="{FF2B5EF4-FFF2-40B4-BE49-F238E27FC236}">
                <a16:creationId xmlns:a16="http://schemas.microsoft.com/office/drawing/2014/main" id="{B9399412-D5DD-4CEE-BC42-75798E1FEFF0}"/>
              </a:ext>
            </a:extLst>
          </p:cNvPr>
          <p:cNvSpPr/>
          <p:nvPr/>
        </p:nvSpPr>
        <p:spPr>
          <a:xfrm>
            <a:off x="7215144" y="5057824"/>
            <a:ext cx="266700" cy="2667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uk-UA" dirty="0"/>
          </a:p>
        </p:txBody>
      </p:sp>
      <p:sp>
        <p:nvSpPr>
          <p:cNvPr id="182" name="Блок-схема: вузол 181">
            <a:extLst>
              <a:ext uri="{FF2B5EF4-FFF2-40B4-BE49-F238E27FC236}">
                <a16:creationId xmlns:a16="http://schemas.microsoft.com/office/drawing/2014/main" id="{AA7922A3-A4A9-4917-BB98-412EDF6660E8}"/>
              </a:ext>
            </a:extLst>
          </p:cNvPr>
          <p:cNvSpPr/>
          <p:nvPr/>
        </p:nvSpPr>
        <p:spPr>
          <a:xfrm>
            <a:off x="7534303" y="5380989"/>
            <a:ext cx="266700" cy="2667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uk-UA" dirty="0"/>
          </a:p>
        </p:txBody>
      </p:sp>
      <p:sp>
        <p:nvSpPr>
          <p:cNvPr id="183" name="Блок-схема: вузол 182">
            <a:extLst>
              <a:ext uri="{FF2B5EF4-FFF2-40B4-BE49-F238E27FC236}">
                <a16:creationId xmlns:a16="http://schemas.microsoft.com/office/drawing/2014/main" id="{521B5A4D-15D2-4B9F-86EF-BBD820C26B23}"/>
              </a:ext>
            </a:extLst>
          </p:cNvPr>
          <p:cNvSpPr/>
          <p:nvPr/>
        </p:nvSpPr>
        <p:spPr>
          <a:xfrm>
            <a:off x="7541411" y="5057824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4" name="Блок-схема: вузол 183">
            <a:extLst>
              <a:ext uri="{FF2B5EF4-FFF2-40B4-BE49-F238E27FC236}">
                <a16:creationId xmlns:a16="http://schemas.microsoft.com/office/drawing/2014/main" id="{C3525920-4793-4D0E-BCC2-7C89D12E4F69}"/>
              </a:ext>
            </a:extLst>
          </p:cNvPr>
          <p:cNvSpPr/>
          <p:nvPr/>
        </p:nvSpPr>
        <p:spPr>
          <a:xfrm>
            <a:off x="7212856" y="5380989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5" name="Блок-схема: вузол 184">
            <a:extLst>
              <a:ext uri="{FF2B5EF4-FFF2-40B4-BE49-F238E27FC236}">
                <a16:creationId xmlns:a16="http://schemas.microsoft.com/office/drawing/2014/main" id="{AFD830FA-AB35-4199-A756-22C25123FC34}"/>
              </a:ext>
            </a:extLst>
          </p:cNvPr>
          <p:cNvSpPr/>
          <p:nvPr/>
        </p:nvSpPr>
        <p:spPr>
          <a:xfrm>
            <a:off x="6580002" y="5057824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6" name="Блок-схема: вузол 185">
            <a:extLst>
              <a:ext uri="{FF2B5EF4-FFF2-40B4-BE49-F238E27FC236}">
                <a16:creationId xmlns:a16="http://schemas.microsoft.com/office/drawing/2014/main" id="{9FE1FCB1-4BC2-498C-B29B-7BAEF4C1998F}"/>
              </a:ext>
            </a:extLst>
          </p:cNvPr>
          <p:cNvSpPr/>
          <p:nvPr/>
        </p:nvSpPr>
        <p:spPr>
          <a:xfrm>
            <a:off x="6899161" y="5380989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7" name="Блок-схема: вузол 186">
            <a:extLst>
              <a:ext uri="{FF2B5EF4-FFF2-40B4-BE49-F238E27FC236}">
                <a16:creationId xmlns:a16="http://schemas.microsoft.com/office/drawing/2014/main" id="{7B32BC5F-BAC8-4F3D-B250-326E8924AC45}"/>
              </a:ext>
            </a:extLst>
          </p:cNvPr>
          <p:cNvSpPr/>
          <p:nvPr/>
        </p:nvSpPr>
        <p:spPr>
          <a:xfrm>
            <a:off x="6906269" y="5057824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8" name="Блок-схема: вузол 187">
            <a:extLst>
              <a:ext uri="{FF2B5EF4-FFF2-40B4-BE49-F238E27FC236}">
                <a16:creationId xmlns:a16="http://schemas.microsoft.com/office/drawing/2014/main" id="{A8A9C55D-67B1-4E19-9D3C-96C99E0A011A}"/>
              </a:ext>
            </a:extLst>
          </p:cNvPr>
          <p:cNvSpPr/>
          <p:nvPr/>
        </p:nvSpPr>
        <p:spPr>
          <a:xfrm>
            <a:off x="6577714" y="5380989"/>
            <a:ext cx="266700" cy="2667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D1DB3F-EC3A-4854-BAEA-CB67F4F89510}"/>
              </a:ext>
            </a:extLst>
          </p:cNvPr>
          <p:cNvSpPr txBox="1"/>
          <p:nvPr/>
        </p:nvSpPr>
        <p:spPr>
          <a:xfrm>
            <a:off x="6284066" y="4383476"/>
            <a:ext cx="18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uk-UA" sz="1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9D2B452-BD5B-4204-B3FD-46EDAD39649C}"/>
              </a:ext>
            </a:extLst>
          </p:cNvPr>
          <p:cNvSpPr txBox="1"/>
          <p:nvPr/>
        </p:nvSpPr>
        <p:spPr>
          <a:xfrm>
            <a:off x="6534164" y="4111626"/>
            <a:ext cx="18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uk-UA" sz="14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0AB919-A094-487D-9487-4BC144FF5459}"/>
              </a:ext>
            </a:extLst>
          </p:cNvPr>
          <p:cNvSpPr txBox="1"/>
          <p:nvPr/>
        </p:nvSpPr>
        <p:spPr>
          <a:xfrm>
            <a:off x="7772178" y="5399511"/>
            <a:ext cx="44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N-1</a:t>
            </a:r>
            <a:endParaRPr lang="uk-UA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5F154E1-464D-4DC8-864C-74A59CB04425}"/>
              </a:ext>
            </a:extLst>
          </p:cNvPr>
          <p:cNvSpPr txBox="1"/>
          <p:nvPr/>
        </p:nvSpPr>
        <p:spPr>
          <a:xfrm>
            <a:off x="7509706" y="5676510"/>
            <a:ext cx="44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N-1</a:t>
            </a:r>
            <a:endParaRPr lang="uk-UA" sz="1200" dirty="0"/>
          </a:p>
        </p:txBody>
      </p:sp>
      <p:cxnSp>
        <p:nvCxnSpPr>
          <p:cNvPr id="197" name="Сполучна лінія: вигнута 196">
            <a:extLst>
              <a:ext uri="{FF2B5EF4-FFF2-40B4-BE49-F238E27FC236}">
                <a16:creationId xmlns:a16="http://schemas.microsoft.com/office/drawing/2014/main" id="{1733333A-A419-4E0C-911E-92D577D86649}"/>
              </a:ext>
            </a:extLst>
          </p:cNvPr>
          <p:cNvCxnSpPr>
            <a:stCxn id="181" idx="7"/>
            <a:endCxn id="167" idx="7"/>
          </p:cNvCxnSpPr>
          <p:nvPr/>
        </p:nvCxnSpPr>
        <p:spPr>
          <a:xfrm rot="16200000" flipV="1">
            <a:off x="7110835" y="4764929"/>
            <a:ext cx="330644" cy="333260"/>
          </a:xfrm>
          <a:prstGeom prst="curvedConnector3">
            <a:avLst>
              <a:gd name="adj1" fmla="val 10028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Сполучна лінія: вигнута 199">
            <a:extLst>
              <a:ext uri="{FF2B5EF4-FFF2-40B4-BE49-F238E27FC236}">
                <a16:creationId xmlns:a16="http://schemas.microsoft.com/office/drawing/2014/main" id="{5B4D575A-56E8-4705-94D7-E91588559C49}"/>
              </a:ext>
            </a:extLst>
          </p:cNvPr>
          <p:cNvCxnSpPr>
            <a:cxnSpLocks/>
            <a:stCxn id="181" idx="3"/>
            <a:endCxn id="182" idx="3"/>
          </p:cNvCxnSpPr>
          <p:nvPr/>
        </p:nvCxnSpPr>
        <p:spPr>
          <a:xfrm rot="16200000" flipH="1">
            <a:off x="7252198" y="5287469"/>
            <a:ext cx="323165" cy="319159"/>
          </a:xfrm>
          <a:prstGeom prst="curvedConnector3">
            <a:avLst>
              <a:gd name="adj1" fmla="val 10324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C3F0D6D1-27AE-4A40-8EC4-2EEE68CFA560}"/>
              </a:ext>
            </a:extLst>
          </p:cNvPr>
          <p:cNvSpPr txBox="1"/>
          <p:nvPr/>
        </p:nvSpPr>
        <p:spPr>
          <a:xfrm>
            <a:off x="7274365" y="4604932"/>
            <a:ext cx="6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i=0</a:t>
            </a:r>
            <a:endParaRPr lang="uk-UA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179C7B7-13D9-471A-9F69-94AA04ECAB42}"/>
              </a:ext>
            </a:extLst>
          </p:cNvPr>
          <p:cNvSpPr txBox="1"/>
          <p:nvPr/>
        </p:nvSpPr>
        <p:spPr>
          <a:xfrm>
            <a:off x="6996158" y="5466940"/>
            <a:ext cx="6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6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6A417128-FAC5-48F7-9D74-B12D75D19C0B}"/>
              </a:ext>
            </a:extLst>
          </p:cNvPr>
          <p:cNvSpPr/>
          <p:nvPr/>
        </p:nvSpPr>
        <p:spPr>
          <a:xfrm>
            <a:off x="1799919" y="140031"/>
            <a:ext cx="1290414" cy="390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8" name="Блок-схема: рішення 7">
            <a:extLst>
              <a:ext uri="{FF2B5EF4-FFF2-40B4-BE49-F238E27FC236}">
                <a16:creationId xmlns:a16="http://schemas.microsoft.com/office/drawing/2014/main" id="{D99C3321-7143-4C14-9B7D-74754E086E89}"/>
              </a:ext>
            </a:extLst>
          </p:cNvPr>
          <p:cNvSpPr/>
          <p:nvPr/>
        </p:nvSpPr>
        <p:spPr>
          <a:xfrm>
            <a:off x="1801779" y="2895778"/>
            <a:ext cx="1229168" cy="54895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&lt; N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 9">
            <a:extLst>
              <a:ext uri="{FF2B5EF4-FFF2-40B4-BE49-F238E27FC236}">
                <a16:creationId xmlns:a16="http://schemas.microsoft.com/office/drawing/2014/main" id="{69C70CC0-CD05-4E19-A0FF-E905BF5F42EF}"/>
              </a:ext>
            </a:extLst>
          </p:cNvPr>
          <p:cNvSpPr/>
          <p:nvPr/>
        </p:nvSpPr>
        <p:spPr>
          <a:xfrm>
            <a:off x="229067" y="598852"/>
            <a:ext cx="4432118" cy="86768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Оголошення змінних</a:t>
            </a:r>
            <a:r>
              <a:rPr lang="en-US" dirty="0">
                <a:solidFill>
                  <a:schemeClr val="tx1"/>
                </a:solidFill>
              </a:rPr>
              <a:t> i=0,j=0,A[][],N,max=MININT,min=MAXINT,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index1,index2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436C01F0-1222-4FE1-91F9-E6B56481E017}"/>
              </a:ext>
            </a:extLst>
          </p:cNvPr>
          <p:cNvSpPr/>
          <p:nvPr/>
        </p:nvSpPr>
        <p:spPr>
          <a:xfrm>
            <a:off x="5293493" y="6176159"/>
            <a:ext cx="1290414" cy="390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210138A3-BFE6-404B-9275-2952900F43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445126" y="530754"/>
            <a:ext cx="0" cy="68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6A5FB05D-5CD3-4DD4-B995-70060D56B2CD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flipH="1">
            <a:off x="2416400" y="1466539"/>
            <a:ext cx="28726" cy="130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154ECA13-3338-45FA-8D53-F2CB45449346}"/>
              </a:ext>
            </a:extLst>
          </p:cNvPr>
          <p:cNvCxnSpPr>
            <a:cxnSpLocks/>
            <a:stCxn id="8" idx="2"/>
            <a:endCxn id="79" idx="0"/>
          </p:cNvCxnSpPr>
          <p:nvPr/>
        </p:nvCxnSpPr>
        <p:spPr>
          <a:xfrm>
            <a:off x="2416363" y="3444737"/>
            <a:ext cx="0" cy="191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A6AAD3BB-51E5-4DBC-9EBD-CDADBB84DE72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1854854" y="2777101"/>
            <a:ext cx="561546" cy="48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1" name="Блок-схема: процес 30">
            <a:extLst>
              <a:ext uri="{FF2B5EF4-FFF2-40B4-BE49-F238E27FC236}">
                <a16:creationId xmlns:a16="http://schemas.microsoft.com/office/drawing/2014/main" id="{07092F70-D424-4977-ACC9-9430CDD7DE03}"/>
              </a:ext>
            </a:extLst>
          </p:cNvPr>
          <p:cNvSpPr/>
          <p:nvPr/>
        </p:nvSpPr>
        <p:spPr>
          <a:xfrm>
            <a:off x="1289780" y="1596796"/>
            <a:ext cx="2253240" cy="39072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Введення 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695C8DF4-ADC9-4128-84CC-EB76026C939F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 flipH="1">
            <a:off x="2416363" y="2825787"/>
            <a:ext cx="37" cy="69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3" name="Пряма зі стрілкою 32">
            <a:extLst>
              <a:ext uri="{FF2B5EF4-FFF2-40B4-BE49-F238E27FC236}">
                <a16:creationId xmlns:a16="http://schemas.microsoft.com/office/drawing/2014/main" id="{EABB3777-6C5E-4357-9615-353B478DA189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>
            <a:off x="2416400" y="1987519"/>
            <a:ext cx="0" cy="136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" name="Сполучна лінія: уступом 34">
            <a:extLst>
              <a:ext uri="{FF2B5EF4-FFF2-40B4-BE49-F238E27FC236}">
                <a16:creationId xmlns:a16="http://schemas.microsoft.com/office/drawing/2014/main" id="{1827E842-324B-4F78-900E-F1CE8A1EE686}"/>
              </a:ext>
            </a:extLst>
          </p:cNvPr>
          <p:cNvCxnSpPr>
            <a:cxnSpLocks/>
            <a:stCxn id="79" idx="3"/>
            <a:endCxn id="44" idx="0"/>
          </p:cNvCxnSpPr>
          <p:nvPr/>
        </p:nvCxnSpPr>
        <p:spPr>
          <a:xfrm flipH="1">
            <a:off x="2416363" y="3884878"/>
            <a:ext cx="1382351" cy="438220"/>
          </a:xfrm>
          <a:prstGeom prst="bentConnector4">
            <a:avLst>
              <a:gd name="adj1" fmla="val -16537"/>
              <a:gd name="adj2" fmla="val 78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Блок-схема: процес 42">
            <a:extLst>
              <a:ext uri="{FF2B5EF4-FFF2-40B4-BE49-F238E27FC236}">
                <a16:creationId xmlns:a16="http://schemas.microsoft.com/office/drawing/2014/main" id="{8BF78EAC-4D1A-4611-8981-4E3896E26FA1}"/>
              </a:ext>
            </a:extLst>
          </p:cNvPr>
          <p:cNvSpPr/>
          <p:nvPr/>
        </p:nvSpPr>
        <p:spPr>
          <a:xfrm>
            <a:off x="527698" y="2123715"/>
            <a:ext cx="3777404" cy="7020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Створення матри</a:t>
            </a:r>
            <a:r>
              <a:rPr lang="uk-UA" dirty="0">
                <a:solidFill>
                  <a:schemeClr val="tx1"/>
                </a:solidFill>
              </a:rPr>
              <a:t>ці </a:t>
            </a:r>
            <a:r>
              <a:rPr lang="en-US" dirty="0">
                <a:solidFill>
                  <a:schemeClr val="tx1"/>
                </a:solidFill>
              </a:rPr>
              <a:t>NxN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(введення з клавіатури або </a:t>
            </a:r>
            <a:r>
              <a:rPr lang="en-US" dirty="0">
                <a:solidFill>
                  <a:schemeClr val="tx1"/>
                </a:solidFill>
              </a:rPr>
              <a:t>rand()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Блок-схема: рішення 78">
            <a:extLst>
              <a:ext uri="{FF2B5EF4-FFF2-40B4-BE49-F238E27FC236}">
                <a16:creationId xmlns:a16="http://schemas.microsoft.com/office/drawing/2014/main" id="{2B6492A9-1956-4C92-8A7E-713088EB2DCE}"/>
              </a:ext>
            </a:extLst>
          </p:cNvPr>
          <p:cNvSpPr/>
          <p:nvPr/>
        </p:nvSpPr>
        <p:spPr>
          <a:xfrm>
            <a:off x="1034012" y="3636641"/>
            <a:ext cx="2764702" cy="49647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&gt; A[i][i]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B767DF-D968-4802-8FB2-64B82F706B6D}"/>
              </a:ext>
            </a:extLst>
          </p:cNvPr>
          <p:cNvSpPr txBox="1"/>
          <p:nvPr/>
        </p:nvSpPr>
        <p:spPr>
          <a:xfrm>
            <a:off x="7151378" y="1325832"/>
            <a:ext cx="65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uk-U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5FDCC3-F15B-4AF1-B752-6B0CDAA5E14C}"/>
              </a:ext>
            </a:extLst>
          </p:cNvPr>
          <p:cNvSpPr txBox="1"/>
          <p:nvPr/>
        </p:nvSpPr>
        <p:spPr>
          <a:xfrm>
            <a:off x="911072" y="3571419"/>
            <a:ext cx="65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  <a:p>
            <a:endParaRPr lang="uk-UA" dirty="0"/>
          </a:p>
        </p:txBody>
      </p:sp>
      <p:cxnSp>
        <p:nvCxnSpPr>
          <p:cNvPr id="143" name="Сполучна лінія: уступом 142">
            <a:extLst>
              <a:ext uri="{FF2B5EF4-FFF2-40B4-BE49-F238E27FC236}">
                <a16:creationId xmlns:a16="http://schemas.microsoft.com/office/drawing/2014/main" id="{E704E907-92B6-4E02-A8A7-DC954C54F3A8}"/>
              </a:ext>
            </a:extLst>
          </p:cNvPr>
          <p:cNvCxnSpPr>
            <a:cxnSpLocks/>
            <a:stCxn id="79" idx="1"/>
            <a:endCxn id="8" idx="1"/>
          </p:cNvCxnSpPr>
          <p:nvPr/>
        </p:nvCxnSpPr>
        <p:spPr>
          <a:xfrm rot="10800000" flipH="1">
            <a:off x="1034011" y="3170258"/>
            <a:ext cx="767767" cy="714620"/>
          </a:xfrm>
          <a:prstGeom prst="bentConnector3">
            <a:avLst>
              <a:gd name="adj1" fmla="val -29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Блок-схема: дані 154">
            <a:extLst>
              <a:ext uri="{FF2B5EF4-FFF2-40B4-BE49-F238E27FC236}">
                <a16:creationId xmlns:a16="http://schemas.microsoft.com/office/drawing/2014/main" id="{94D862A4-3064-4A83-BE8B-0AB709054E32}"/>
              </a:ext>
            </a:extLst>
          </p:cNvPr>
          <p:cNvSpPr/>
          <p:nvPr/>
        </p:nvSpPr>
        <p:spPr>
          <a:xfrm>
            <a:off x="4426846" y="5231123"/>
            <a:ext cx="3023708" cy="7020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Вивід елементів матриці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61" name="Пряма зі стрілкою 160">
            <a:extLst>
              <a:ext uri="{FF2B5EF4-FFF2-40B4-BE49-F238E27FC236}">
                <a16:creationId xmlns:a16="http://schemas.microsoft.com/office/drawing/2014/main" id="{D4A3E7CB-933E-451B-AEEB-D335214EA9C3}"/>
              </a:ext>
            </a:extLst>
          </p:cNvPr>
          <p:cNvCxnSpPr>
            <a:cxnSpLocks/>
            <a:stCxn id="155" idx="4"/>
            <a:endCxn id="14" idx="0"/>
          </p:cNvCxnSpPr>
          <p:nvPr/>
        </p:nvCxnSpPr>
        <p:spPr>
          <a:xfrm>
            <a:off x="5938700" y="5933195"/>
            <a:ext cx="0" cy="24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4" name="Блок-схема: процес 43">
            <a:extLst>
              <a:ext uri="{FF2B5EF4-FFF2-40B4-BE49-F238E27FC236}">
                <a16:creationId xmlns:a16="http://schemas.microsoft.com/office/drawing/2014/main" id="{1F23191A-E00C-4201-A8C6-1F959BD24977}"/>
              </a:ext>
            </a:extLst>
          </p:cNvPr>
          <p:cNvSpPr/>
          <p:nvPr/>
        </p:nvSpPr>
        <p:spPr>
          <a:xfrm>
            <a:off x="1686398" y="4323098"/>
            <a:ext cx="1459929" cy="3290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= A[i][i]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5837C8-C6EF-4A11-A6FD-B24B9C234144}"/>
              </a:ext>
            </a:extLst>
          </p:cNvPr>
          <p:cNvSpPr txBox="1"/>
          <p:nvPr/>
        </p:nvSpPr>
        <p:spPr>
          <a:xfrm>
            <a:off x="3504857" y="3571420"/>
            <a:ext cx="65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uk-UA" dirty="0"/>
          </a:p>
        </p:txBody>
      </p:sp>
      <p:sp>
        <p:nvSpPr>
          <p:cNvPr id="81" name="Блок-схема: рішення 80">
            <a:extLst>
              <a:ext uri="{FF2B5EF4-FFF2-40B4-BE49-F238E27FC236}">
                <a16:creationId xmlns:a16="http://schemas.microsoft.com/office/drawing/2014/main" id="{1E1DC5B6-5B1A-4D28-9767-C37B35A7E6F0}"/>
              </a:ext>
            </a:extLst>
          </p:cNvPr>
          <p:cNvSpPr/>
          <p:nvPr/>
        </p:nvSpPr>
        <p:spPr>
          <a:xfrm>
            <a:off x="6109527" y="1352397"/>
            <a:ext cx="1229168" cy="54895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&lt; N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82" name="Пряма зі стрілкою 81">
            <a:extLst>
              <a:ext uri="{FF2B5EF4-FFF2-40B4-BE49-F238E27FC236}">
                <a16:creationId xmlns:a16="http://schemas.microsoft.com/office/drawing/2014/main" id="{C7F8B05E-7485-4888-B74B-E16426A9BE20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>
            <a:off x="6724111" y="1901356"/>
            <a:ext cx="0" cy="223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Сполучна лінія: уступом 82">
            <a:extLst>
              <a:ext uri="{FF2B5EF4-FFF2-40B4-BE49-F238E27FC236}">
                <a16:creationId xmlns:a16="http://schemas.microsoft.com/office/drawing/2014/main" id="{1B08E526-46BD-4436-A57E-94702B759139}"/>
              </a:ext>
            </a:extLst>
          </p:cNvPr>
          <p:cNvCxnSpPr>
            <a:cxnSpLocks/>
            <a:stCxn id="84" idx="3"/>
            <a:endCxn id="87" idx="0"/>
          </p:cNvCxnSpPr>
          <p:nvPr/>
        </p:nvCxnSpPr>
        <p:spPr>
          <a:xfrm flipH="1">
            <a:off x="7213522" y="2373513"/>
            <a:ext cx="892940" cy="300722"/>
          </a:xfrm>
          <a:prstGeom prst="bentConnector4">
            <a:avLst>
              <a:gd name="adj1" fmla="val -25601"/>
              <a:gd name="adj2" fmla="val 91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Блок-схема: рішення 83">
            <a:extLst>
              <a:ext uri="{FF2B5EF4-FFF2-40B4-BE49-F238E27FC236}">
                <a16:creationId xmlns:a16="http://schemas.microsoft.com/office/drawing/2014/main" id="{962F2ABC-3962-423E-9DDE-7063FDA95FDB}"/>
              </a:ext>
            </a:extLst>
          </p:cNvPr>
          <p:cNvSpPr/>
          <p:nvPr/>
        </p:nvSpPr>
        <p:spPr>
          <a:xfrm>
            <a:off x="5341760" y="2125276"/>
            <a:ext cx="2764702" cy="49647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&gt; A[j][i]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AB43A9-E2F4-4618-9A7B-764D62B701D5}"/>
              </a:ext>
            </a:extLst>
          </p:cNvPr>
          <p:cNvSpPr txBox="1"/>
          <p:nvPr/>
        </p:nvSpPr>
        <p:spPr>
          <a:xfrm>
            <a:off x="5217971" y="2016202"/>
            <a:ext cx="65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  <a:p>
            <a:endParaRPr lang="uk-UA" dirty="0"/>
          </a:p>
        </p:txBody>
      </p:sp>
      <p:cxnSp>
        <p:nvCxnSpPr>
          <p:cNvPr id="86" name="Сполучна лінія: уступом 85">
            <a:extLst>
              <a:ext uri="{FF2B5EF4-FFF2-40B4-BE49-F238E27FC236}">
                <a16:creationId xmlns:a16="http://schemas.microsoft.com/office/drawing/2014/main" id="{BD137891-2CA3-4A21-B6C5-C0D1BBBFAF89}"/>
              </a:ext>
            </a:extLst>
          </p:cNvPr>
          <p:cNvCxnSpPr>
            <a:cxnSpLocks/>
            <a:stCxn id="84" idx="1"/>
            <a:endCxn id="94" idx="0"/>
          </p:cNvCxnSpPr>
          <p:nvPr/>
        </p:nvCxnSpPr>
        <p:spPr>
          <a:xfrm rot="10800000" flipH="1" flipV="1">
            <a:off x="5341759" y="2373513"/>
            <a:ext cx="529963" cy="942996"/>
          </a:xfrm>
          <a:prstGeom prst="bentConnector4">
            <a:avLst>
              <a:gd name="adj1" fmla="val -43135"/>
              <a:gd name="adj2" fmla="val 631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Блок-схема: процес 86">
            <a:extLst>
              <a:ext uri="{FF2B5EF4-FFF2-40B4-BE49-F238E27FC236}">
                <a16:creationId xmlns:a16="http://schemas.microsoft.com/office/drawing/2014/main" id="{A9AED77C-FFCF-4D8A-B26E-66413D45DBA7}"/>
              </a:ext>
            </a:extLst>
          </p:cNvPr>
          <p:cNvSpPr/>
          <p:nvPr/>
        </p:nvSpPr>
        <p:spPr>
          <a:xfrm>
            <a:off x="6039238" y="2674235"/>
            <a:ext cx="2348567" cy="5522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= A[j][i]; index1 = j;  index2=i;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94" name="Блок-схема: процес 93">
            <a:extLst>
              <a:ext uri="{FF2B5EF4-FFF2-40B4-BE49-F238E27FC236}">
                <a16:creationId xmlns:a16="http://schemas.microsoft.com/office/drawing/2014/main" id="{F92A955F-803C-4EAF-A2FA-76A949C938E9}"/>
              </a:ext>
            </a:extLst>
          </p:cNvPr>
          <p:cNvSpPr/>
          <p:nvPr/>
        </p:nvSpPr>
        <p:spPr>
          <a:xfrm>
            <a:off x="5141758" y="3316509"/>
            <a:ext cx="1459929" cy="3290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j--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96" name="Сполучна лінія: уступом 95">
            <a:extLst>
              <a:ext uri="{FF2B5EF4-FFF2-40B4-BE49-F238E27FC236}">
                <a16:creationId xmlns:a16="http://schemas.microsoft.com/office/drawing/2014/main" id="{CED23802-3E27-46B9-B0CC-3C4A92F31B0F}"/>
              </a:ext>
            </a:extLst>
          </p:cNvPr>
          <p:cNvCxnSpPr>
            <a:cxnSpLocks/>
            <a:stCxn id="94" idx="2"/>
            <a:endCxn id="81" idx="1"/>
          </p:cNvCxnSpPr>
          <p:nvPr/>
        </p:nvCxnSpPr>
        <p:spPr>
          <a:xfrm rot="5400000" flipH="1" flipV="1">
            <a:off x="4981287" y="2517313"/>
            <a:ext cx="2018676" cy="237804"/>
          </a:xfrm>
          <a:prstGeom prst="bentConnector4">
            <a:avLst>
              <a:gd name="adj1" fmla="val -11324"/>
              <a:gd name="adj2" fmla="val -4030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Сполучна лінія: уступом 98">
            <a:extLst>
              <a:ext uri="{FF2B5EF4-FFF2-40B4-BE49-F238E27FC236}">
                <a16:creationId xmlns:a16="http://schemas.microsoft.com/office/drawing/2014/main" id="{D93DAF47-FD69-4B07-B653-D8B632295394}"/>
              </a:ext>
            </a:extLst>
          </p:cNvPr>
          <p:cNvCxnSpPr>
            <a:cxnSpLocks/>
            <a:stCxn id="8" idx="3"/>
            <a:endCxn id="116" idx="0"/>
          </p:cNvCxnSpPr>
          <p:nvPr/>
        </p:nvCxnSpPr>
        <p:spPr>
          <a:xfrm flipV="1">
            <a:off x="3030947" y="827745"/>
            <a:ext cx="3689643" cy="2342513"/>
          </a:xfrm>
          <a:prstGeom prst="bentConnector4">
            <a:avLst>
              <a:gd name="adj1" fmla="val 47594"/>
              <a:gd name="adj2" fmla="val 109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Сполучна лінія: уступом 104">
            <a:extLst>
              <a:ext uri="{FF2B5EF4-FFF2-40B4-BE49-F238E27FC236}">
                <a16:creationId xmlns:a16="http://schemas.microsoft.com/office/drawing/2014/main" id="{AF5C967E-1436-4519-BCE2-45B7EEF18050}"/>
              </a:ext>
            </a:extLst>
          </p:cNvPr>
          <p:cNvCxnSpPr>
            <a:cxnSpLocks/>
            <a:stCxn id="87" idx="2"/>
            <a:endCxn id="94" idx="0"/>
          </p:cNvCxnSpPr>
          <p:nvPr/>
        </p:nvCxnSpPr>
        <p:spPr>
          <a:xfrm rot="5400000">
            <a:off x="6497601" y="2600587"/>
            <a:ext cx="90045" cy="1341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Блок-схема: процес 115">
            <a:extLst>
              <a:ext uri="{FF2B5EF4-FFF2-40B4-BE49-F238E27FC236}">
                <a16:creationId xmlns:a16="http://schemas.microsoft.com/office/drawing/2014/main" id="{94F845F1-29E5-417C-B044-DC4771DFB441}"/>
              </a:ext>
            </a:extLst>
          </p:cNvPr>
          <p:cNvSpPr/>
          <p:nvPr/>
        </p:nvSpPr>
        <p:spPr>
          <a:xfrm>
            <a:off x="5990625" y="827745"/>
            <a:ext cx="1459929" cy="3290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j=N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18" name="Пряма зі стрілкою 117">
            <a:extLst>
              <a:ext uri="{FF2B5EF4-FFF2-40B4-BE49-F238E27FC236}">
                <a16:creationId xmlns:a16="http://schemas.microsoft.com/office/drawing/2014/main" id="{07DEFD68-EDB9-4814-8563-6DE11B700A95}"/>
              </a:ext>
            </a:extLst>
          </p:cNvPr>
          <p:cNvCxnSpPr>
            <a:cxnSpLocks/>
            <a:stCxn id="116" idx="2"/>
            <a:endCxn id="81" idx="0"/>
          </p:cNvCxnSpPr>
          <p:nvPr/>
        </p:nvCxnSpPr>
        <p:spPr>
          <a:xfrm>
            <a:off x="6720590" y="1156789"/>
            <a:ext cx="3521" cy="19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9" name="Сполучна лінія: уступом 128">
            <a:extLst>
              <a:ext uri="{FF2B5EF4-FFF2-40B4-BE49-F238E27FC236}">
                <a16:creationId xmlns:a16="http://schemas.microsoft.com/office/drawing/2014/main" id="{00A12E19-2823-4456-BD07-55489D3A78AB}"/>
              </a:ext>
            </a:extLst>
          </p:cNvPr>
          <p:cNvCxnSpPr>
            <a:cxnSpLocks/>
            <a:stCxn id="81" idx="3"/>
            <a:endCxn id="146" idx="0"/>
          </p:cNvCxnSpPr>
          <p:nvPr/>
        </p:nvCxnSpPr>
        <p:spPr>
          <a:xfrm flipH="1">
            <a:off x="6250238" y="1626877"/>
            <a:ext cx="1088457" cy="2659210"/>
          </a:xfrm>
          <a:prstGeom prst="bentConnector4">
            <a:avLst>
              <a:gd name="adj1" fmla="val -111136"/>
              <a:gd name="adj2" fmla="val 899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Блок-схема: процес 145">
            <a:extLst>
              <a:ext uri="{FF2B5EF4-FFF2-40B4-BE49-F238E27FC236}">
                <a16:creationId xmlns:a16="http://schemas.microsoft.com/office/drawing/2014/main" id="{9BF1E4B9-1F93-4486-9D43-47D2C596333A}"/>
              </a:ext>
            </a:extLst>
          </p:cNvPr>
          <p:cNvSpPr/>
          <p:nvPr/>
        </p:nvSpPr>
        <p:spPr>
          <a:xfrm>
            <a:off x="4361536" y="4286087"/>
            <a:ext cx="3777404" cy="7020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A[index1][index2]=max;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CB5DCB0-E61F-421F-BA7E-B9BD2B9E1C82}"/>
              </a:ext>
            </a:extLst>
          </p:cNvPr>
          <p:cNvSpPr txBox="1"/>
          <p:nvPr/>
        </p:nvSpPr>
        <p:spPr>
          <a:xfrm>
            <a:off x="7721647" y="2057317"/>
            <a:ext cx="65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uk-UA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5B39831-8FC7-4C4A-8AB0-2F7229EF801F}"/>
              </a:ext>
            </a:extLst>
          </p:cNvPr>
          <p:cNvSpPr txBox="1"/>
          <p:nvPr/>
        </p:nvSpPr>
        <p:spPr>
          <a:xfrm>
            <a:off x="5571683" y="1309560"/>
            <a:ext cx="65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  <a:p>
            <a:endParaRPr lang="uk-UA" dirty="0"/>
          </a:p>
        </p:txBody>
      </p:sp>
      <p:cxnSp>
        <p:nvCxnSpPr>
          <p:cNvPr id="170" name="Пряма зі стрілкою 169">
            <a:extLst>
              <a:ext uri="{FF2B5EF4-FFF2-40B4-BE49-F238E27FC236}">
                <a16:creationId xmlns:a16="http://schemas.microsoft.com/office/drawing/2014/main" id="{2EAA2BE7-EDB0-4699-AE98-3013EE840241}"/>
              </a:ext>
            </a:extLst>
          </p:cNvPr>
          <p:cNvCxnSpPr>
            <a:cxnSpLocks/>
            <a:stCxn id="146" idx="2"/>
            <a:endCxn id="155" idx="0"/>
          </p:cNvCxnSpPr>
          <p:nvPr/>
        </p:nvCxnSpPr>
        <p:spPr>
          <a:xfrm flipH="1">
            <a:off x="6241071" y="4988159"/>
            <a:ext cx="9167" cy="24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11524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222</Words>
  <Application>Microsoft Office PowerPoint</Application>
  <PresentationFormat>Екран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Теа Камій</dc:creator>
  <cp:lastModifiedBy>Теа Камій</cp:lastModifiedBy>
  <cp:revision>9</cp:revision>
  <dcterms:created xsi:type="dcterms:W3CDTF">2018-03-21T17:18:03Z</dcterms:created>
  <dcterms:modified xsi:type="dcterms:W3CDTF">2018-03-21T18:44:37Z</dcterms:modified>
</cp:coreProperties>
</file>