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B255D-FD54-4270-A1CF-3C677F10A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92539E3-209A-4955-912F-ED649815F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0BBA35-365F-4859-9766-4F2B0D7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0CE453-F113-4454-A70C-4BC4020F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61581F5-61E0-449C-8CE2-7DA3DF86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0021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76DF8-4FF6-4F95-9467-2270522A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A1BF908-4CE9-4BD4-BDC9-8D6F8316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49CC2A0-B97A-4AE8-961A-07727F9A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3781F2B-6495-4BF4-84E0-7C9666F1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6E36A0C-F429-4A71-9C47-7E99D759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26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ED312E9-0E2A-432E-95D3-9A047FA14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92A89DA-3CF4-4463-9C1D-B9BDB20B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6B2FD5-8C65-431F-A71F-2AFB3784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0E086F8-2AEC-4FE3-8910-D7EE559F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EDA15F3-7FBC-4401-BDEA-7D7B3BD9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1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1468E-E687-4464-B996-4D7FEB49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4FF80D2-AF36-450B-8A44-3E3E5BF15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3EBC960-A985-4A1F-886E-D11E412F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E8B48DC-C10B-4785-B2DE-14C58821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56D2011-9658-4929-86BB-598389A5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3207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6E4B6-7061-46AB-A772-9C0BAB02C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EE3B17C-6CF8-4E6F-AD2C-176945CB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6A247A-92C4-49F3-AC10-81903797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A1D739-9244-49EF-804B-C78DF8C8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E33CB2B-D539-4734-B069-8B3D1949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2487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EADDD-EAAA-4132-B53D-C0B9B387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7169511-757B-4A36-8D1B-25842AE0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9B7AB3D-EBFC-4A69-851D-F9E12D1D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A1AC9BA-CEC5-41A9-9F42-53ED8163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B60724A-3C36-4B8D-A01E-708EF649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8D8CA20-B80F-45E1-AC63-D47D5028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524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44BCC-D766-4709-A5C5-BF023D7E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F5A8D65-22F4-49BD-AB21-073326FE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F9C7B82E-2F2E-46DF-AF90-A9CF925C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5462015-2DFC-4EAF-B8DD-F70F9943B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2A3FFEC-14CE-4AB6-A131-55DAB8A58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A821BB3-9C00-4049-9B15-904EC8C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47CD7902-12D4-4E08-BDFB-CC5FC9C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16B6E0C9-CC1A-4304-BE18-86F45D8A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627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1DCD4-4258-4AF2-BA9A-816A9CAD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3451DD21-2ABE-491C-83BD-B0FC03CE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7B528A0-1259-417C-9087-C176837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7986B44-66E8-45CA-B35D-DC32734F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9187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54DE002-70D4-473A-989B-8EFE138E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0694AA6C-B590-401B-BAC9-9C0F3FF4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E32854D-49EC-414E-B60E-57709004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60174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50717-4945-44D9-91DB-85885631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51D5F2F-277F-4FCE-9F1D-F7411882D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B39C674-773C-4568-A952-6F5E8E851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9ECD6B2-DFE4-41BF-828E-E0B35071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D139DA9-0A1D-4912-858C-487A06F9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47950E7-B443-4DBE-B15A-E524C6B2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782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66790-BFFE-4499-A798-E6D779C0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2A18AA5-A65E-4243-BD2B-7945A683C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A0A1307-08B6-4DCD-919F-AC839C5F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7F1DED8-D2BE-4DB0-83D4-35B5CECB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492AF3E-09F8-47E5-86EF-979F4379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1BF2DE7-7A93-4A70-8B99-516597FC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4534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0522F30-C300-4F41-B01C-D6CEC290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8238F62-BAB3-4248-8C81-DF05D753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E9FE55E-1CF3-4C51-AE95-0450E8ECE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1E6C-BD3B-46A5-AF83-D6F6476522B5}" type="datetimeFigureOut">
              <a:rPr lang="uk-UA" smtClean="0"/>
              <a:t>24.02.2018</a:t>
            </a:fld>
            <a:endParaRPr lang="uk-UA" dirty="0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CC4AD51-76C5-49EF-8DF3-1532295DD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3AF08F1-4A14-422A-BD5B-0237FD753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D213-18EF-45D7-985C-0E89834392BE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5607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91302956-5C51-42F9-BE87-2BA3BE354E2C}"/>
              </a:ext>
            </a:extLst>
          </p:cNvPr>
          <p:cNvSpPr/>
          <p:nvPr/>
        </p:nvSpPr>
        <p:spPr>
          <a:xfrm>
            <a:off x="91989" y="2963826"/>
            <a:ext cx="1240325" cy="79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uk-UA" dirty="0"/>
          </a:p>
        </p:txBody>
      </p:sp>
      <p:cxnSp>
        <p:nvCxnSpPr>
          <p:cNvPr id="30" name="Сполучна лінія: вигнута 29">
            <a:extLst>
              <a:ext uri="{FF2B5EF4-FFF2-40B4-BE49-F238E27FC236}">
                <a16:creationId xmlns:a16="http://schemas.microsoft.com/office/drawing/2014/main" id="{E8D05426-BCC8-40D6-88D7-8139CF8E8391}"/>
              </a:ext>
            </a:extLst>
          </p:cNvPr>
          <p:cNvCxnSpPr>
            <a:cxnSpLocks/>
            <a:stCxn id="11" idx="4"/>
            <a:endCxn id="18" idx="1"/>
          </p:cNvCxnSpPr>
          <p:nvPr/>
        </p:nvCxnSpPr>
        <p:spPr>
          <a:xfrm rot="16200000" flipH="1">
            <a:off x="1124446" y="3348237"/>
            <a:ext cx="72226" cy="89681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получна лінія: вигнута 57">
            <a:extLst>
              <a:ext uri="{FF2B5EF4-FFF2-40B4-BE49-F238E27FC236}">
                <a16:creationId xmlns:a16="http://schemas.microsoft.com/office/drawing/2014/main" id="{99B16800-8606-423F-864A-51F9D837BE12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3687657" y="3003822"/>
            <a:ext cx="644882" cy="35835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Сполучна лінія: вигнута 60">
            <a:extLst>
              <a:ext uri="{FF2B5EF4-FFF2-40B4-BE49-F238E27FC236}">
                <a16:creationId xmlns:a16="http://schemas.microsoft.com/office/drawing/2014/main" id="{B077F7BB-5282-4196-8F4E-7A827C8962E0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3692933" y="1705182"/>
            <a:ext cx="666308" cy="118189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получна лінія: вигнута 19">
            <a:extLst>
              <a:ext uri="{FF2B5EF4-FFF2-40B4-BE49-F238E27FC236}">
                <a16:creationId xmlns:a16="http://schemas.microsoft.com/office/drawing/2014/main" id="{FE27507E-DB29-42C9-90DE-084FD5C14629}"/>
              </a:ext>
            </a:extLst>
          </p:cNvPr>
          <p:cNvCxnSpPr>
            <a:cxnSpLocks/>
            <a:stCxn id="18" idx="3"/>
            <a:endCxn id="7" idx="1"/>
          </p:cNvCxnSpPr>
          <p:nvPr/>
        </p:nvCxnSpPr>
        <p:spPr>
          <a:xfrm>
            <a:off x="3687657" y="3832757"/>
            <a:ext cx="722006" cy="42975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Сполучна лінія: вигнута 38">
            <a:extLst>
              <a:ext uri="{FF2B5EF4-FFF2-40B4-BE49-F238E27FC236}">
                <a16:creationId xmlns:a16="http://schemas.microsoft.com/office/drawing/2014/main" id="{D72FD496-219B-4C33-A136-EA07BF1A3BD9}"/>
              </a:ext>
            </a:extLst>
          </p:cNvPr>
          <p:cNvCxnSpPr>
            <a:cxnSpLocks/>
            <a:stCxn id="11" idx="6"/>
            <a:endCxn id="28" idx="1"/>
          </p:cNvCxnSpPr>
          <p:nvPr/>
        </p:nvCxnSpPr>
        <p:spPr>
          <a:xfrm>
            <a:off x="1332314" y="3362179"/>
            <a:ext cx="276652" cy="127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Сполучна лінія: вигнута 41">
            <a:extLst>
              <a:ext uri="{FF2B5EF4-FFF2-40B4-BE49-F238E27FC236}">
                <a16:creationId xmlns:a16="http://schemas.microsoft.com/office/drawing/2014/main" id="{3DECD42B-923E-4760-A0FD-597D164FF028}"/>
              </a:ext>
            </a:extLst>
          </p:cNvPr>
          <p:cNvCxnSpPr>
            <a:cxnSpLocks/>
            <a:stCxn id="11" idx="0"/>
            <a:endCxn id="29" idx="1"/>
          </p:cNvCxnSpPr>
          <p:nvPr/>
        </p:nvCxnSpPr>
        <p:spPr>
          <a:xfrm rot="5400000" flipH="1" flipV="1">
            <a:off x="1124824" y="2474408"/>
            <a:ext cx="76747" cy="90209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Групувати 62">
            <a:extLst>
              <a:ext uri="{FF2B5EF4-FFF2-40B4-BE49-F238E27FC236}">
                <a16:creationId xmlns:a16="http://schemas.microsoft.com/office/drawing/2014/main" id="{1CBC78AD-29B6-45FE-99AC-86D225ECAA2A}"/>
              </a:ext>
            </a:extLst>
          </p:cNvPr>
          <p:cNvGrpSpPr/>
          <p:nvPr/>
        </p:nvGrpSpPr>
        <p:grpSpPr>
          <a:xfrm>
            <a:off x="1427933" y="2023961"/>
            <a:ext cx="2451308" cy="2196919"/>
            <a:chOff x="1848210" y="123587"/>
            <a:chExt cx="2950234" cy="3085439"/>
          </a:xfrm>
        </p:grpSpPr>
        <p:grpSp>
          <p:nvGrpSpPr>
            <p:cNvPr id="26" name="Групувати 25">
              <a:extLst>
                <a:ext uri="{FF2B5EF4-FFF2-40B4-BE49-F238E27FC236}">
                  <a16:creationId xmlns:a16="http://schemas.microsoft.com/office/drawing/2014/main" id="{499C4265-D407-43B7-8761-BDAD7D8C4597}"/>
                </a:ext>
              </a:extLst>
            </p:cNvPr>
            <p:cNvGrpSpPr/>
            <p:nvPr/>
          </p:nvGrpSpPr>
          <p:grpSpPr>
            <a:xfrm>
              <a:off x="1848210" y="123587"/>
              <a:ext cx="2950234" cy="3085439"/>
              <a:chOff x="890698" y="2892719"/>
              <a:chExt cx="2950234" cy="3085439"/>
            </a:xfrm>
          </p:grpSpPr>
          <p:sp>
            <p:nvSpPr>
              <p:cNvPr id="18" name="Прямокутник: округлені кути 17">
                <a:extLst>
                  <a:ext uri="{FF2B5EF4-FFF2-40B4-BE49-F238E27FC236}">
                    <a16:creationId xmlns:a16="http://schemas.microsoft.com/office/drawing/2014/main" id="{7E154C95-4C63-43A8-BFB6-02155197E440}"/>
                  </a:ext>
                </a:extLst>
              </p:cNvPr>
              <p:cNvSpPr/>
              <p:nvPr/>
            </p:nvSpPr>
            <p:spPr>
              <a:xfrm>
                <a:off x="1108577" y="5102613"/>
                <a:ext cx="2501776" cy="6608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Gateway</a:t>
                </a:r>
              </a:p>
              <a:p>
                <a:pPr algn="ctr"/>
                <a:r>
                  <a:rPr lang="uk-UA" sz="1400" dirty="0"/>
                  <a:t>37.57.114.206:3002</a:t>
                </a:r>
              </a:p>
            </p:txBody>
          </p:sp>
          <p:sp>
            <p:nvSpPr>
              <p:cNvPr id="28" name="Прямокутник: округлені кути 27">
                <a:extLst>
                  <a:ext uri="{FF2B5EF4-FFF2-40B4-BE49-F238E27FC236}">
                    <a16:creationId xmlns:a16="http://schemas.microsoft.com/office/drawing/2014/main" id="{CB04A102-F171-463F-8CE5-C5635FAF1469}"/>
                  </a:ext>
                </a:extLst>
              </p:cNvPr>
              <p:cNvSpPr/>
              <p:nvPr/>
            </p:nvSpPr>
            <p:spPr>
              <a:xfrm>
                <a:off x="1108577" y="4441714"/>
                <a:ext cx="2501776" cy="6608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Gateway</a:t>
                </a:r>
              </a:p>
              <a:p>
                <a:pPr algn="ctr"/>
                <a:r>
                  <a:rPr lang="uk-UA" sz="1400" dirty="0"/>
                  <a:t>37.57.114.206:300</a:t>
                </a:r>
                <a:r>
                  <a:rPr lang="en-US" sz="1400" dirty="0"/>
                  <a:t>1</a:t>
                </a:r>
                <a:endParaRPr lang="uk-UA" sz="1400" dirty="0"/>
              </a:p>
            </p:txBody>
          </p:sp>
          <p:sp>
            <p:nvSpPr>
              <p:cNvPr id="29" name="Прямокутник: округлені кути 28">
                <a:extLst>
                  <a:ext uri="{FF2B5EF4-FFF2-40B4-BE49-F238E27FC236}">
                    <a16:creationId xmlns:a16="http://schemas.microsoft.com/office/drawing/2014/main" id="{563059D3-A46E-482D-9130-91AEC0D93A88}"/>
                  </a:ext>
                </a:extLst>
              </p:cNvPr>
              <p:cNvSpPr/>
              <p:nvPr/>
            </p:nvSpPr>
            <p:spPr>
              <a:xfrm>
                <a:off x="1114927" y="3774465"/>
                <a:ext cx="2501776" cy="6608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Gateway</a:t>
                </a:r>
              </a:p>
              <a:p>
                <a:pPr algn="ctr"/>
                <a:r>
                  <a:rPr lang="uk-UA" sz="1400" dirty="0"/>
                  <a:t>37.57.114.206:300</a:t>
                </a:r>
                <a:r>
                  <a:rPr lang="en-US" sz="1400" dirty="0"/>
                  <a:t>0</a:t>
                </a:r>
                <a:endParaRPr lang="uk-UA" sz="1400" dirty="0"/>
              </a:p>
            </p:txBody>
          </p:sp>
          <p:sp>
            <p:nvSpPr>
              <p:cNvPr id="25" name="Прямокутник 24">
                <a:extLst>
                  <a:ext uri="{FF2B5EF4-FFF2-40B4-BE49-F238E27FC236}">
                    <a16:creationId xmlns:a16="http://schemas.microsoft.com/office/drawing/2014/main" id="{982E6F0F-BBE0-47D6-A8A0-0FD03C1A6273}"/>
                  </a:ext>
                </a:extLst>
              </p:cNvPr>
              <p:cNvSpPr/>
              <p:nvPr/>
            </p:nvSpPr>
            <p:spPr>
              <a:xfrm>
                <a:off x="890698" y="2892719"/>
                <a:ext cx="2950234" cy="3085439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 sz="1400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EB1010-0F40-43B5-AF9E-119FDBC7AC9E}"/>
                </a:ext>
              </a:extLst>
            </p:cNvPr>
            <p:cNvSpPr txBox="1"/>
            <p:nvPr/>
          </p:nvSpPr>
          <p:spPr>
            <a:xfrm>
              <a:off x="2605297" y="231632"/>
              <a:ext cx="1423359" cy="734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Gateway nginx/1.12.2</a:t>
              </a:r>
              <a:endParaRPr lang="uk-UA" sz="1400" dirty="0"/>
            </a:p>
          </p:txBody>
        </p:sp>
      </p:grpSp>
      <p:grpSp>
        <p:nvGrpSpPr>
          <p:cNvPr id="54" name="Групувати 53">
            <a:extLst>
              <a:ext uri="{FF2B5EF4-FFF2-40B4-BE49-F238E27FC236}">
                <a16:creationId xmlns:a16="http://schemas.microsoft.com/office/drawing/2014/main" id="{29339768-F574-4C0E-8E4A-3B9AB0AEB668}"/>
              </a:ext>
            </a:extLst>
          </p:cNvPr>
          <p:cNvGrpSpPr/>
          <p:nvPr/>
        </p:nvGrpSpPr>
        <p:grpSpPr>
          <a:xfrm>
            <a:off x="4092316" y="635840"/>
            <a:ext cx="5639694" cy="4524775"/>
            <a:chOff x="5236010" y="319178"/>
            <a:chExt cx="5960853" cy="5986732"/>
          </a:xfrm>
        </p:grpSpPr>
        <p:sp>
          <p:nvSpPr>
            <p:cNvPr id="4" name="Прямокутник: округлені кути 3">
              <a:extLst>
                <a:ext uri="{FF2B5EF4-FFF2-40B4-BE49-F238E27FC236}">
                  <a16:creationId xmlns:a16="http://schemas.microsoft.com/office/drawing/2014/main" id="{E4D6FF1D-5A2E-440F-B363-69AB288AE726}"/>
                </a:ext>
              </a:extLst>
            </p:cNvPr>
            <p:cNvSpPr/>
            <p:nvPr/>
          </p:nvSpPr>
          <p:spPr>
            <a:xfrm>
              <a:off x="7511612" y="3113519"/>
              <a:ext cx="3586788" cy="659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NUWM.Servers.News</a:t>
              </a:r>
            </a:p>
            <a:p>
              <a:r>
                <a:rPr lang="en-US" sz="1200" dirty="0"/>
                <a:t>localhost:300</a:t>
              </a:r>
              <a:r>
                <a:rPr lang="uk-UA" sz="1200" dirty="0"/>
                <a:t>6</a:t>
              </a:r>
            </a:p>
          </p:txBody>
        </p:sp>
        <p:sp>
          <p:nvSpPr>
            <p:cNvPr id="5" name="Прямокутник: округлені кути 4">
              <a:extLst>
                <a:ext uri="{FF2B5EF4-FFF2-40B4-BE49-F238E27FC236}">
                  <a16:creationId xmlns:a16="http://schemas.microsoft.com/office/drawing/2014/main" id="{93923CED-D7DE-415E-B625-F5EF3FE767B9}"/>
                </a:ext>
              </a:extLst>
            </p:cNvPr>
            <p:cNvSpPr/>
            <p:nvPr/>
          </p:nvSpPr>
          <p:spPr>
            <a:xfrm>
              <a:off x="8062587" y="4780275"/>
              <a:ext cx="2196423" cy="6593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NUWM.Servers.Schedule</a:t>
              </a:r>
            </a:p>
            <a:p>
              <a:pPr algn="ctr"/>
              <a:r>
                <a:rPr lang="en-US" sz="1200" dirty="0"/>
                <a:t>localhost:300</a:t>
              </a:r>
              <a:r>
                <a:rPr lang="uk-UA" sz="1200" dirty="0"/>
                <a:t>7</a:t>
              </a:r>
            </a:p>
          </p:txBody>
        </p:sp>
        <p:sp>
          <p:nvSpPr>
            <p:cNvPr id="6" name="Прямокутник: округлені кути 5">
              <a:extLst>
                <a:ext uri="{FF2B5EF4-FFF2-40B4-BE49-F238E27FC236}">
                  <a16:creationId xmlns:a16="http://schemas.microsoft.com/office/drawing/2014/main" id="{87A573E1-7F14-4CE4-A8CA-7BE0BCD53958}"/>
                </a:ext>
              </a:extLst>
            </p:cNvPr>
            <p:cNvSpPr/>
            <p:nvPr/>
          </p:nvSpPr>
          <p:spPr>
            <a:xfrm>
              <a:off x="7640460" y="1404327"/>
              <a:ext cx="3457940" cy="6593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dirty="0"/>
                <a:t>NUWM.Servers.Calc</a:t>
              </a:r>
            </a:p>
            <a:p>
              <a:r>
                <a:rPr lang="en-US" sz="1200" dirty="0"/>
                <a:t>localhost:30</a:t>
              </a:r>
              <a:r>
                <a:rPr lang="uk-UA" sz="1200" dirty="0"/>
                <a:t>05</a:t>
              </a:r>
            </a:p>
          </p:txBody>
        </p:sp>
        <p:sp>
          <p:nvSpPr>
            <p:cNvPr id="7" name="Прямокутник: округлені кути 6">
              <a:extLst>
                <a:ext uri="{FF2B5EF4-FFF2-40B4-BE49-F238E27FC236}">
                  <a16:creationId xmlns:a16="http://schemas.microsoft.com/office/drawing/2014/main" id="{110EB5EA-B8C2-4382-9407-B4AF13767570}"/>
                </a:ext>
              </a:extLst>
            </p:cNvPr>
            <p:cNvSpPr/>
            <p:nvPr/>
          </p:nvSpPr>
          <p:spPr>
            <a:xfrm>
              <a:off x="5571429" y="4787175"/>
              <a:ext cx="2069031" cy="6608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NUWM.Servers.Bridge</a:t>
              </a:r>
            </a:p>
            <a:p>
              <a:pPr algn="ctr"/>
              <a:r>
                <a:rPr lang="en-US" sz="1200" dirty="0"/>
                <a:t>localhost:300</a:t>
              </a:r>
              <a:r>
                <a:rPr lang="uk-UA" sz="1200" dirty="0"/>
                <a:t>2</a:t>
              </a:r>
            </a:p>
          </p:txBody>
        </p:sp>
        <p:sp>
          <p:nvSpPr>
            <p:cNvPr id="8" name="Прямокутник: округлені кути 7">
              <a:extLst>
                <a:ext uri="{FF2B5EF4-FFF2-40B4-BE49-F238E27FC236}">
                  <a16:creationId xmlns:a16="http://schemas.microsoft.com/office/drawing/2014/main" id="{A675EECC-6AF9-4710-A6B9-479283D2BFDF}"/>
                </a:ext>
              </a:extLst>
            </p:cNvPr>
            <p:cNvSpPr/>
            <p:nvPr/>
          </p:nvSpPr>
          <p:spPr>
            <a:xfrm>
              <a:off x="5489913" y="3121806"/>
              <a:ext cx="1997087" cy="6608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NUWM.Servers.Bridge</a:t>
              </a:r>
            </a:p>
            <a:p>
              <a:pPr algn="ctr"/>
              <a:r>
                <a:rPr lang="en-US" sz="1200" dirty="0"/>
                <a:t>localhost:300</a:t>
              </a:r>
              <a:r>
                <a:rPr lang="uk-UA" sz="1200" dirty="0"/>
                <a:t>1</a:t>
              </a:r>
            </a:p>
          </p:txBody>
        </p:sp>
        <p:sp>
          <p:nvSpPr>
            <p:cNvPr id="9" name="Прямокутник: округлені кути 8">
              <a:extLst>
                <a:ext uri="{FF2B5EF4-FFF2-40B4-BE49-F238E27FC236}">
                  <a16:creationId xmlns:a16="http://schemas.microsoft.com/office/drawing/2014/main" id="{8930C939-6158-4747-8959-A423E4CF5C02}"/>
                </a:ext>
              </a:extLst>
            </p:cNvPr>
            <p:cNvSpPr/>
            <p:nvPr/>
          </p:nvSpPr>
          <p:spPr>
            <a:xfrm>
              <a:off x="5518135" y="1403575"/>
              <a:ext cx="1997087" cy="6608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NUWM.Servers.Bridge</a:t>
              </a:r>
            </a:p>
            <a:p>
              <a:pPr algn="ctr"/>
              <a:r>
                <a:rPr lang="en-US" sz="1200" dirty="0"/>
                <a:t>localhost:3000</a:t>
              </a:r>
              <a:endParaRPr lang="uk-UA" sz="1200" dirty="0"/>
            </a:p>
          </p:txBody>
        </p:sp>
        <p:cxnSp>
          <p:nvCxnSpPr>
            <p:cNvPr id="14" name="Сполучна лінія: вигнута 13">
              <a:extLst>
                <a:ext uri="{FF2B5EF4-FFF2-40B4-BE49-F238E27FC236}">
                  <a16:creationId xmlns:a16="http://schemas.microsoft.com/office/drawing/2014/main" id="{95970299-0B7A-40C2-AD92-44D71CCF7D0B}"/>
                </a:ext>
              </a:extLst>
            </p:cNvPr>
            <p:cNvCxnSpPr>
              <a:cxnSpLocks/>
              <a:stCxn id="5" idx="0"/>
              <a:endCxn id="7" idx="0"/>
            </p:cNvCxnSpPr>
            <p:nvPr/>
          </p:nvCxnSpPr>
          <p:spPr>
            <a:xfrm rot="16200000" flipH="1" flipV="1">
              <a:off x="7879921" y="3506297"/>
              <a:ext cx="6900" cy="2554855"/>
            </a:xfrm>
            <a:prstGeom prst="curvedConnector3">
              <a:avLst>
                <a:gd name="adj1" fmla="val -438350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Сполучна лінія: вигнута 16">
              <a:extLst>
                <a:ext uri="{FF2B5EF4-FFF2-40B4-BE49-F238E27FC236}">
                  <a16:creationId xmlns:a16="http://schemas.microsoft.com/office/drawing/2014/main" id="{28FA06F4-6B99-4126-9AF8-96F46AE71548}"/>
                </a:ext>
              </a:extLst>
            </p:cNvPr>
            <p:cNvCxnSpPr>
              <a:cxnSpLocks/>
              <a:stCxn id="7" idx="2"/>
              <a:endCxn id="5" idx="2"/>
            </p:cNvCxnSpPr>
            <p:nvPr/>
          </p:nvCxnSpPr>
          <p:spPr>
            <a:xfrm rot="5400000" flipH="1" flipV="1">
              <a:off x="7879170" y="4166446"/>
              <a:ext cx="8403" cy="2554855"/>
            </a:xfrm>
            <a:prstGeom prst="curvedConnector3">
              <a:avLst>
                <a:gd name="adj1" fmla="val -35994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Сполучна лінія: вигнута 32">
              <a:extLst>
                <a:ext uri="{FF2B5EF4-FFF2-40B4-BE49-F238E27FC236}">
                  <a16:creationId xmlns:a16="http://schemas.microsoft.com/office/drawing/2014/main" id="{A5B8C95A-016C-47EA-B610-6E5B7D1434D7}"/>
                </a:ext>
              </a:extLst>
            </p:cNvPr>
            <p:cNvCxnSpPr>
              <a:cxnSpLocks/>
              <a:stCxn id="8" idx="2"/>
              <a:endCxn id="4" idx="2"/>
            </p:cNvCxnSpPr>
            <p:nvPr/>
          </p:nvCxnSpPr>
          <p:spPr>
            <a:xfrm rot="5400000" flipH="1" flipV="1">
              <a:off x="7891836" y="2369537"/>
              <a:ext cx="9790" cy="2816550"/>
            </a:xfrm>
            <a:prstGeom prst="curvedConnector3">
              <a:avLst>
                <a:gd name="adj1" fmla="val -308960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Сполучна лінія: вигнута 35">
              <a:extLst>
                <a:ext uri="{FF2B5EF4-FFF2-40B4-BE49-F238E27FC236}">
                  <a16:creationId xmlns:a16="http://schemas.microsoft.com/office/drawing/2014/main" id="{AFFFE42F-C8C7-45F2-993C-FE496C1515C6}"/>
                </a:ext>
              </a:extLst>
            </p:cNvPr>
            <p:cNvCxnSpPr>
              <a:cxnSpLocks/>
              <a:stCxn id="4" idx="0"/>
              <a:endCxn id="8" idx="0"/>
            </p:cNvCxnSpPr>
            <p:nvPr/>
          </p:nvCxnSpPr>
          <p:spPr>
            <a:xfrm rot="16200000" flipH="1" flipV="1">
              <a:off x="7892587" y="1709387"/>
              <a:ext cx="8288" cy="2816550"/>
            </a:xfrm>
            <a:prstGeom prst="curvedConnector3">
              <a:avLst>
                <a:gd name="adj1" fmla="val -364942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Сполучна лінія: вигнута 40">
              <a:extLst>
                <a:ext uri="{FF2B5EF4-FFF2-40B4-BE49-F238E27FC236}">
                  <a16:creationId xmlns:a16="http://schemas.microsoft.com/office/drawing/2014/main" id="{B6B57021-7F64-47EE-B498-9A3BEC991613}"/>
                </a:ext>
              </a:extLst>
            </p:cNvPr>
            <p:cNvCxnSpPr>
              <a:cxnSpLocks/>
              <a:stCxn id="6" idx="0"/>
              <a:endCxn id="9" idx="0"/>
            </p:cNvCxnSpPr>
            <p:nvPr/>
          </p:nvCxnSpPr>
          <p:spPr>
            <a:xfrm rot="16200000" flipV="1">
              <a:off x="7942679" y="-22425"/>
              <a:ext cx="752" cy="2852752"/>
            </a:xfrm>
            <a:prstGeom prst="curvedConnector3">
              <a:avLst>
                <a:gd name="adj1" fmla="val 403464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Сполучна лінія: вигнута 44">
              <a:extLst>
                <a:ext uri="{FF2B5EF4-FFF2-40B4-BE49-F238E27FC236}">
                  <a16:creationId xmlns:a16="http://schemas.microsoft.com/office/drawing/2014/main" id="{5C9CBB36-43D0-47F4-8734-C76EABFC4B5A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>
            <a:xfrm rot="5400000" flipH="1" flipV="1">
              <a:off x="7942678" y="637721"/>
              <a:ext cx="752" cy="2852752"/>
            </a:xfrm>
            <a:prstGeom prst="curvedConnector3">
              <a:avLst>
                <a:gd name="adj1" fmla="val -402464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Прямокутник 42">
              <a:extLst>
                <a:ext uri="{FF2B5EF4-FFF2-40B4-BE49-F238E27FC236}">
                  <a16:creationId xmlns:a16="http://schemas.microsoft.com/office/drawing/2014/main" id="{E355717E-F5BB-4873-B15A-5FB6E8AC6154}"/>
                </a:ext>
              </a:extLst>
            </p:cNvPr>
            <p:cNvSpPr/>
            <p:nvPr/>
          </p:nvSpPr>
          <p:spPr>
            <a:xfrm>
              <a:off x="5236010" y="319178"/>
              <a:ext cx="5960853" cy="5986732"/>
            </a:xfrm>
            <a:prstGeom prst="rect">
              <a:avLst/>
            </a:prstGeom>
            <a:noFill/>
            <a:ln w="254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 sz="12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608194-B46C-46EE-B3A8-EDEF19B24DA8}"/>
                </a:ext>
              </a:extLst>
            </p:cNvPr>
            <p:cNvSpPr txBox="1"/>
            <p:nvPr/>
          </p:nvSpPr>
          <p:spPr>
            <a:xfrm>
              <a:off x="6365727" y="373961"/>
              <a:ext cx="3910000" cy="61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Debian 9.3 with netcoreapp2.0 </a:t>
              </a:r>
            </a:p>
            <a:p>
              <a:pPr algn="ctr"/>
              <a:r>
                <a:rPr lang="en-US" sz="1200" dirty="0"/>
                <a:t>localhost loop</a:t>
              </a:r>
              <a:endParaRPr lang="uk-UA" sz="1200" dirty="0"/>
            </a:p>
          </p:txBody>
        </p:sp>
      </p:grpSp>
      <p:sp>
        <p:nvSpPr>
          <p:cNvPr id="67" name="Прямокутник: округлені кути 66">
            <a:extLst>
              <a:ext uri="{FF2B5EF4-FFF2-40B4-BE49-F238E27FC236}">
                <a16:creationId xmlns:a16="http://schemas.microsoft.com/office/drawing/2014/main" id="{C4D2735B-FA07-4402-A3D9-832183ED7C55}"/>
              </a:ext>
            </a:extLst>
          </p:cNvPr>
          <p:cNvSpPr/>
          <p:nvPr/>
        </p:nvSpPr>
        <p:spPr>
          <a:xfrm>
            <a:off x="10008662" y="1460801"/>
            <a:ext cx="1931468" cy="498371"/>
          </a:xfrm>
          <a:prstGeom prst="roundRect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start.nuwm.edu.ua/perelik</a:t>
            </a:r>
            <a:endParaRPr lang="uk-UA" sz="1200" dirty="0"/>
          </a:p>
        </p:txBody>
      </p:sp>
      <p:cxnSp>
        <p:nvCxnSpPr>
          <p:cNvPr id="68" name="Сполучна лінія: вигнута 67">
            <a:extLst>
              <a:ext uri="{FF2B5EF4-FFF2-40B4-BE49-F238E27FC236}">
                <a16:creationId xmlns:a16="http://schemas.microsoft.com/office/drawing/2014/main" id="{9CDA71F6-044C-4559-ADB1-555013103ABF}"/>
              </a:ext>
            </a:extLst>
          </p:cNvPr>
          <p:cNvCxnSpPr>
            <a:cxnSpLocks/>
            <a:stCxn id="6" idx="3"/>
            <a:endCxn id="67" idx="1"/>
          </p:cNvCxnSpPr>
          <p:nvPr/>
        </p:nvCxnSpPr>
        <p:spPr>
          <a:xfrm>
            <a:off x="9638852" y="1705182"/>
            <a:ext cx="369810" cy="48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B1EEA0A4-3557-4E7D-8A57-A2BCA6FE5F84}"/>
              </a:ext>
            </a:extLst>
          </p:cNvPr>
          <p:cNvSpPr/>
          <p:nvPr/>
        </p:nvSpPr>
        <p:spPr>
          <a:xfrm>
            <a:off x="9875520" y="2754636"/>
            <a:ext cx="2197753" cy="498371"/>
          </a:xfrm>
          <a:prstGeom prst="roundRect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nuwm.edu.ua/usiversity/news</a:t>
            </a:r>
            <a:endParaRPr lang="uk-UA" sz="1200" dirty="0"/>
          </a:p>
        </p:txBody>
      </p:sp>
      <p:cxnSp>
        <p:nvCxnSpPr>
          <p:cNvPr id="96" name="Сполучна лінія: вигнута 95">
            <a:extLst>
              <a:ext uri="{FF2B5EF4-FFF2-40B4-BE49-F238E27FC236}">
                <a16:creationId xmlns:a16="http://schemas.microsoft.com/office/drawing/2014/main" id="{CA213BA7-B0BC-438B-A351-28621995B304}"/>
              </a:ext>
            </a:extLst>
          </p:cNvPr>
          <p:cNvCxnSpPr>
            <a:cxnSpLocks/>
            <a:stCxn id="4" idx="3"/>
            <a:endCxn id="95" idx="1"/>
          </p:cNvCxnSpPr>
          <p:nvPr/>
        </p:nvCxnSpPr>
        <p:spPr>
          <a:xfrm>
            <a:off x="9638852" y="2996991"/>
            <a:ext cx="236668" cy="68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Прямокутник: округлені кути 96">
            <a:extLst>
              <a:ext uri="{FF2B5EF4-FFF2-40B4-BE49-F238E27FC236}">
                <a16:creationId xmlns:a16="http://schemas.microsoft.com/office/drawing/2014/main" id="{B3AA7B3F-5C32-4DD4-8AC4-7A62F3A1B96D}"/>
              </a:ext>
            </a:extLst>
          </p:cNvPr>
          <p:cNvSpPr/>
          <p:nvPr/>
        </p:nvSpPr>
        <p:spPr>
          <a:xfrm>
            <a:off x="9855545" y="4007538"/>
            <a:ext cx="2237701" cy="498371"/>
          </a:xfrm>
          <a:prstGeom prst="roundRect">
            <a:avLst/>
          </a:prstGeom>
          <a:ln w="222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http://desk.nuwm.edu.ua/cgi-bin/timetable.cgi?n=700</a:t>
            </a:r>
            <a:endParaRPr lang="uk-UA" sz="1200" dirty="0"/>
          </a:p>
        </p:txBody>
      </p:sp>
      <p:cxnSp>
        <p:nvCxnSpPr>
          <p:cNvPr id="98" name="Сполучна лінія: вигнута 97">
            <a:extLst>
              <a:ext uri="{FF2B5EF4-FFF2-40B4-BE49-F238E27FC236}">
                <a16:creationId xmlns:a16="http://schemas.microsoft.com/office/drawing/2014/main" id="{3766D19B-D899-40FA-B030-4E7325F0EBEF}"/>
              </a:ext>
            </a:extLst>
          </p:cNvPr>
          <p:cNvCxnSpPr>
            <a:cxnSpLocks/>
            <a:stCxn id="5" idx="3"/>
            <a:endCxn id="97" idx="1"/>
          </p:cNvCxnSpPr>
          <p:nvPr/>
        </p:nvCxnSpPr>
        <p:spPr>
          <a:xfrm flipV="1">
            <a:off x="8844687" y="4256724"/>
            <a:ext cx="101085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Блок-схема: процес 108">
            <a:extLst>
              <a:ext uri="{FF2B5EF4-FFF2-40B4-BE49-F238E27FC236}">
                <a16:creationId xmlns:a16="http://schemas.microsoft.com/office/drawing/2014/main" id="{7B257489-7AAE-4F97-A56D-34BA00264536}"/>
              </a:ext>
            </a:extLst>
          </p:cNvPr>
          <p:cNvSpPr/>
          <p:nvPr/>
        </p:nvSpPr>
        <p:spPr>
          <a:xfrm>
            <a:off x="8003035" y="1524624"/>
            <a:ext cx="1570065" cy="363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 + Scheduler</a:t>
            </a:r>
            <a:endParaRPr lang="uk-UA" sz="1400" dirty="0"/>
          </a:p>
        </p:txBody>
      </p:sp>
      <p:sp>
        <p:nvSpPr>
          <p:cNvPr id="113" name="Блок-схема: процес 112">
            <a:extLst>
              <a:ext uri="{FF2B5EF4-FFF2-40B4-BE49-F238E27FC236}">
                <a16:creationId xmlns:a16="http://schemas.microsoft.com/office/drawing/2014/main" id="{FCC83F0B-F35D-48B3-B374-FD43FA9E4C86}"/>
              </a:ext>
            </a:extLst>
          </p:cNvPr>
          <p:cNvSpPr/>
          <p:nvPr/>
        </p:nvSpPr>
        <p:spPr>
          <a:xfrm>
            <a:off x="8003036" y="2818072"/>
            <a:ext cx="1543514" cy="36310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Cache + Scheduler</a:t>
            </a:r>
            <a:endParaRPr lang="uk-UA" sz="1400" dirty="0"/>
          </a:p>
        </p:txBody>
      </p:sp>
    </p:spTree>
    <p:extLst>
      <p:ext uri="{BB962C8B-B14F-4D97-AF65-F5344CB8AC3E}">
        <p14:creationId xmlns:p14="http://schemas.microsoft.com/office/powerpoint/2010/main" val="305740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E4D6FF1D-5A2E-440F-B363-69AB288AE726}"/>
              </a:ext>
            </a:extLst>
          </p:cNvPr>
          <p:cNvSpPr/>
          <p:nvPr/>
        </p:nvSpPr>
        <p:spPr>
          <a:xfrm>
            <a:off x="6096000" y="3177323"/>
            <a:ext cx="2627013" cy="6593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</a:t>
            </a:r>
          </a:p>
          <a:p>
            <a:pPr algn="ctr"/>
            <a:r>
              <a:rPr lang="en-US" dirty="0"/>
              <a:t>localhost:3001</a:t>
            </a:r>
            <a:endParaRPr lang="uk-UA" dirty="0"/>
          </a:p>
        </p:txBody>
      </p:sp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A675EECC-6AF9-4710-A6B9-479283D2BFDF}"/>
              </a:ext>
            </a:extLst>
          </p:cNvPr>
          <p:cNvSpPr/>
          <p:nvPr/>
        </p:nvSpPr>
        <p:spPr>
          <a:xfrm>
            <a:off x="3297496" y="3183673"/>
            <a:ext cx="2501776" cy="6608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NUWM.Servers.Bridge</a:t>
            </a:r>
          </a:p>
          <a:p>
            <a:pPr algn="ctr"/>
            <a:r>
              <a:rPr lang="en-US" dirty="0"/>
              <a:t>localhost:3000</a:t>
            </a:r>
            <a:endParaRPr lang="uk-UA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1302956-5C51-42F9-BE87-2BA3BE354E2C}"/>
              </a:ext>
            </a:extLst>
          </p:cNvPr>
          <p:cNvSpPr/>
          <p:nvPr/>
        </p:nvSpPr>
        <p:spPr>
          <a:xfrm>
            <a:off x="1589861" y="3115771"/>
            <a:ext cx="1240325" cy="7967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uk-UA" dirty="0"/>
          </a:p>
        </p:txBody>
      </p:sp>
      <p:cxnSp>
        <p:nvCxnSpPr>
          <p:cNvPr id="33" name="Сполучна лінія: вигнута 32">
            <a:extLst>
              <a:ext uri="{FF2B5EF4-FFF2-40B4-BE49-F238E27FC236}">
                <a16:creationId xmlns:a16="http://schemas.microsoft.com/office/drawing/2014/main" id="{A5B8C95A-016C-47EA-B610-6E5B7D1434D7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 flipV="1">
            <a:off x="5975019" y="2410084"/>
            <a:ext cx="7852" cy="2861123"/>
          </a:xfrm>
          <a:prstGeom prst="curvedConnector3">
            <a:avLst>
              <a:gd name="adj1" fmla="val -29113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получна лінія: вигнута 35">
            <a:extLst>
              <a:ext uri="{FF2B5EF4-FFF2-40B4-BE49-F238E27FC236}">
                <a16:creationId xmlns:a16="http://schemas.microsoft.com/office/drawing/2014/main" id="{AFFFE42F-C8C7-45F2-993C-FE496C1515C6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16200000" flipH="1" flipV="1">
            <a:off x="5975771" y="1749936"/>
            <a:ext cx="6350" cy="2861123"/>
          </a:xfrm>
          <a:prstGeom prst="curved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Сполучна лінія: вигнута 57">
            <a:extLst>
              <a:ext uri="{FF2B5EF4-FFF2-40B4-BE49-F238E27FC236}">
                <a16:creationId xmlns:a16="http://schemas.microsoft.com/office/drawing/2014/main" id="{99B16800-8606-423F-864A-51F9D837BE12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 flipV="1">
            <a:off x="2830186" y="3514123"/>
            <a:ext cx="467310" cy="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380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130</Words>
  <Application>Microsoft Office PowerPoint</Application>
  <PresentationFormat>Широкий екран</PresentationFormat>
  <Paragraphs>32</Paragraphs>
  <Slides>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Теа Камій</dc:creator>
  <cp:lastModifiedBy>Теа Камій</cp:lastModifiedBy>
  <cp:revision>9</cp:revision>
  <dcterms:created xsi:type="dcterms:W3CDTF">2018-01-30T18:31:51Z</dcterms:created>
  <dcterms:modified xsi:type="dcterms:W3CDTF">2018-02-24T03:32:50Z</dcterms:modified>
</cp:coreProperties>
</file>