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7" autoAdjust="0"/>
    <p:restoredTop sz="94660"/>
  </p:normalViewPr>
  <p:slideViewPr>
    <p:cSldViewPr snapToGrid="0">
      <p:cViewPr>
        <p:scale>
          <a:sx n="125" d="100"/>
          <a:sy n="125" d="100"/>
        </p:scale>
        <p:origin x="-51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B255D-FD54-4270-A1CF-3C677F10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92539E3-209A-4955-912F-ED649815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0BBA35-365F-4859-9766-4F2B0D7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0CE453-F113-4454-A70C-4BC4020F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61581F5-61E0-449C-8CE2-7DA3DF86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021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76DF8-4FF6-4F95-9467-2270522A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A1BF908-4CE9-4BD4-BDC9-8D6F8316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49CC2A0-B97A-4AE8-961A-07727F9A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781F2B-6495-4BF4-84E0-7C9666F1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6E36A0C-F429-4A71-9C47-7E99D759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72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ED312E9-0E2A-432E-95D3-9A047FA14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92A89DA-3CF4-4463-9C1D-B9BDB20B6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6B2FD5-8C65-431F-A71F-2AFB3784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0E086F8-2AEC-4FE3-8910-D7EE559F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EDA15F3-7FBC-4401-BDEA-7D7B3BD9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1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1468E-E687-4464-B996-4D7FEB49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FF80D2-AF36-450B-8A44-3E3E5BF1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EBC960-A985-4A1F-886E-D11E412F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E8B48DC-C10B-4785-B2DE-14C58821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6D2011-9658-4929-86BB-598389A5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207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6E4B6-7061-46AB-A772-9C0BAB02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EE3B17C-6CF8-4E6F-AD2C-176945CB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C6A247A-92C4-49F3-AC10-81903797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4A1D739-9244-49EF-804B-C78DF8C8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E33CB2B-D539-4734-B069-8B3D1949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48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EADDD-EAAA-4132-B53D-C0B9B387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7169511-757B-4A36-8D1B-25842AE0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9B7AB3D-EBFC-4A69-851D-F9E12D1D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A1AC9BA-CEC5-41A9-9F42-53ED816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B60724A-3C36-4B8D-A01E-708EF649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8D8CA20-B80F-45E1-AC63-D47D5028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652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44BCC-D766-4709-A5C5-BF023D7E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F5A8D65-22F4-49BD-AB21-073326FE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9C7B82E-2F2E-46DF-AF90-A9CF925C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5462015-2DFC-4EAF-B8DD-F70F9943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2A3FFEC-14CE-4AB6-A131-55DAB8A58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A821BB3-9C00-4049-9B15-904EC8C2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7CD7902-12D4-4E08-BDFB-CC5FC9CC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6B6E0C9-CC1A-4304-BE18-86F45D8A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62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1DCD4-4258-4AF2-BA9A-816A9CAD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451DD21-2ABE-491C-83BD-B0FC03CE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7B528A0-1259-417C-9087-C176837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7986B44-66E8-45CA-B35D-DC32734F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18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54DE002-70D4-473A-989B-8EFE138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694AA6C-B590-401B-BAC9-9C0F3FF4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32854D-49EC-414E-B60E-57709004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01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0717-4945-44D9-91DB-85885631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51D5F2F-277F-4FCE-9F1D-F7411882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B39C674-773C-4568-A952-6F5E8E85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9ECD6B2-DFE4-41BF-828E-E0B35071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D139DA9-0A1D-4912-858C-487A06F9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47950E7-B443-4DBE-B15A-E524C6B2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782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6790-BFFE-4499-A798-E6D779C0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2A18AA5-A65E-4243-BD2B-7945A683C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A0A1307-08B6-4DCD-919F-AC839C5F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7F1DED8-D2BE-4DB0-83D4-35B5CECB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492AF3E-09F8-47E5-86EF-979F4379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1BF2DE7-7A93-4A70-8B99-516597FC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53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0522F30-C300-4F41-B01C-D6CEC290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8238F62-BAB3-4248-8C81-DF05D753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E9FE55E-1CF3-4C51-AE95-0450E8ECE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1E6C-BD3B-46A5-AF83-D6F6476522B5}" type="datetimeFigureOut">
              <a:rPr lang="uk-UA" smtClean="0"/>
              <a:t>30.01.2018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CC4AD51-76C5-49EF-8DF3-1532295DD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AF08F1-4A14-422A-BD5B-0237FD753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60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E4D6FF1D-5A2E-440F-B363-69AB288AE726}"/>
              </a:ext>
            </a:extLst>
          </p:cNvPr>
          <p:cNvSpPr/>
          <p:nvPr/>
        </p:nvSpPr>
        <p:spPr>
          <a:xfrm>
            <a:off x="6593938" y="3185177"/>
            <a:ext cx="2627013" cy="6593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NUWM.Servers.News</a:t>
            </a:r>
          </a:p>
          <a:p>
            <a:pPr algn="ctr"/>
            <a:r>
              <a:rPr lang="en-US" dirty="0"/>
              <a:t>localhost:3004</a:t>
            </a:r>
            <a:endParaRPr lang="uk-UA" dirty="0"/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93923CED-D7DE-415E-B625-F5EF3FE767B9}"/>
              </a:ext>
            </a:extLst>
          </p:cNvPr>
          <p:cNvSpPr/>
          <p:nvPr/>
        </p:nvSpPr>
        <p:spPr>
          <a:xfrm>
            <a:off x="6593938" y="5116817"/>
            <a:ext cx="2627013" cy="659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NUWM.Servers.Schedule</a:t>
            </a:r>
          </a:p>
          <a:p>
            <a:pPr algn="ctr"/>
            <a:r>
              <a:rPr lang="en-US" dirty="0"/>
              <a:t>localhost:3005</a:t>
            </a:r>
            <a:endParaRPr lang="uk-UA" dirty="0"/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87A573E1-7F14-4CE4-A8CA-7BE0BCD53958}"/>
              </a:ext>
            </a:extLst>
          </p:cNvPr>
          <p:cNvSpPr/>
          <p:nvPr/>
        </p:nvSpPr>
        <p:spPr>
          <a:xfrm>
            <a:off x="6593937" y="1243327"/>
            <a:ext cx="2627013" cy="659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NUWM.Servers.Calc</a:t>
            </a:r>
          </a:p>
          <a:p>
            <a:pPr algn="ctr"/>
            <a:r>
              <a:rPr lang="en-US" dirty="0"/>
              <a:t>localhost:3001</a:t>
            </a:r>
            <a:endParaRPr lang="uk-UA" dirty="0"/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110EB5EA-B8C2-4382-9407-B4AF13767570}"/>
              </a:ext>
            </a:extLst>
          </p:cNvPr>
          <p:cNvSpPr/>
          <p:nvPr/>
        </p:nvSpPr>
        <p:spPr>
          <a:xfrm>
            <a:off x="3853756" y="5115314"/>
            <a:ext cx="2501776" cy="660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NUWM.Servers.Bridge</a:t>
            </a:r>
          </a:p>
          <a:p>
            <a:pPr algn="ctr"/>
            <a:r>
              <a:rPr lang="en-US" dirty="0"/>
              <a:t>localhost:3003</a:t>
            </a:r>
            <a:endParaRPr lang="uk-UA" dirty="0"/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A675EECC-6AF9-4710-A6B9-479283D2BFDF}"/>
              </a:ext>
            </a:extLst>
          </p:cNvPr>
          <p:cNvSpPr/>
          <p:nvPr/>
        </p:nvSpPr>
        <p:spPr>
          <a:xfrm>
            <a:off x="3853756" y="3183675"/>
            <a:ext cx="2501776" cy="660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NUWM.Servers.Bridge</a:t>
            </a:r>
          </a:p>
          <a:p>
            <a:pPr algn="ctr"/>
            <a:r>
              <a:rPr lang="en-US" dirty="0"/>
              <a:t>localhost:3002</a:t>
            </a:r>
            <a:endParaRPr lang="uk-UA" dirty="0"/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8930C939-6158-4747-8959-A423E4CF5C02}"/>
              </a:ext>
            </a:extLst>
          </p:cNvPr>
          <p:cNvSpPr/>
          <p:nvPr/>
        </p:nvSpPr>
        <p:spPr>
          <a:xfrm>
            <a:off x="3853756" y="1256883"/>
            <a:ext cx="2501776" cy="660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NUWM.Servers.Bridge</a:t>
            </a:r>
          </a:p>
          <a:p>
            <a:pPr algn="ctr"/>
            <a:r>
              <a:rPr lang="en-US" dirty="0"/>
              <a:t>localhost:3000</a:t>
            </a:r>
            <a:endParaRPr lang="uk-UA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1302956-5C51-42F9-BE87-2BA3BE354E2C}"/>
              </a:ext>
            </a:extLst>
          </p:cNvPr>
          <p:cNvSpPr/>
          <p:nvPr/>
        </p:nvSpPr>
        <p:spPr>
          <a:xfrm>
            <a:off x="1186001" y="3115771"/>
            <a:ext cx="1240325" cy="79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uk-UA" dirty="0"/>
          </a:p>
        </p:txBody>
      </p:sp>
      <p:cxnSp>
        <p:nvCxnSpPr>
          <p:cNvPr id="14" name="Сполучна лінія: вигнута 13">
            <a:extLst>
              <a:ext uri="{FF2B5EF4-FFF2-40B4-BE49-F238E27FC236}">
                <a16:creationId xmlns:a16="http://schemas.microsoft.com/office/drawing/2014/main" id="{95970299-0B7A-40C2-AD92-44D71CCF7D0B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16200000" flipV="1">
            <a:off x="6505294" y="3714665"/>
            <a:ext cx="1503" cy="2802801"/>
          </a:xfrm>
          <a:prstGeom prst="curvedConnector3">
            <a:avLst>
              <a:gd name="adj1" fmla="val 237426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получна лінія: вигнута 16">
            <a:extLst>
              <a:ext uri="{FF2B5EF4-FFF2-40B4-BE49-F238E27FC236}">
                <a16:creationId xmlns:a16="http://schemas.microsoft.com/office/drawing/2014/main" id="{28FA06F4-6B99-4126-9AF8-96F46AE71548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16200000" flipH="1">
            <a:off x="6506044" y="4374812"/>
            <a:ext cx="12700" cy="2802801"/>
          </a:xfrm>
          <a:prstGeom prst="curvedConnector3">
            <a:avLst>
              <a:gd name="adj1" fmla="val 2512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получна лінія: вигнута 29">
            <a:extLst>
              <a:ext uri="{FF2B5EF4-FFF2-40B4-BE49-F238E27FC236}">
                <a16:creationId xmlns:a16="http://schemas.microsoft.com/office/drawing/2014/main" id="{E8D05426-BCC8-40D6-88D7-8139CF8E8391}"/>
              </a:ext>
            </a:extLst>
          </p:cNvPr>
          <p:cNvCxnSpPr>
            <a:cxnSpLocks/>
            <a:stCxn id="11" idx="4"/>
            <a:endCxn id="7" idx="1"/>
          </p:cNvCxnSpPr>
          <p:nvPr/>
        </p:nvCxnSpPr>
        <p:spPr>
          <a:xfrm rot="16200000" flipH="1">
            <a:off x="2063316" y="3655324"/>
            <a:ext cx="1533288" cy="204759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получна лінія: вигнута 32">
            <a:extLst>
              <a:ext uri="{FF2B5EF4-FFF2-40B4-BE49-F238E27FC236}">
                <a16:creationId xmlns:a16="http://schemas.microsoft.com/office/drawing/2014/main" id="{A5B8C95A-016C-47EA-B610-6E5B7D1434D7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16200000" flipH="1">
            <a:off x="6506044" y="2443173"/>
            <a:ext cx="12700" cy="2802801"/>
          </a:xfrm>
          <a:prstGeom prst="curvedConnector3">
            <a:avLst>
              <a:gd name="adj1" fmla="val 2227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получна лінія: вигнута 35">
            <a:extLst>
              <a:ext uri="{FF2B5EF4-FFF2-40B4-BE49-F238E27FC236}">
                <a16:creationId xmlns:a16="http://schemas.microsoft.com/office/drawing/2014/main" id="{AFFFE42F-C8C7-45F2-993C-FE496C1515C6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V="1">
            <a:off x="6505294" y="1783025"/>
            <a:ext cx="1502" cy="2802801"/>
          </a:xfrm>
          <a:prstGeom prst="curvedConnector3">
            <a:avLst>
              <a:gd name="adj1" fmla="val 219499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Сполучна лінія: вигнута 40">
            <a:extLst>
              <a:ext uri="{FF2B5EF4-FFF2-40B4-BE49-F238E27FC236}">
                <a16:creationId xmlns:a16="http://schemas.microsoft.com/office/drawing/2014/main" id="{B6B57021-7F64-47EE-B498-9A3BEC991613}"/>
              </a:ext>
            </a:extLst>
          </p:cNvPr>
          <p:cNvCxnSpPr>
            <a:cxnSpLocks/>
            <a:stCxn id="6" idx="0"/>
            <a:endCxn id="9" idx="0"/>
          </p:cNvCxnSpPr>
          <p:nvPr/>
        </p:nvCxnSpPr>
        <p:spPr>
          <a:xfrm rot="16200000" flipH="1" flipV="1">
            <a:off x="6499266" y="-151295"/>
            <a:ext cx="13556" cy="2802800"/>
          </a:xfrm>
          <a:prstGeom prst="curvedConnector3">
            <a:avLst>
              <a:gd name="adj1" fmla="val -2354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получна лінія: вигнута 44">
            <a:extLst>
              <a:ext uri="{FF2B5EF4-FFF2-40B4-BE49-F238E27FC236}">
                <a16:creationId xmlns:a16="http://schemas.microsoft.com/office/drawing/2014/main" id="{5C9CBB36-43D0-47F4-8734-C76EABFC4B5A}"/>
              </a:ext>
            </a:extLst>
          </p:cNvPr>
          <p:cNvCxnSpPr>
            <a:cxnSpLocks/>
            <a:stCxn id="9" idx="2"/>
            <a:endCxn id="6" idx="2"/>
          </p:cNvCxnSpPr>
          <p:nvPr/>
        </p:nvCxnSpPr>
        <p:spPr>
          <a:xfrm rot="5400000" flipH="1" flipV="1">
            <a:off x="6498514" y="508852"/>
            <a:ext cx="15059" cy="2802800"/>
          </a:xfrm>
          <a:prstGeom prst="curvedConnector3">
            <a:avLst>
              <a:gd name="adj1" fmla="val -18787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получна лінія: вигнута 57">
            <a:extLst>
              <a:ext uri="{FF2B5EF4-FFF2-40B4-BE49-F238E27FC236}">
                <a16:creationId xmlns:a16="http://schemas.microsoft.com/office/drawing/2014/main" id="{99B16800-8606-423F-864A-51F9D837BE12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426326" y="3514124"/>
            <a:ext cx="1427430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получна лінія: вигнута 60">
            <a:extLst>
              <a:ext uri="{FF2B5EF4-FFF2-40B4-BE49-F238E27FC236}">
                <a16:creationId xmlns:a16="http://schemas.microsoft.com/office/drawing/2014/main" id="{B077F7BB-5282-4196-8F4E-7A827C8962E0}"/>
              </a:ext>
            </a:extLst>
          </p:cNvPr>
          <p:cNvCxnSpPr>
            <a:cxnSpLocks/>
            <a:stCxn id="11" idx="0"/>
            <a:endCxn id="9" idx="1"/>
          </p:cNvCxnSpPr>
          <p:nvPr/>
        </p:nvCxnSpPr>
        <p:spPr>
          <a:xfrm rot="5400000" flipH="1" flipV="1">
            <a:off x="2065741" y="1327756"/>
            <a:ext cx="1528439" cy="204759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E4D6FF1D-5A2E-440F-B363-69AB288AE726}"/>
              </a:ext>
            </a:extLst>
          </p:cNvPr>
          <p:cNvSpPr/>
          <p:nvPr/>
        </p:nvSpPr>
        <p:spPr>
          <a:xfrm>
            <a:off x="6096000" y="3177323"/>
            <a:ext cx="2627013" cy="6593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</a:t>
            </a:r>
          </a:p>
          <a:p>
            <a:pPr algn="ctr"/>
            <a:r>
              <a:rPr lang="en-US" dirty="0"/>
              <a:t>localhost:3001</a:t>
            </a:r>
            <a:endParaRPr lang="uk-UA" dirty="0"/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A675EECC-6AF9-4710-A6B9-479283D2BFDF}"/>
              </a:ext>
            </a:extLst>
          </p:cNvPr>
          <p:cNvSpPr/>
          <p:nvPr/>
        </p:nvSpPr>
        <p:spPr>
          <a:xfrm>
            <a:off x="3297496" y="3183673"/>
            <a:ext cx="2501776" cy="660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NUWM.Servers.Bridge</a:t>
            </a:r>
          </a:p>
          <a:p>
            <a:pPr algn="ctr"/>
            <a:r>
              <a:rPr lang="en-US" dirty="0"/>
              <a:t>localhost:3000</a:t>
            </a:r>
            <a:endParaRPr lang="uk-UA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1302956-5C51-42F9-BE87-2BA3BE354E2C}"/>
              </a:ext>
            </a:extLst>
          </p:cNvPr>
          <p:cNvSpPr/>
          <p:nvPr/>
        </p:nvSpPr>
        <p:spPr>
          <a:xfrm>
            <a:off x="1589861" y="3115771"/>
            <a:ext cx="1240325" cy="79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uk-UA" dirty="0"/>
          </a:p>
        </p:txBody>
      </p:sp>
      <p:cxnSp>
        <p:nvCxnSpPr>
          <p:cNvPr id="33" name="Сполучна лінія: вигнута 32">
            <a:extLst>
              <a:ext uri="{FF2B5EF4-FFF2-40B4-BE49-F238E27FC236}">
                <a16:creationId xmlns:a16="http://schemas.microsoft.com/office/drawing/2014/main" id="{A5B8C95A-016C-47EA-B610-6E5B7D1434D7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 flipV="1">
            <a:off x="5975019" y="2410084"/>
            <a:ext cx="7852" cy="2861123"/>
          </a:xfrm>
          <a:prstGeom prst="curvedConnector3">
            <a:avLst>
              <a:gd name="adj1" fmla="val -29113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получна лінія: вигнута 35">
            <a:extLst>
              <a:ext uri="{FF2B5EF4-FFF2-40B4-BE49-F238E27FC236}">
                <a16:creationId xmlns:a16="http://schemas.microsoft.com/office/drawing/2014/main" id="{AFFFE42F-C8C7-45F2-993C-FE496C1515C6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H="1" flipV="1">
            <a:off x="5975771" y="1749936"/>
            <a:ext cx="6350" cy="2861123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получна лінія: вигнута 57">
            <a:extLst>
              <a:ext uri="{FF2B5EF4-FFF2-40B4-BE49-F238E27FC236}">
                <a16:creationId xmlns:a16="http://schemas.microsoft.com/office/drawing/2014/main" id="{99B16800-8606-423F-864A-51F9D837BE12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 flipV="1">
            <a:off x="2830186" y="3514123"/>
            <a:ext cx="467310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80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</Words>
  <Application>Microsoft Office PowerPoint</Application>
  <PresentationFormat>Широкий екран</PresentationFormat>
  <Paragraphs>18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Теа Камій</dc:creator>
  <cp:lastModifiedBy>Теа Камій</cp:lastModifiedBy>
  <cp:revision>3</cp:revision>
  <dcterms:created xsi:type="dcterms:W3CDTF">2018-01-30T18:31:51Z</dcterms:created>
  <dcterms:modified xsi:type="dcterms:W3CDTF">2018-01-30T18:58:00Z</dcterms:modified>
</cp:coreProperties>
</file>