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" d="100"/>
          <a:sy n="11" d="100"/>
        </p:scale>
        <p:origin x="242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7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2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56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65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C370-492A-4059-9103-5F3088E214E4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2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E36C7-4181-4896-9B01-CBE11E60C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C1BC40-35BF-4A85-8479-095AF4FAD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36E46D-0B2C-4E2F-B33C-2DD84D61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4221"/>
            <a:ext cx="14941515" cy="149415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0D5390-0AE2-4BC5-97CB-94D650EE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048" y="19929975"/>
            <a:ext cx="14416297" cy="144162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4B6820-400D-47A4-93ED-413ECE118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6" y="34064585"/>
            <a:ext cx="13808932" cy="82372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9C186F-7141-48BE-8EA9-085C20B75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399" y="34385736"/>
            <a:ext cx="13573183" cy="791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2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Premi</dc:creator>
  <cp:lastModifiedBy>Max Premi</cp:lastModifiedBy>
  <cp:revision>2</cp:revision>
  <dcterms:created xsi:type="dcterms:W3CDTF">2018-01-19T14:00:09Z</dcterms:created>
  <dcterms:modified xsi:type="dcterms:W3CDTF">2018-01-20T15:43:10Z</dcterms:modified>
</cp:coreProperties>
</file>