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" d="100"/>
          <a:sy n="11" d="100"/>
        </p:scale>
        <p:origin x="242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8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4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1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70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2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42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56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65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C370-492A-4059-9103-5F3088E214E4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3EA3-E2DE-4141-97ED-39C14FFDD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92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E36C7-4181-4896-9B01-CBE11E60C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C1BC40-35BF-4A85-8479-095AF4FAD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372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 Premi</dc:creator>
  <cp:lastModifiedBy>Max Premi</cp:lastModifiedBy>
  <cp:revision>1</cp:revision>
  <dcterms:created xsi:type="dcterms:W3CDTF">2018-01-19T14:00:09Z</dcterms:created>
  <dcterms:modified xsi:type="dcterms:W3CDTF">2018-01-19T14:05:31Z</dcterms:modified>
</cp:coreProperties>
</file>