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6" r:id="rId2"/>
  </p:sldMasterIdLst>
  <p:notesMasterIdLst>
    <p:notesMasterId r:id="rId14"/>
  </p:notesMasterIdLst>
  <p:sldIdLst>
    <p:sldId id="256" r:id="rId3"/>
    <p:sldId id="258" r:id="rId4"/>
    <p:sldId id="259" r:id="rId5"/>
    <p:sldId id="313" r:id="rId6"/>
    <p:sldId id="260" r:id="rId7"/>
    <p:sldId id="314" r:id="rId8"/>
    <p:sldId id="312" r:id="rId9"/>
    <p:sldId id="311" r:id="rId10"/>
    <p:sldId id="316" r:id="rId11"/>
    <p:sldId id="309" r:id="rId12"/>
    <p:sldId id="315" r:id="rId13"/>
  </p:sldIdLst>
  <p:sldSz cx="9144000" cy="5143500" type="screen16x9"/>
  <p:notesSz cx="6858000" cy="9144000"/>
  <p:embeddedFontLst>
    <p:embeddedFont>
      <p:font typeface="Bebas Neue" panose="020B0604020202020204" pitchFamily="34" charset="0"/>
      <p:regular r:id="rId15"/>
    </p:embeddedFont>
    <p:embeddedFont>
      <p:font typeface="Dreaming Outloud Pro" panose="03050502040302030504" pitchFamily="66" charset="0"/>
      <p:regular r:id="rId16"/>
      <p:italic r:id="rId17"/>
    </p:embeddedFont>
    <p:embeddedFont>
      <p:font typeface="Mouse Memoirs" panose="020B0604020202020204" charset="0"/>
      <p:regular r:id="rId18"/>
    </p:embeddedFont>
    <p:embeddedFont>
      <p:font typeface="Nunito" panose="020B0604020202020204" pitchFamily="2" charset="0"/>
      <p:regular r:id="rId19"/>
      <p:bold r:id="rId20"/>
      <p:italic r:id="rId21"/>
      <p:boldItalic r:id="rId22"/>
    </p:embeddedFont>
    <p:embeddedFont>
      <p:font typeface="Open Sans" panose="020B0604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5B7ABE-E4AA-4C8E-9C8D-9A0A78179A38}">
  <a:tblStyle styleId="{695B7ABE-E4AA-4C8E-9C8D-9A0A78179A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45ed390cd7_0_5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45ed390cd7_0_5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5ed390cd7_0_5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5ed390cd7_0_5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45ed390cd7_0_6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145ed390cd7_0_6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59200" y="741975"/>
            <a:ext cx="5625600" cy="3168600"/>
          </a:xfrm>
          <a:prstGeom prst="rect">
            <a:avLst/>
          </a:prstGeom>
          <a:effectLst>
            <a:outerShdw dist="28575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7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80025" y="4026097"/>
            <a:ext cx="47775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207535" y="-1917684"/>
            <a:ext cx="2804737" cy="4653447"/>
            <a:chOff x="7207535" y="-1917684"/>
            <a:chExt cx="2804737" cy="4653447"/>
          </a:xfrm>
        </p:grpSpPr>
        <p:sp>
          <p:nvSpPr>
            <p:cNvPr id="12" name="Google Shape;12;p2"/>
            <p:cNvSpPr/>
            <p:nvPr/>
          </p:nvSpPr>
          <p:spPr>
            <a:xfrm rot="-5612929">
              <a:off x="6417051" y="-792094"/>
              <a:ext cx="4513404" cy="2402267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-6299960">
              <a:off x="7174624" y="273233"/>
              <a:ext cx="364914" cy="211869"/>
              <a:chOff x="4974900" y="1043625"/>
              <a:chExt cx="364925" cy="21187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283175" y="1180100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128100" y="1043625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974900" y="1090125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2"/>
          <p:cNvSpPr/>
          <p:nvPr/>
        </p:nvSpPr>
        <p:spPr>
          <a:xfrm rot="824370">
            <a:off x="-2703689" y="-1468127"/>
            <a:ext cx="5009149" cy="2666128"/>
          </a:xfrm>
          <a:custGeom>
            <a:avLst/>
            <a:gdLst/>
            <a:ahLst/>
            <a:cxnLst/>
            <a:rect l="l" t="t" r="r" b="b"/>
            <a:pathLst>
              <a:path w="180533" h="96089" extrusionOk="0">
                <a:moveTo>
                  <a:pt x="95540" y="1398"/>
                </a:moveTo>
                <a:cubicBezTo>
                  <a:pt x="95813" y="1398"/>
                  <a:pt x="96090" y="1421"/>
                  <a:pt x="96371" y="1467"/>
                </a:cubicBezTo>
                <a:cubicBezTo>
                  <a:pt x="99671" y="2015"/>
                  <a:pt x="101725" y="5574"/>
                  <a:pt x="101745" y="8708"/>
                </a:cubicBezTo>
                <a:cubicBezTo>
                  <a:pt x="101769" y="12639"/>
                  <a:pt x="99202" y="16118"/>
                  <a:pt x="96465" y="18696"/>
                </a:cubicBezTo>
                <a:cubicBezTo>
                  <a:pt x="96345" y="18809"/>
                  <a:pt x="96224" y="18921"/>
                  <a:pt x="96102" y="19032"/>
                </a:cubicBezTo>
                <a:lnTo>
                  <a:pt x="96102" y="19032"/>
                </a:lnTo>
                <a:cubicBezTo>
                  <a:pt x="95228" y="18487"/>
                  <a:pt x="94393" y="17883"/>
                  <a:pt x="93614" y="17198"/>
                </a:cubicBezTo>
                <a:cubicBezTo>
                  <a:pt x="90923" y="14829"/>
                  <a:pt x="88614" y="11197"/>
                  <a:pt x="89247" y="7459"/>
                </a:cubicBezTo>
                <a:cubicBezTo>
                  <a:pt x="89757" y="4449"/>
                  <a:pt x="92350" y="1398"/>
                  <a:pt x="95540" y="1398"/>
                </a:cubicBezTo>
                <a:close/>
                <a:moveTo>
                  <a:pt x="60924" y="33094"/>
                </a:moveTo>
                <a:lnTo>
                  <a:pt x="60924" y="33094"/>
                </a:lnTo>
                <a:cubicBezTo>
                  <a:pt x="63153" y="34603"/>
                  <a:pt x="65185" y="36441"/>
                  <a:pt x="66862" y="38515"/>
                </a:cubicBezTo>
                <a:cubicBezTo>
                  <a:pt x="69144" y="41336"/>
                  <a:pt x="70872" y="44953"/>
                  <a:pt x="70596" y="48664"/>
                </a:cubicBezTo>
                <a:cubicBezTo>
                  <a:pt x="70351" y="51936"/>
                  <a:pt x="68317" y="55156"/>
                  <a:pt x="65421" y="56715"/>
                </a:cubicBezTo>
                <a:cubicBezTo>
                  <a:pt x="64375" y="57277"/>
                  <a:pt x="63279" y="57541"/>
                  <a:pt x="62200" y="57541"/>
                </a:cubicBezTo>
                <a:cubicBezTo>
                  <a:pt x="60212" y="57541"/>
                  <a:pt x="58279" y="56650"/>
                  <a:pt x="56817" y="55094"/>
                </a:cubicBezTo>
                <a:cubicBezTo>
                  <a:pt x="54502" y="52633"/>
                  <a:pt x="53452" y="49122"/>
                  <a:pt x="53276" y="45809"/>
                </a:cubicBezTo>
                <a:cubicBezTo>
                  <a:pt x="53077" y="42058"/>
                  <a:pt x="54050" y="38318"/>
                  <a:pt x="56855" y="35691"/>
                </a:cubicBezTo>
                <a:cubicBezTo>
                  <a:pt x="58044" y="34577"/>
                  <a:pt x="59439" y="33743"/>
                  <a:pt x="60924" y="33094"/>
                </a:cubicBezTo>
                <a:close/>
                <a:moveTo>
                  <a:pt x="138727" y="50284"/>
                </a:moveTo>
                <a:cubicBezTo>
                  <a:pt x="140276" y="52756"/>
                  <a:pt x="141607" y="55386"/>
                  <a:pt x="142676" y="58177"/>
                </a:cubicBezTo>
                <a:cubicBezTo>
                  <a:pt x="145400" y="65287"/>
                  <a:pt x="146369" y="73244"/>
                  <a:pt x="144473" y="80688"/>
                </a:cubicBezTo>
                <a:cubicBezTo>
                  <a:pt x="143514" y="84454"/>
                  <a:pt x="141745" y="88093"/>
                  <a:pt x="138872" y="90770"/>
                </a:cubicBezTo>
                <a:cubicBezTo>
                  <a:pt x="136351" y="93118"/>
                  <a:pt x="133013" y="94691"/>
                  <a:pt x="129541" y="94691"/>
                </a:cubicBezTo>
                <a:cubicBezTo>
                  <a:pt x="129337" y="94691"/>
                  <a:pt x="129133" y="94685"/>
                  <a:pt x="128929" y="94675"/>
                </a:cubicBezTo>
                <a:cubicBezTo>
                  <a:pt x="122041" y="94304"/>
                  <a:pt x="116826" y="87743"/>
                  <a:pt x="116157" y="81218"/>
                </a:cubicBezTo>
                <a:cubicBezTo>
                  <a:pt x="115344" y="73267"/>
                  <a:pt x="119673" y="65841"/>
                  <a:pt x="125186" y="60474"/>
                </a:cubicBezTo>
                <a:cubicBezTo>
                  <a:pt x="128081" y="57656"/>
                  <a:pt x="131335" y="55249"/>
                  <a:pt x="134670" y="52982"/>
                </a:cubicBezTo>
                <a:cubicBezTo>
                  <a:pt x="136013" y="52069"/>
                  <a:pt x="137366" y="51171"/>
                  <a:pt x="138727" y="50284"/>
                </a:cubicBezTo>
                <a:close/>
                <a:moveTo>
                  <a:pt x="95509" y="1"/>
                </a:moveTo>
                <a:cubicBezTo>
                  <a:pt x="95078" y="1"/>
                  <a:pt x="94639" y="45"/>
                  <a:pt x="94197" y="137"/>
                </a:cubicBezTo>
                <a:cubicBezTo>
                  <a:pt x="91144" y="776"/>
                  <a:pt x="88784" y="3530"/>
                  <a:pt x="88022" y="6469"/>
                </a:cubicBezTo>
                <a:cubicBezTo>
                  <a:pt x="87166" y="9770"/>
                  <a:pt x="88409" y="13224"/>
                  <a:pt x="90424" y="15849"/>
                </a:cubicBezTo>
                <a:cubicBezTo>
                  <a:pt x="91702" y="17514"/>
                  <a:pt x="93278" y="18856"/>
                  <a:pt x="95012" y="19977"/>
                </a:cubicBezTo>
                <a:lnTo>
                  <a:pt x="95012" y="19977"/>
                </a:lnTo>
                <a:cubicBezTo>
                  <a:pt x="92450" y="22094"/>
                  <a:pt x="89551" y="23791"/>
                  <a:pt x="86511" y="25127"/>
                </a:cubicBezTo>
                <a:cubicBezTo>
                  <a:pt x="82851" y="26736"/>
                  <a:pt x="78952" y="27806"/>
                  <a:pt x="75022" y="28501"/>
                </a:cubicBezTo>
                <a:cubicBezTo>
                  <a:pt x="71684" y="29091"/>
                  <a:pt x="68308" y="29477"/>
                  <a:pt x="65010" y="30282"/>
                </a:cubicBezTo>
                <a:cubicBezTo>
                  <a:pt x="63685" y="30606"/>
                  <a:pt x="62363" y="30999"/>
                  <a:pt x="61090" y="31505"/>
                </a:cubicBezTo>
                <a:lnTo>
                  <a:pt x="61090" y="31505"/>
                </a:lnTo>
                <a:cubicBezTo>
                  <a:pt x="59861" y="30716"/>
                  <a:pt x="58574" y="30026"/>
                  <a:pt x="57247" y="29461"/>
                </a:cubicBezTo>
                <a:cubicBezTo>
                  <a:pt x="54657" y="28357"/>
                  <a:pt x="51923" y="27899"/>
                  <a:pt x="49159" y="27899"/>
                </a:cubicBezTo>
                <a:cubicBezTo>
                  <a:pt x="44210" y="27899"/>
                  <a:pt x="39167" y="29369"/>
                  <a:pt x="34690" y="31237"/>
                </a:cubicBezTo>
                <a:cubicBezTo>
                  <a:pt x="21705" y="36653"/>
                  <a:pt x="11529" y="47379"/>
                  <a:pt x="4691" y="59475"/>
                </a:cubicBezTo>
                <a:cubicBezTo>
                  <a:pt x="3001" y="62464"/>
                  <a:pt x="1518" y="65560"/>
                  <a:pt x="210" y="68733"/>
                </a:cubicBezTo>
                <a:cubicBezTo>
                  <a:pt x="0" y="69241"/>
                  <a:pt x="419" y="69576"/>
                  <a:pt x="858" y="69576"/>
                </a:cubicBezTo>
                <a:cubicBezTo>
                  <a:pt x="1143" y="69576"/>
                  <a:pt x="1436" y="69435"/>
                  <a:pt x="1570" y="69108"/>
                </a:cubicBezTo>
                <a:cubicBezTo>
                  <a:pt x="6783" y="56465"/>
                  <a:pt x="15273" y="44672"/>
                  <a:pt x="26776" y="37062"/>
                </a:cubicBezTo>
                <a:cubicBezTo>
                  <a:pt x="32497" y="33277"/>
                  <a:pt x="39024" y="30526"/>
                  <a:pt x="45842" y="29558"/>
                </a:cubicBezTo>
                <a:cubicBezTo>
                  <a:pt x="46968" y="29398"/>
                  <a:pt x="48087" y="29314"/>
                  <a:pt x="49195" y="29314"/>
                </a:cubicBezTo>
                <a:cubicBezTo>
                  <a:pt x="52329" y="29314"/>
                  <a:pt x="55376" y="29983"/>
                  <a:pt x="58240" y="31487"/>
                </a:cubicBezTo>
                <a:cubicBezTo>
                  <a:pt x="58672" y="31713"/>
                  <a:pt x="59099" y="31952"/>
                  <a:pt x="59521" y="32203"/>
                </a:cubicBezTo>
                <a:lnTo>
                  <a:pt x="59521" y="32203"/>
                </a:lnTo>
                <a:cubicBezTo>
                  <a:pt x="58437" y="32742"/>
                  <a:pt x="57407" y="33384"/>
                  <a:pt x="56463" y="34160"/>
                </a:cubicBezTo>
                <a:cubicBezTo>
                  <a:pt x="53673" y="36455"/>
                  <a:pt x="52189" y="39789"/>
                  <a:pt x="51896" y="43352"/>
                </a:cubicBezTo>
                <a:cubicBezTo>
                  <a:pt x="51393" y="49441"/>
                  <a:pt x="54166" y="58104"/>
                  <a:pt x="61246" y="58933"/>
                </a:cubicBezTo>
                <a:cubicBezTo>
                  <a:pt x="61541" y="58967"/>
                  <a:pt x="61834" y="58984"/>
                  <a:pt x="62125" y="58984"/>
                </a:cubicBezTo>
                <a:cubicBezTo>
                  <a:pt x="65057" y="58984"/>
                  <a:pt x="67750" y="57288"/>
                  <a:pt x="69529" y="54997"/>
                </a:cubicBezTo>
                <a:cubicBezTo>
                  <a:pt x="71619" y="52306"/>
                  <a:pt x="72390" y="48991"/>
                  <a:pt x="71819" y="45648"/>
                </a:cubicBezTo>
                <a:cubicBezTo>
                  <a:pt x="71198" y="42017"/>
                  <a:pt x="69133" y="38768"/>
                  <a:pt x="66639" y="36125"/>
                </a:cubicBezTo>
                <a:cubicBezTo>
                  <a:pt x="65390" y="34802"/>
                  <a:pt x="64001" y="33568"/>
                  <a:pt x="62508" y="32477"/>
                </a:cubicBezTo>
                <a:lnTo>
                  <a:pt x="62508" y="32477"/>
                </a:lnTo>
                <a:cubicBezTo>
                  <a:pt x="63377" y="32176"/>
                  <a:pt x="64262" y="31924"/>
                  <a:pt x="65142" y="31703"/>
                </a:cubicBezTo>
                <a:cubicBezTo>
                  <a:pt x="68323" y="30904"/>
                  <a:pt x="71583" y="30505"/>
                  <a:pt x="74813" y="29962"/>
                </a:cubicBezTo>
                <a:cubicBezTo>
                  <a:pt x="78525" y="29338"/>
                  <a:pt x="82189" y="28387"/>
                  <a:pt x="85688" y="26990"/>
                </a:cubicBezTo>
                <a:cubicBezTo>
                  <a:pt x="89186" y="25592"/>
                  <a:pt x="92496" y="23772"/>
                  <a:pt x="95452" y="21429"/>
                </a:cubicBezTo>
                <a:cubicBezTo>
                  <a:pt x="95732" y="21207"/>
                  <a:pt x="96009" y="20980"/>
                  <a:pt x="96284" y="20748"/>
                </a:cubicBezTo>
                <a:lnTo>
                  <a:pt x="96284" y="20748"/>
                </a:lnTo>
                <a:cubicBezTo>
                  <a:pt x="97334" y="21344"/>
                  <a:pt x="98427" y="21874"/>
                  <a:pt x="99533" y="22359"/>
                </a:cubicBezTo>
                <a:cubicBezTo>
                  <a:pt x="103086" y="23914"/>
                  <a:pt x="106748" y="25191"/>
                  <a:pt x="110268" y="26826"/>
                </a:cubicBezTo>
                <a:cubicBezTo>
                  <a:pt x="121102" y="31856"/>
                  <a:pt x="131304" y="39152"/>
                  <a:pt x="137946" y="49078"/>
                </a:cubicBezTo>
                <a:lnTo>
                  <a:pt x="137946" y="49078"/>
                </a:lnTo>
                <a:cubicBezTo>
                  <a:pt x="136040" y="50328"/>
                  <a:pt x="134152" y="51605"/>
                  <a:pt x="132289" y="52915"/>
                </a:cubicBezTo>
                <a:cubicBezTo>
                  <a:pt x="125730" y="57526"/>
                  <a:pt x="119509" y="63049"/>
                  <a:pt x="116428" y="70640"/>
                </a:cubicBezTo>
                <a:cubicBezTo>
                  <a:pt x="113663" y="77453"/>
                  <a:pt x="114011" y="85388"/>
                  <a:pt x="119044" y="91054"/>
                </a:cubicBezTo>
                <a:cubicBezTo>
                  <a:pt x="121203" y="93485"/>
                  <a:pt x="124142" y="95356"/>
                  <a:pt x="127378" y="95907"/>
                </a:cubicBezTo>
                <a:cubicBezTo>
                  <a:pt x="128095" y="96030"/>
                  <a:pt x="128815" y="96089"/>
                  <a:pt x="129532" y="96089"/>
                </a:cubicBezTo>
                <a:cubicBezTo>
                  <a:pt x="132359" y="96089"/>
                  <a:pt x="135142" y="95172"/>
                  <a:pt x="137522" y="93610"/>
                </a:cubicBezTo>
                <a:cubicBezTo>
                  <a:pt x="144128" y="89277"/>
                  <a:pt x="146645" y="81082"/>
                  <a:pt x="146848" y="73539"/>
                </a:cubicBezTo>
                <a:cubicBezTo>
                  <a:pt x="147082" y="64866"/>
                  <a:pt x="144378" y="56688"/>
                  <a:pt x="139868" y="49545"/>
                </a:cubicBezTo>
                <a:lnTo>
                  <a:pt x="139868" y="49545"/>
                </a:lnTo>
                <a:cubicBezTo>
                  <a:pt x="141756" y="48328"/>
                  <a:pt x="143657" y="47132"/>
                  <a:pt x="145565" y="45948"/>
                </a:cubicBezTo>
                <a:cubicBezTo>
                  <a:pt x="153121" y="41260"/>
                  <a:pt x="160828" y="36821"/>
                  <a:pt x="168579" y="32465"/>
                </a:cubicBezTo>
                <a:cubicBezTo>
                  <a:pt x="172331" y="30357"/>
                  <a:pt x="176094" y="28268"/>
                  <a:pt x="179857" y="26180"/>
                </a:cubicBezTo>
                <a:cubicBezTo>
                  <a:pt x="180532" y="25804"/>
                  <a:pt x="180118" y="24866"/>
                  <a:pt x="179490" y="24866"/>
                </a:cubicBezTo>
                <a:cubicBezTo>
                  <a:pt x="179380" y="24866"/>
                  <a:pt x="179263" y="24895"/>
                  <a:pt x="179144" y="24961"/>
                </a:cubicBezTo>
                <a:cubicBezTo>
                  <a:pt x="171118" y="29417"/>
                  <a:pt x="163091" y="33874"/>
                  <a:pt x="155171" y="38516"/>
                </a:cubicBezTo>
                <a:cubicBezTo>
                  <a:pt x="149759" y="41688"/>
                  <a:pt x="144354" y="44918"/>
                  <a:pt x="139082" y="48337"/>
                </a:cubicBezTo>
                <a:lnTo>
                  <a:pt x="139082" y="48337"/>
                </a:lnTo>
                <a:cubicBezTo>
                  <a:pt x="135400" y="42848"/>
                  <a:pt x="130656" y="38010"/>
                  <a:pt x="125387" y="34081"/>
                </a:cubicBezTo>
                <a:cubicBezTo>
                  <a:pt x="119094" y="29387"/>
                  <a:pt x="112050" y="25826"/>
                  <a:pt x="104761" y="22959"/>
                </a:cubicBezTo>
                <a:cubicBezTo>
                  <a:pt x="102296" y="21990"/>
                  <a:pt x="99735" y="21050"/>
                  <a:pt x="97381" y="19774"/>
                </a:cubicBezTo>
                <a:lnTo>
                  <a:pt x="97381" y="19774"/>
                </a:lnTo>
                <a:cubicBezTo>
                  <a:pt x="99422" y="17870"/>
                  <a:pt x="101194" y="15649"/>
                  <a:pt x="102253" y="13062"/>
                </a:cubicBezTo>
                <a:cubicBezTo>
                  <a:pt x="103493" y="10028"/>
                  <a:pt x="103479" y="6614"/>
                  <a:pt x="101738" y="3775"/>
                </a:cubicBezTo>
                <a:cubicBezTo>
                  <a:pt x="100381" y="1563"/>
                  <a:pt x="98073" y="1"/>
                  <a:pt x="955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427727">
            <a:off x="-3072624" y="1726770"/>
            <a:ext cx="6164835" cy="6232469"/>
            <a:chOff x="-3072286" y="1338150"/>
            <a:chExt cx="6544537" cy="6616337"/>
          </a:xfrm>
        </p:grpSpPr>
        <p:sp>
          <p:nvSpPr>
            <p:cNvPr id="19" name="Google Shape;19;p2"/>
            <p:cNvSpPr/>
            <p:nvPr/>
          </p:nvSpPr>
          <p:spPr>
            <a:xfrm rot="-2140408">
              <a:off x="-1954446" y="2062344"/>
              <a:ext cx="4146569" cy="5167950"/>
            </a:xfrm>
            <a:custGeom>
              <a:avLst/>
              <a:gdLst/>
              <a:ahLst/>
              <a:cxnLst/>
              <a:rect l="l" t="t" r="r" b="b"/>
              <a:pathLst>
                <a:path w="35896" h="49992" extrusionOk="0">
                  <a:moveTo>
                    <a:pt x="8261" y="1"/>
                  </a:moveTo>
                  <a:cubicBezTo>
                    <a:pt x="7097" y="1"/>
                    <a:pt x="5978" y="354"/>
                    <a:pt x="4947" y="1169"/>
                  </a:cubicBezTo>
                  <a:cubicBezTo>
                    <a:pt x="2867" y="2815"/>
                    <a:pt x="1308" y="4876"/>
                    <a:pt x="698" y="7545"/>
                  </a:cubicBezTo>
                  <a:cubicBezTo>
                    <a:pt x="0" y="10596"/>
                    <a:pt x="37" y="13676"/>
                    <a:pt x="401" y="16749"/>
                  </a:cubicBezTo>
                  <a:cubicBezTo>
                    <a:pt x="907" y="21027"/>
                    <a:pt x="2277" y="25068"/>
                    <a:pt x="4165" y="28915"/>
                  </a:cubicBezTo>
                  <a:cubicBezTo>
                    <a:pt x="5804" y="32254"/>
                    <a:pt x="7565" y="35537"/>
                    <a:pt x="9352" y="38801"/>
                  </a:cubicBezTo>
                  <a:cubicBezTo>
                    <a:pt x="11092" y="41975"/>
                    <a:pt x="13430" y="44635"/>
                    <a:pt x="16488" y="46625"/>
                  </a:cubicBezTo>
                  <a:cubicBezTo>
                    <a:pt x="19457" y="48558"/>
                    <a:pt x="22617" y="49935"/>
                    <a:pt x="26236" y="49992"/>
                  </a:cubicBezTo>
                  <a:cubicBezTo>
                    <a:pt x="26677" y="49965"/>
                    <a:pt x="27117" y="49949"/>
                    <a:pt x="27557" y="49912"/>
                  </a:cubicBezTo>
                  <a:cubicBezTo>
                    <a:pt x="30854" y="49645"/>
                    <a:pt x="33909" y="47284"/>
                    <a:pt x="34800" y="44254"/>
                  </a:cubicBezTo>
                  <a:cubicBezTo>
                    <a:pt x="35369" y="42317"/>
                    <a:pt x="35333" y="40337"/>
                    <a:pt x="34659" y="38454"/>
                  </a:cubicBezTo>
                  <a:cubicBezTo>
                    <a:pt x="33959" y="36501"/>
                    <a:pt x="33164" y="34562"/>
                    <a:pt x="32205" y="32723"/>
                  </a:cubicBezTo>
                  <a:cubicBezTo>
                    <a:pt x="30965" y="30345"/>
                    <a:pt x="31183" y="28268"/>
                    <a:pt x="32770" y="26130"/>
                  </a:cubicBezTo>
                  <a:cubicBezTo>
                    <a:pt x="33615" y="24991"/>
                    <a:pt x="34230" y="23644"/>
                    <a:pt x="34758" y="22315"/>
                  </a:cubicBezTo>
                  <a:cubicBezTo>
                    <a:pt x="35896" y="19456"/>
                    <a:pt x="35815" y="16576"/>
                    <a:pt x="34371" y="13831"/>
                  </a:cubicBezTo>
                  <a:cubicBezTo>
                    <a:pt x="33091" y="11401"/>
                    <a:pt x="31116" y="9791"/>
                    <a:pt x="28303" y="9577"/>
                  </a:cubicBezTo>
                  <a:cubicBezTo>
                    <a:pt x="27989" y="9553"/>
                    <a:pt x="27672" y="9542"/>
                    <a:pt x="27353" y="9542"/>
                  </a:cubicBezTo>
                  <a:cubicBezTo>
                    <a:pt x="26314" y="9542"/>
                    <a:pt x="25261" y="9661"/>
                    <a:pt x="24244" y="9843"/>
                  </a:cubicBezTo>
                  <a:cubicBezTo>
                    <a:pt x="23782" y="9925"/>
                    <a:pt x="23338" y="9966"/>
                    <a:pt x="22912" y="9966"/>
                  </a:cubicBezTo>
                  <a:cubicBezTo>
                    <a:pt x="21015" y="9966"/>
                    <a:pt x="19467" y="9152"/>
                    <a:pt x="18214" y="7524"/>
                  </a:cubicBezTo>
                  <a:cubicBezTo>
                    <a:pt x="17677" y="6827"/>
                    <a:pt x="17168" y="6105"/>
                    <a:pt x="16679" y="5372"/>
                  </a:cubicBezTo>
                  <a:cubicBezTo>
                    <a:pt x="15217" y="3187"/>
                    <a:pt x="13367" y="1476"/>
                    <a:pt x="10873" y="526"/>
                  </a:cubicBezTo>
                  <a:cubicBezTo>
                    <a:pt x="9989" y="190"/>
                    <a:pt x="9113" y="1"/>
                    <a:pt x="8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618038">
              <a:off x="-2260687" y="3600212"/>
              <a:ext cx="5376397" cy="2861596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 rot="1618040">
              <a:off x="1092002" y="3633371"/>
              <a:ext cx="364939" cy="211883"/>
              <a:chOff x="5118141" y="1435066"/>
              <a:chExt cx="364925" cy="211875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5426416" y="1571541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271341" y="1435066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18141" y="1481566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66591"/>
            <a:ext cx="65760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subTitle" idx="1"/>
          </p:nvPr>
        </p:nvSpPr>
        <p:spPr>
          <a:xfrm>
            <a:off x="2062950" y="3379809"/>
            <a:ext cx="5018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/>
          <p:nvPr/>
        </p:nvSpPr>
        <p:spPr>
          <a:xfrm rot="7643823">
            <a:off x="-2235335" y="-1351816"/>
            <a:ext cx="4513065" cy="2402086"/>
          </a:xfrm>
          <a:custGeom>
            <a:avLst/>
            <a:gdLst/>
            <a:ahLst/>
            <a:cxnLst/>
            <a:rect l="l" t="t" r="r" b="b"/>
            <a:pathLst>
              <a:path w="180533" h="96089" extrusionOk="0">
                <a:moveTo>
                  <a:pt x="95540" y="1398"/>
                </a:moveTo>
                <a:cubicBezTo>
                  <a:pt x="95813" y="1398"/>
                  <a:pt x="96090" y="1421"/>
                  <a:pt x="96371" y="1467"/>
                </a:cubicBezTo>
                <a:cubicBezTo>
                  <a:pt x="99671" y="2015"/>
                  <a:pt x="101725" y="5574"/>
                  <a:pt x="101745" y="8708"/>
                </a:cubicBezTo>
                <a:cubicBezTo>
                  <a:pt x="101769" y="12639"/>
                  <a:pt x="99202" y="16118"/>
                  <a:pt x="96465" y="18696"/>
                </a:cubicBezTo>
                <a:cubicBezTo>
                  <a:pt x="96345" y="18809"/>
                  <a:pt x="96224" y="18921"/>
                  <a:pt x="96102" y="19032"/>
                </a:cubicBezTo>
                <a:lnTo>
                  <a:pt x="96102" y="19032"/>
                </a:lnTo>
                <a:cubicBezTo>
                  <a:pt x="95228" y="18487"/>
                  <a:pt x="94393" y="17883"/>
                  <a:pt x="93614" y="17198"/>
                </a:cubicBezTo>
                <a:cubicBezTo>
                  <a:pt x="90923" y="14829"/>
                  <a:pt x="88614" y="11197"/>
                  <a:pt x="89247" y="7459"/>
                </a:cubicBezTo>
                <a:cubicBezTo>
                  <a:pt x="89757" y="4449"/>
                  <a:pt x="92350" y="1398"/>
                  <a:pt x="95540" y="1398"/>
                </a:cubicBezTo>
                <a:close/>
                <a:moveTo>
                  <a:pt x="60924" y="33094"/>
                </a:moveTo>
                <a:lnTo>
                  <a:pt x="60924" y="33094"/>
                </a:lnTo>
                <a:cubicBezTo>
                  <a:pt x="63153" y="34603"/>
                  <a:pt x="65185" y="36441"/>
                  <a:pt x="66862" y="38515"/>
                </a:cubicBezTo>
                <a:cubicBezTo>
                  <a:pt x="69144" y="41336"/>
                  <a:pt x="70872" y="44953"/>
                  <a:pt x="70596" y="48664"/>
                </a:cubicBezTo>
                <a:cubicBezTo>
                  <a:pt x="70351" y="51936"/>
                  <a:pt x="68317" y="55156"/>
                  <a:pt x="65421" y="56715"/>
                </a:cubicBezTo>
                <a:cubicBezTo>
                  <a:pt x="64375" y="57277"/>
                  <a:pt x="63279" y="57541"/>
                  <a:pt x="62200" y="57541"/>
                </a:cubicBezTo>
                <a:cubicBezTo>
                  <a:pt x="60212" y="57541"/>
                  <a:pt x="58279" y="56650"/>
                  <a:pt x="56817" y="55094"/>
                </a:cubicBezTo>
                <a:cubicBezTo>
                  <a:pt x="54502" y="52633"/>
                  <a:pt x="53452" y="49122"/>
                  <a:pt x="53276" y="45809"/>
                </a:cubicBezTo>
                <a:cubicBezTo>
                  <a:pt x="53077" y="42058"/>
                  <a:pt x="54050" y="38318"/>
                  <a:pt x="56855" y="35691"/>
                </a:cubicBezTo>
                <a:cubicBezTo>
                  <a:pt x="58044" y="34577"/>
                  <a:pt x="59439" y="33743"/>
                  <a:pt x="60924" y="33094"/>
                </a:cubicBezTo>
                <a:close/>
                <a:moveTo>
                  <a:pt x="138727" y="50284"/>
                </a:moveTo>
                <a:cubicBezTo>
                  <a:pt x="140276" y="52756"/>
                  <a:pt x="141607" y="55386"/>
                  <a:pt x="142676" y="58177"/>
                </a:cubicBezTo>
                <a:cubicBezTo>
                  <a:pt x="145400" y="65287"/>
                  <a:pt x="146369" y="73244"/>
                  <a:pt x="144473" y="80688"/>
                </a:cubicBezTo>
                <a:cubicBezTo>
                  <a:pt x="143514" y="84454"/>
                  <a:pt x="141745" y="88093"/>
                  <a:pt x="138872" y="90770"/>
                </a:cubicBezTo>
                <a:cubicBezTo>
                  <a:pt x="136351" y="93118"/>
                  <a:pt x="133013" y="94691"/>
                  <a:pt x="129541" y="94691"/>
                </a:cubicBezTo>
                <a:cubicBezTo>
                  <a:pt x="129337" y="94691"/>
                  <a:pt x="129133" y="94685"/>
                  <a:pt x="128929" y="94675"/>
                </a:cubicBezTo>
                <a:cubicBezTo>
                  <a:pt x="122041" y="94304"/>
                  <a:pt x="116826" y="87743"/>
                  <a:pt x="116157" y="81218"/>
                </a:cubicBezTo>
                <a:cubicBezTo>
                  <a:pt x="115344" y="73267"/>
                  <a:pt x="119673" y="65841"/>
                  <a:pt x="125186" y="60474"/>
                </a:cubicBezTo>
                <a:cubicBezTo>
                  <a:pt x="128081" y="57656"/>
                  <a:pt x="131335" y="55249"/>
                  <a:pt x="134670" y="52982"/>
                </a:cubicBezTo>
                <a:cubicBezTo>
                  <a:pt x="136013" y="52069"/>
                  <a:pt x="137366" y="51171"/>
                  <a:pt x="138727" y="50284"/>
                </a:cubicBezTo>
                <a:close/>
                <a:moveTo>
                  <a:pt x="95509" y="1"/>
                </a:moveTo>
                <a:cubicBezTo>
                  <a:pt x="95078" y="1"/>
                  <a:pt x="94639" y="45"/>
                  <a:pt x="94197" y="137"/>
                </a:cubicBezTo>
                <a:cubicBezTo>
                  <a:pt x="91144" y="776"/>
                  <a:pt x="88784" y="3530"/>
                  <a:pt x="88022" y="6469"/>
                </a:cubicBezTo>
                <a:cubicBezTo>
                  <a:pt x="87166" y="9770"/>
                  <a:pt x="88409" y="13224"/>
                  <a:pt x="90424" y="15849"/>
                </a:cubicBezTo>
                <a:cubicBezTo>
                  <a:pt x="91702" y="17514"/>
                  <a:pt x="93278" y="18856"/>
                  <a:pt x="95012" y="19977"/>
                </a:cubicBezTo>
                <a:lnTo>
                  <a:pt x="95012" y="19977"/>
                </a:lnTo>
                <a:cubicBezTo>
                  <a:pt x="92450" y="22094"/>
                  <a:pt x="89551" y="23791"/>
                  <a:pt x="86511" y="25127"/>
                </a:cubicBezTo>
                <a:cubicBezTo>
                  <a:pt x="82851" y="26736"/>
                  <a:pt x="78952" y="27806"/>
                  <a:pt x="75022" y="28501"/>
                </a:cubicBezTo>
                <a:cubicBezTo>
                  <a:pt x="71684" y="29091"/>
                  <a:pt x="68308" y="29477"/>
                  <a:pt x="65010" y="30282"/>
                </a:cubicBezTo>
                <a:cubicBezTo>
                  <a:pt x="63685" y="30606"/>
                  <a:pt x="62363" y="30999"/>
                  <a:pt x="61090" y="31505"/>
                </a:cubicBezTo>
                <a:lnTo>
                  <a:pt x="61090" y="31505"/>
                </a:lnTo>
                <a:cubicBezTo>
                  <a:pt x="59861" y="30716"/>
                  <a:pt x="58574" y="30026"/>
                  <a:pt x="57247" y="29461"/>
                </a:cubicBezTo>
                <a:cubicBezTo>
                  <a:pt x="54657" y="28357"/>
                  <a:pt x="51923" y="27899"/>
                  <a:pt x="49159" y="27899"/>
                </a:cubicBezTo>
                <a:cubicBezTo>
                  <a:pt x="44210" y="27899"/>
                  <a:pt x="39167" y="29369"/>
                  <a:pt x="34690" y="31237"/>
                </a:cubicBezTo>
                <a:cubicBezTo>
                  <a:pt x="21705" y="36653"/>
                  <a:pt x="11529" y="47379"/>
                  <a:pt x="4691" y="59475"/>
                </a:cubicBezTo>
                <a:cubicBezTo>
                  <a:pt x="3001" y="62464"/>
                  <a:pt x="1518" y="65560"/>
                  <a:pt x="210" y="68733"/>
                </a:cubicBezTo>
                <a:cubicBezTo>
                  <a:pt x="0" y="69241"/>
                  <a:pt x="419" y="69576"/>
                  <a:pt x="858" y="69576"/>
                </a:cubicBezTo>
                <a:cubicBezTo>
                  <a:pt x="1143" y="69576"/>
                  <a:pt x="1436" y="69435"/>
                  <a:pt x="1570" y="69108"/>
                </a:cubicBezTo>
                <a:cubicBezTo>
                  <a:pt x="6783" y="56465"/>
                  <a:pt x="15273" y="44672"/>
                  <a:pt x="26776" y="37062"/>
                </a:cubicBezTo>
                <a:cubicBezTo>
                  <a:pt x="32497" y="33277"/>
                  <a:pt x="39024" y="30526"/>
                  <a:pt x="45842" y="29558"/>
                </a:cubicBezTo>
                <a:cubicBezTo>
                  <a:pt x="46968" y="29398"/>
                  <a:pt x="48087" y="29314"/>
                  <a:pt x="49195" y="29314"/>
                </a:cubicBezTo>
                <a:cubicBezTo>
                  <a:pt x="52329" y="29314"/>
                  <a:pt x="55376" y="29983"/>
                  <a:pt x="58240" y="31487"/>
                </a:cubicBezTo>
                <a:cubicBezTo>
                  <a:pt x="58672" y="31713"/>
                  <a:pt x="59099" y="31952"/>
                  <a:pt x="59521" y="32203"/>
                </a:cubicBezTo>
                <a:lnTo>
                  <a:pt x="59521" y="32203"/>
                </a:lnTo>
                <a:cubicBezTo>
                  <a:pt x="58437" y="32742"/>
                  <a:pt x="57407" y="33384"/>
                  <a:pt x="56463" y="34160"/>
                </a:cubicBezTo>
                <a:cubicBezTo>
                  <a:pt x="53673" y="36455"/>
                  <a:pt x="52189" y="39789"/>
                  <a:pt x="51896" y="43352"/>
                </a:cubicBezTo>
                <a:cubicBezTo>
                  <a:pt x="51393" y="49441"/>
                  <a:pt x="54166" y="58104"/>
                  <a:pt x="61246" y="58933"/>
                </a:cubicBezTo>
                <a:cubicBezTo>
                  <a:pt x="61541" y="58967"/>
                  <a:pt x="61834" y="58984"/>
                  <a:pt x="62125" y="58984"/>
                </a:cubicBezTo>
                <a:cubicBezTo>
                  <a:pt x="65057" y="58984"/>
                  <a:pt x="67750" y="57288"/>
                  <a:pt x="69529" y="54997"/>
                </a:cubicBezTo>
                <a:cubicBezTo>
                  <a:pt x="71619" y="52306"/>
                  <a:pt x="72390" y="48991"/>
                  <a:pt x="71819" y="45648"/>
                </a:cubicBezTo>
                <a:cubicBezTo>
                  <a:pt x="71198" y="42017"/>
                  <a:pt x="69133" y="38768"/>
                  <a:pt x="66639" y="36125"/>
                </a:cubicBezTo>
                <a:cubicBezTo>
                  <a:pt x="65390" y="34802"/>
                  <a:pt x="64001" y="33568"/>
                  <a:pt x="62508" y="32477"/>
                </a:cubicBezTo>
                <a:lnTo>
                  <a:pt x="62508" y="32477"/>
                </a:lnTo>
                <a:cubicBezTo>
                  <a:pt x="63377" y="32176"/>
                  <a:pt x="64262" y="31924"/>
                  <a:pt x="65142" y="31703"/>
                </a:cubicBezTo>
                <a:cubicBezTo>
                  <a:pt x="68323" y="30904"/>
                  <a:pt x="71583" y="30505"/>
                  <a:pt x="74813" y="29962"/>
                </a:cubicBezTo>
                <a:cubicBezTo>
                  <a:pt x="78525" y="29338"/>
                  <a:pt x="82189" y="28387"/>
                  <a:pt x="85688" y="26990"/>
                </a:cubicBezTo>
                <a:cubicBezTo>
                  <a:pt x="89186" y="25592"/>
                  <a:pt x="92496" y="23772"/>
                  <a:pt x="95452" y="21429"/>
                </a:cubicBezTo>
                <a:cubicBezTo>
                  <a:pt x="95732" y="21207"/>
                  <a:pt x="96009" y="20980"/>
                  <a:pt x="96284" y="20748"/>
                </a:cubicBezTo>
                <a:lnTo>
                  <a:pt x="96284" y="20748"/>
                </a:lnTo>
                <a:cubicBezTo>
                  <a:pt x="97334" y="21344"/>
                  <a:pt x="98427" y="21874"/>
                  <a:pt x="99533" y="22359"/>
                </a:cubicBezTo>
                <a:cubicBezTo>
                  <a:pt x="103086" y="23914"/>
                  <a:pt x="106748" y="25191"/>
                  <a:pt x="110268" y="26826"/>
                </a:cubicBezTo>
                <a:cubicBezTo>
                  <a:pt x="121102" y="31856"/>
                  <a:pt x="131304" y="39152"/>
                  <a:pt x="137946" y="49078"/>
                </a:cubicBezTo>
                <a:lnTo>
                  <a:pt x="137946" y="49078"/>
                </a:lnTo>
                <a:cubicBezTo>
                  <a:pt x="136040" y="50328"/>
                  <a:pt x="134152" y="51605"/>
                  <a:pt x="132289" y="52915"/>
                </a:cubicBezTo>
                <a:cubicBezTo>
                  <a:pt x="125730" y="57526"/>
                  <a:pt x="119509" y="63049"/>
                  <a:pt x="116428" y="70640"/>
                </a:cubicBezTo>
                <a:cubicBezTo>
                  <a:pt x="113663" y="77453"/>
                  <a:pt x="114011" y="85388"/>
                  <a:pt x="119044" y="91054"/>
                </a:cubicBezTo>
                <a:cubicBezTo>
                  <a:pt x="121203" y="93485"/>
                  <a:pt x="124142" y="95356"/>
                  <a:pt x="127378" y="95907"/>
                </a:cubicBezTo>
                <a:cubicBezTo>
                  <a:pt x="128095" y="96030"/>
                  <a:pt x="128815" y="96089"/>
                  <a:pt x="129532" y="96089"/>
                </a:cubicBezTo>
                <a:cubicBezTo>
                  <a:pt x="132359" y="96089"/>
                  <a:pt x="135142" y="95172"/>
                  <a:pt x="137522" y="93610"/>
                </a:cubicBezTo>
                <a:cubicBezTo>
                  <a:pt x="144128" y="89277"/>
                  <a:pt x="146645" y="81082"/>
                  <a:pt x="146848" y="73539"/>
                </a:cubicBezTo>
                <a:cubicBezTo>
                  <a:pt x="147082" y="64866"/>
                  <a:pt x="144378" y="56688"/>
                  <a:pt x="139868" y="49545"/>
                </a:cubicBezTo>
                <a:lnTo>
                  <a:pt x="139868" y="49545"/>
                </a:lnTo>
                <a:cubicBezTo>
                  <a:pt x="141756" y="48328"/>
                  <a:pt x="143657" y="47132"/>
                  <a:pt x="145565" y="45948"/>
                </a:cubicBezTo>
                <a:cubicBezTo>
                  <a:pt x="153121" y="41260"/>
                  <a:pt x="160828" y="36821"/>
                  <a:pt x="168579" y="32465"/>
                </a:cubicBezTo>
                <a:cubicBezTo>
                  <a:pt x="172331" y="30357"/>
                  <a:pt x="176094" y="28268"/>
                  <a:pt x="179857" y="26180"/>
                </a:cubicBezTo>
                <a:cubicBezTo>
                  <a:pt x="180532" y="25804"/>
                  <a:pt x="180118" y="24866"/>
                  <a:pt x="179490" y="24866"/>
                </a:cubicBezTo>
                <a:cubicBezTo>
                  <a:pt x="179380" y="24866"/>
                  <a:pt x="179263" y="24895"/>
                  <a:pt x="179144" y="24961"/>
                </a:cubicBezTo>
                <a:cubicBezTo>
                  <a:pt x="171118" y="29417"/>
                  <a:pt x="163091" y="33874"/>
                  <a:pt x="155171" y="38516"/>
                </a:cubicBezTo>
                <a:cubicBezTo>
                  <a:pt x="149759" y="41688"/>
                  <a:pt x="144354" y="44918"/>
                  <a:pt x="139082" y="48337"/>
                </a:cubicBezTo>
                <a:lnTo>
                  <a:pt x="139082" y="48337"/>
                </a:lnTo>
                <a:cubicBezTo>
                  <a:pt x="135400" y="42848"/>
                  <a:pt x="130656" y="38010"/>
                  <a:pt x="125387" y="34081"/>
                </a:cubicBezTo>
                <a:cubicBezTo>
                  <a:pt x="119094" y="29387"/>
                  <a:pt x="112050" y="25826"/>
                  <a:pt x="104761" y="22959"/>
                </a:cubicBezTo>
                <a:cubicBezTo>
                  <a:pt x="102296" y="21990"/>
                  <a:pt x="99735" y="21050"/>
                  <a:pt x="97381" y="19774"/>
                </a:cubicBezTo>
                <a:lnTo>
                  <a:pt x="97381" y="19774"/>
                </a:lnTo>
                <a:cubicBezTo>
                  <a:pt x="99422" y="17870"/>
                  <a:pt x="101194" y="15649"/>
                  <a:pt x="102253" y="13062"/>
                </a:cubicBezTo>
                <a:cubicBezTo>
                  <a:pt x="103493" y="10028"/>
                  <a:pt x="103479" y="6614"/>
                  <a:pt x="101738" y="3775"/>
                </a:cubicBezTo>
                <a:cubicBezTo>
                  <a:pt x="100381" y="1563"/>
                  <a:pt x="98073" y="1"/>
                  <a:pt x="955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 rot="-8787654" flipH="1">
            <a:off x="6732843" y="2158012"/>
            <a:ext cx="4424581" cy="5015425"/>
            <a:chOff x="6442725" y="-1233246"/>
            <a:chExt cx="4424629" cy="5015479"/>
          </a:xfrm>
        </p:grpSpPr>
        <p:sp>
          <p:nvSpPr>
            <p:cNvPr id="168" name="Google Shape;168;p13"/>
            <p:cNvSpPr/>
            <p:nvPr/>
          </p:nvSpPr>
          <p:spPr>
            <a:xfrm rot="-5563672" flipH="1">
              <a:off x="6668697" y="-744728"/>
              <a:ext cx="4307589" cy="3889123"/>
            </a:xfrm>
            <a:custGeom>
              <a:avLst/>
              <a:gdLst/>
              <a:ahLst/>
              <a:cxnLst/>
              <a:rect l="l" t="t" r="r" b="b"/>
              <a:pathLst>
                <a:path w="24633" h="22240" extrusionOk="0">
                  <a:moveTo>
                    <a:pt x="4277" y="0"/>
                  </a:moveTo>
                  <a:cubicBezTo>
                    <a:pt x="3437" y="0"/>
                    <a:pt x="2624" y="373"/>
                    <a:pt x="1959" y="1105"/>
                  </a:cubicBezTo>
                  <a:cubicBezTo>
                    <a:pt x="1654" y="1442"/>
                    <a:pt x="1394" y="1838"/>
                    <a:pt x="1187" y="2243"/>
                  </a:cubicBezTo>
                  <a:cubicBezTo>
                    <a:pt x="285" y="4012"/>
                    <a:pt x="1" y="5924"/>
                    <a:pt x="294" y="7854"/>
                  </a:cubicBezTo>
                  <a:cubicBezTo>
                    <a:pt x="1018" y="12636"/>
                    <a:pt x="3281" y="16570"/>
                    <a:pt x="7157" y="19499"/>
                  </a:cubicBezTo>
                  <a:cubicBezTo>
                    <a:pt x="9269" y="21093"/>
                    <a:pt x="11589" y="22238"/>
                    <a:pt x="14328" y="22239"/>
                  </a:cubicBezTo>
                  <a:cubicBezTo>
                    <a:pt x="18252" y="22218"/>
                    <a:pt x="22214" y="19420"/>
                    <a:pt x="23544" y="15731"/>
                  </a:cubicBezTo>
                  <a:cubicBezTo>
                    <a:pt x="24633" y="12717"/>
                    <a:pt x="24032" y="9778"/>
                    <a:pt x="21943" y="7865"/>
                  </a:cubicBezTo>
                  <a:cubicBezTo>
                    <a:pt x="20404" y="6455"/>
                    <a:pt x="18635" y="5883"/>
                    <a:pt x="16700" y="5883"/>
                  </a:cubicBezTo>
                  <a:cubicBezTo>
                    <a:pt x="16223" y="5883"/>
                    <a:pt x="15735" y="5918"/>
                    <a:pt x="15239" y="5984"/>
                  </a:cubicBezTo>
                  <a:cubicBezTo>
                    <a:pt x="13952" y="6153"/>
                    <a:pt x="12662" y="6297"/>
                    <a:pt x="11369" y="6409"/>
                  </a:cubicBezTo>
                  <a:cubicBezTo>
                    <a:pt x="11325" y="6413"/>
                    <a:pt x="11282" y="6414"/>
                    <a:pt x="11239" y="6414"/>
                  </a:cubicBezTo>
                  <a:cubicBezTo>
                    <a:pt x="10744" y="6414"/>
                    <a:pt x="10346" y="6155"/>
                    <a:pt x="10084" y="5686"/>
                  </a:cubicBezTo>
                  <a:cubicBezTo>
                    <a:pt x="9800" y="5180"/>
                    <a:pt x="9500" y="4684"/>
                    <a:pt x="9202" y="4185"/>
                  </a:cubicBezTo>
                  <a:cubicBezTo>
                    <a:pt x="8397" y="2833"/>
                    <a:pt x="7482" y="1571"/>
                    <a:pt x="6179" y="648"/>
                  </a:cubicBezTo>
                  <a:cubicBezTo>
                    <a:pt x="5566" y="214"/>
                    <a:pt x="4914" y="0"/>
                    <a:pt x="4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 rot="-7375062" flipH="1">
              <a:off x="5794754" y="643707"/>
              <a:ext cx="5158005" cy="1261572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 rot="-7375062" flipH="1">
              <a:off x="8078557" y="1991206"/>
              <a:ext cx="65921" cy="103644"/>
            </a:xfrm>
            <a:custGeom>
              <a:avLst/>
              <a:gdLst/>
              <a:ahLst/>
              <a:cxnLst/>
              <a:rect l="l" t="t" r="r" b="b"/>
              <a:pathLst>
                <a:path w="2637" h="4146" extrusionOk="0">
                  <a:moveTo>
                    <a:pt x="739" y="0"/>
                  </a:moveTo>
                  <a:cubicBezTo>
                    <a:pt x="678" y="0"/>
                    <a:pt x="618" y="8"/>
                    <a:pt x="564" y="26"/>
                  </a:cubicBezTo>
                  <a:cubicBezTo>
                    <a:pt x="394" y="82"/>
                    <a:pt x="229" y="188"/>
                    <a:pt x="142" y="351"/>
                  </a:cubicBezTo>
                  <a:cubicBezTo>
                    <a:pt x="60" y="506"/>
                    <a:pt x="1" y="724"/>
                    <a:pt x="72" y="894"/>
                  </a:cubicBezTo>
                  <a:cubicBezTo>
                    <a:pt x="449" y="1806"/>
                    <a:pt x="827" y="2716"/>
                    <a:pt x="1205" y="3628"/>
                  </a:cubicBezTo>
                  <a:cubicBezTo>
                    <a:pt x="1278" y="3805"/>
                    <a:pt x="1356" y="3948"/>
                    <a:pt x="1529" y="4049"/>
                  </a:cubicBezTo>
                  <a:cubicBezTo>
                    <a:pt x="1632" y="4109"/>
                    <a:pt x="1767" y="4146"/>
                    <a:pt x="1897" y="4146"/>
                  </a:cubicBezTo>
                  <a:cubicBezTo>
                    <a:pt x="1958" y="4146"/>
                    <a:pt x="2018" y="4138"/>
                    <a:pt x="2073" y="4120"/>
                  </a:cubicBezTo>
                  <a:cubicBezTo>
                    <a:pt x="2243" y="4065"/>
                    <a:pt x="2408" y="3960"/>
                    <a:pt x="2495" y="3796"/>
                  </a:cubicBezTo>
                  <a:cubicBezTo>
                    <a:pt x="2577" y="3641"/>
                    <a:pt x="2636" y="3423"/>
                    <a:pt x="2565" y="3252"/>
                  </a:cubicBezTo>
                  <a:cubicBezTo>
                    <a:pt x="2188" y="2342"/>
                    <a:pt x="1810" y="1430"/>
                    <a:pt x="1432" y="519"/>
                  </a:cubicBezTo>
                  <a:cubicBezTo>
                    <a:pt x="1359" y="341"/>
                    <a:pt x="1281" y="198"/>
                    <a:pt x="1108" y="98"/>
                  </a:cubicBezTo>
                  <a:cubicBezTo>
                    <a:pt x="1005" y="37"/>
                    <a:pt x="869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 rot="-7375062" flipH="1">
              <a:off x="8112544" y="1896001"/>
              <a:ext cx="72221" cy="59871"/>
            </a:xfrm>
            <a:custGeom>
              <a:avLst/>
              <a:gdLst/>
              <a:ahLst/>
              <a:cxnLst/>
              <a:rect l="l" t="t" r="r" b="b"/>
              <a:pathLst>
                <a:path w="2889" h="2395" extrusionOk="0">
                  <a:moveTo>
                    <a:pt x="741" y="1"/>
                  </a:moveTo>
                  <a:cubicBezTo>
                    <a:pt x="674" y="1"/>
                    <a:pt x="608" y="9"/>
                    <a:pt x="552" y="25"/>
                  </a:cubicBezTo>
                  <a:cubicBezTo>
                    <a:pt x="388" y="70"/>
                    <a:pt x="211" y="196"/>
                    <a:pt x="130" y="349"/>
                  </a:cubicBezTo>
                  <a:cubicBezTo>
                    <a:pt x="44" y="513"/>
                    <a:pt x="0" y="711"/>
                    <a:pt x="59" y="893"/>
                  </a:cubicBezTo>
                  <a:cubicBezTo>
                    <a:pt x="118" y="1075"/>
                    <a:pt x="226" y="1204"/>
                    <a:pt x="384" y="1315"/>
                  </a:cubicBezTo>
                  <a:cubicBezTo>
                    <a:pt x="853" y="1643"/>
                    <a:pt x="1323" y="1971"/>
                    <a:pt x="1793" y="2300"/>
                  </a:cubicBezTo>
                  <a:cubicBezTo>
                    <a:pt x="1886" y="2365"/>
                    <a:pt x="2021" y="2395"/>
                    <a:pt x="2148" y="2395"/>
                  </a:cubicBezTo>
                  <a:cubicBezTo>
                    <a:pt x="2215" y="2395"/>
                    <a:pt x="2281" y="2387"/>
                    <a:pt x="2337" y="2371"/>
                  </a:cubicBezTo>
                  <a:cubicBezTo>
                    <a:pt x="2501" y="2326"/>
                    <a:pt x="2678" y="2200"/>
                    <a:pt x="2759" y="2047"/>
                  </a:cubicBezTo>
                  <a:cubicBezTo>
                    <a:pt x="2845" y="1883"/>
                    <a:pt x="2889" y="1685"/>
                    <a:pt x="2830" y="1503"/>
                  </a:cubicBezTo>
                  <a:cubicBezTo>
                    <a:pt x="2771" y="1321"/>
                    <a:pt x="2663" y="1191"/>
                    <a:pt x="2505" y="1081"/>
                  </a:cubicBezTo>
                  <a:cubicBezTo>
                    <a:pt x="2036" y="753"/>
                    <a:pt x="1566" y="424"/>
                    <a:pt x="1095" y="96"/>
                  </a:cubicBezTo>
                  <a:cubicBezTo>
                    <a:pt x="1002" y="31"/>
                    <a:pt x="868" y="1"/>
                    <a:pt x="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 rot="-7375062" flipH="1">
              <a:off x="8201179" y="2153143"/>
              <a:ext cx="37398" cy="68646"/>
            </a:xfrm>
            <a:custGeom>
              <a:avLst/>
              <a:gdLst/>
              <a:ahLst/>
              <a:cxnLst/>
              <a:rect l="l" t="t" r="r" b="b"/>
              <a:pathLst>
                <a:path w="1496" h="2746" extrusionOk="0">
                  <a:moveTo>
                    <a:pt x="803" y="0"/>
                  </a:moveTo>
                  <a:cubicBezTo>
                    <a:pt x="796" y="0"/>
                    <a:pt x="789" y="0"/>
                    <a:pt x="782" y="1"/>
                  </a:cubicBezTo>
                  <a:cubicBezTo>
                    <a:pt x="599" y="9"/>
                    <a:pt x="410" y="69"/>
                    <a:pt x="282" y="208"/>
                  </a:cubicBezTo>
                  <a:cubicBezTo>
                    <a:pt x="152" y="349"/>
                    <a:pt x="86" y="512"/>
                    <a:pt x="76" y="706"/>
                  </a:cubicBezTo>
                  <a:cubicBezTo>
                    <a:pt x="53" y="1151"/>
                    <a:pt x="32" y="1595"/>
                    <a:pt x="9" y="2039"/>
                  </a:cubicBezTo>
                  <a:cubicBezTo>
                    <a:pt x="0" y="2215"/>
                    <a:pt x="94" y="2417"/>
                    <a:pt x="216" y="2539"/>
                  </a:cubicBezTo>
                  <a:cubicBezTo>
                    <a:pt x="333" y="2656"/>
                    <a:pt x="521" y="2746"/>
                    <a:pt x="692" y="2746"/>
                  </a:cubicBezTo>
                  <a:cubicBezTo>
                    <a:pt x="700" y="2746"/>
                    <a:pt x="708" y="2745"/>
                    <a:pt x="715" y="2745"/>
                  </a:cubicBezTo>
                  <a:cubicBezTo>
                    <a:pt x="897" y="2737"/>
                    <a:pt x="1086" y="2677"/>
                    <a:pt x="1214" y="2539"/>
                  </a:cubicBezTo>
                  <a:cubicBezTo>
                    <a:pt x="1344" y="2397"/>
                    <a:pt x="1410" y="2234"/>
                    <a:pt x="1421" y="2039"/>
                  </a:cubicBezTo>
                  <a:cubicBezTo>
                    <a:pt x="1443" y="1595"/>
                    <a:pt x="1465" y="1151"/>
                    <a:pt x="1487" y="706"/>
                  </a:cubicBezTo>
                  <a:cubicBezTo>
                    <a:pt x="1496" y="532"/>
                    <a:pt x="1402" y="329"/>
                    <a:pt x="1280" y="208"/>
                  </a:cubicBezTo>
                  <a:cubicBezTo>
                    <a:pt x="1163" y="90"/>
                    <a:pt x="973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5" name="Google Shape;175;p14"/>
          <p:cNvGrpSpPr/>
          <p:nvPr/>
        </p:nvGrpSpPr>
        <p:grpSpPr>
          <a:xfrm rot="152345" flipH="1">
            <a:off x="-2356980" y="-1606477"/>
            <a:ext cx="4962870" cy="4846971"/>
            <a:chOff x="5904393" y="-1403326"/>
            <a:chExt cx="4962961" cy="4847059"/>
          </a:xfrm>
        </p:grpSpPr>
        <p:sp>
          <p:nvSpPr>
            <p:cNvPr id="176" name="Google Shape;176;p14"/>
            <p:cNvSpPr/>
            <p:nvPr/>
          </p:nvSpPr>
          <p:spPr>
            <a:xfrm rot="-5563672" flipH="1">
              <a:off x="6668697" y="-744728"/>
              <a:ext cx="4307589" cy="3889123"/>
            </a:xfrm>
            <a:custGeom>
              <a:avLst/>
              <a:gdLst/>
              <a:ahLst/>
              <a:cxnLst/>
              <a:rect l="l" t="t" r="r" b="b"/>
              <a:pathLst>
                <a:path w="24633" h="22240" extrusionOk="0">
                  <a:moveTo>
                    <a:pt x="4277" y="0"/>
                  </a:moveTo>
                  <a:cubicBezTo>
                    <a:pt x="3437" y="0"/>
                    <a:pt x="2624" y="373"/>
                    <a:pt x="1959" y="1105"/>
                  </a:cubicBezTo>
                  <a:cubicBezTo>
                    <a:pt x="1654" y="1442"/>
                    <a:pt x="1394" y="1838"/>
                    <a:pt x="1187" y="2243"/>
                  </a:cubicBezTo>
                  <a:cubicBezTo>
                    <a:pt x="285" y="4012"/>
                    <a:pt x="1" y="5924"/>
                    <a:pt x="294" y="7854"/>
                  </a:cubicBezTo>
                  <a:cubicBezTo>
                    <a:pt x="1018" y="12636"/>
                    <a:pt x="3281" y="16570"/>
                    <a:pt x="7157" y="19499"/>
                  </a:cubicBezTo>
                  <a:cubicBezTo>
                    <a:pt x="9269" y="21093"/>
                    <a:pt x="11589" y="22238"/>
                    <a:pt x="14328" y="22239"/>
                  </a:cubicBezTo>
                  <a:cubicBezTo>
                    <a:pt x="18252" y="22218"/>
                    <a:pt x="22214" y="19420"/>
                    <a:pt x="23544" y="15731"/>
                  </a:cubicBezTo>
                  <a:cubicBezTo>
                    <a:pt x="24633" y="12717"/>
                    <a:pt x="24032" y="9778"/>
                    <a:pt x="21943" y="7865"/>
                  </a:cubicBezTo>
                  <a:cubicBezTo>
                    <a:pt x="20404" y="6455"/>
                    <a:pt x="18635" y="5883"/>
                    <a:pt x="16700" y="5883"/>
                  </a:cubicBezTo>
                  <a:cubicBezTo>
                    <a:pt x="16223" y="5883"/>
                    <a:pt x="15735" y="5918"/>
                    <a:pt x="15239" y="5984"/>
                  </a:cubicBezTo>
                  <a:cubicBezTo>
                    <a:pt x="13952" y="6153"/>
                    <a:pt x="12662" y="6297"/>
                    <a:pt x="11369" y="6409"/>
                  </a:cubicBezTo>
                  <a:cubicBezTo>
                    <a:pt x="11325" y="6413"/>
                    <a:pt x="11282" y="6414"/>
                    <a:pt x="11239" y="6414"/>
                  </a:cubicBezTo>
                  <a:cubicBezTo>
                    <a:pt x="10744" y="6414"/>
                    <a:pt x="10346" y="6155"/>
                    <a:pt x="10084" y="5686"/>
                  </a:cubicBezTo>
                  <a:cubicBezTo>
                    <a:pt x="9800" y="5180"/>
                    <a:pt x="9500" y="4684"/>
                    <a:pt x="9202" y="4185"/>
                  </a:cubicBezTo>
                  <a:cubicBezTo>
                    <a:pt x="8397" y="2833"/>
                    <a:pt x="7482" y="1571"/>
                    <a:pt x="6179" y="648"/>
                  </a:cubicBezTo>
                  <a:cubicBezTo>
                    <a:pt x="5566" y="214"/>
                    <a:pt x="4914" y="0"/>
                    <a:pt x="4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 rot="2886542" flipH="1">
              <a:off x="5516982" y="306994"/>
              <a:ext cx="5158208" cy="1261621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 rot="2886542" flipH="1">
              <a:off x="8202537" y="85862"/>
              <a:ext cx="65924" cy="103648"/>
            </a:xfrm>
            <a:custGeom>
              <a:avLst/>
              <a:gdLst/>
              <a:ahLst/>
              <a:cxnLst/>
              <a:rect l="l" t="t" r="r" b="b"/>
              <a:pathLst>
                <a:path w="2637" h="4146" extrusionOk="0">
                  <a:moveTo>
                    <a:pt x="739" y="0"/>
                  </a:moveTo>
                  <a:cubicBezTo>
                    <a:pt x="678" y="0"/>
                    <a:pt x="618" y="8"/>
                    <a:pt x="564" y="26"/>
                  </a:cubicBezTo>
                  <a:cubicBezTo>
                    <a:pt x="394" y="82"/>
                    <a:pt x="229" y="188"/>
                    <a:pt x="142" y="351"/>
                  </a:cubicBezTo>
                  <a:cubicBezTo>
                    <a:pt x="60" y="506"/>
                    <a:pt x="1" y="724"/>
                    <a:pt x="72" y="894"/>
                  </a:cubicBezTo>
                  <a:cubicBezTo>
                    <a:pt x="449" y="1806"/>
                    <a:pt x="827" y="2716"/>
                    <a:pt x="1205" y="3628"/>
                  </a:cubicBezTo>
                  <a:cubicBezTo>
                    <a:pt x="1278" y="3805"/>
                    <a:pt x="1356" y="3948"/>
                    <a:pt x="1529" y="4049"/>
                  </a:cubicBezTo>
                  <a:cubicBezTo>
                    <a:pt x="1632" y="4109"/>
                    <a:pt x="1767" y="4146"/>
                    <a:pt x="1897" y="4146"/>
                  </a:cubicBezTo>
                  <a:cubicBezTo>
                    <a:pt x="1958" y="4146"/>
                    <a:pt x="2018" y="4138"/>
                    <a:pt x="2073" y="4120"/>
                  </a:cubicBezTo>
                  <a:cubicBezTo>
                    <a:pt x="2243" y="4065"/>
                    <a:pt x="2408" y="3960"/>
                    <a:pt x="2495" y="3796"/>
                  </a:cubicBezTo>
                  <a:cubicBezTo>
                    <a:pt x="2577" y="3641"/>
                    <a:pt x="2636" y="3423"/>
                    <a:pt x="2565" y="3252"/>
                  </a:cubicBezTo>
                  <a:cubicBezTo>
                    <a:pt x="2188" y="2342"/>
                    <a:pt x="1810" y="1430"/>
                    <a:pt x="1432" y="519"/>
                  </a:cubicBezTo>
                  <a:cubicBezTo>
                    <a:pt x="1359" y="341"/>
                    <a:pt x="1281" y="198"/>
                    <a:pt x="1108" y="98"/>
                  </a:cubicBezTo>
                  <a:cubicBezTo>
                    <a:pt x="1005" y="37"/>
                    <a:pt x="869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 rot="2886542" flipH="1">
              <a:off x="8180959" y="229196"/>
              <a:ext cx="72223" cy="59874"/>
            </a:xfrm>
            <a:custGeom>
              <a:avLst/>
              <a:gdLst/>
              <a:ahLst/>
              <a:cxnLst/>
              <a:rect l="l" t="t" r="r" b="b"/>
              <a:pathLst>
                <a:path w="2889" h="2395" extrusionOk="0">
                  <a:moveTo>
                    <a:pt x="741" y="1"/>
                  </a:moveTo>
                  <a:cubicBezTo>
                    <a:pt x="674" y="1"/>
                    <a:pt x="608" y="9"/>
                    <a:pt x="552" y="25"/>
                  </a:cubicBezTo>
                  <a:cubicBezTo>
                    <a:pt x="388" y="70"/>
                    <a:pt x="211" y="196"/>
                    <a:pt x="130" y="349"/>
                  </a:cubicBezTo>
                  <a:cubicBezTo>
                    <a:pt x="44" y="513"/>
                    <a:pt x="0" y="711"/>
                    <a:pt x="59" y="893"/>
                  </a:cubicBezTo>
                  <a:cubicBezTo>
                    <a:pt x="118" y="1075"/>
                    <a:pt x="226" y="1204"/>
                    <a:pt x="384" y="1315"/>
                  </a:cubicBezTo>
                  <a:cubicBezTo>
                    <a:pt x="853" y="1643"/>
                    <a:pt x="1323" y="1971"/>
                    <a:pt x="1793" y="2300"/>
                  </a:cubicBezTo>
                  <a:cubicBezTo>
                    <a:pt x="1886" y="2365"/>
                    <a:pt x="2021" y="2395"/>
                    <a:pt x="2148" y="2395"/>
                  </a:cubicBezTo>
                  <a:cubicBezTo>
                    <a:pt x="2215" y="2395"/>
                    <a:pt x="2281" y="2387"/>
                    <a:pt x="2337" y="2371"/>
                  </a:cubicBezTo>
                  <a:cubicBezTo>
                    <a:pt x="2501" y="2326"/>
                    <a:pt x="2678" y="2200"/>
                    <a:pt x="2759" y="2047"/>
                  </a:cubicBezTo>
                  <a:cubicBezTo>
                    <a:pt x="2845" y="1883"/>
                    <a:pt x="2889" y="1685"/>
                    <a:pt x="2830" y="1503"/>
                  </a:cubicBezTo>
                  <a:cubicBezTo>
                    <a:pt x="2771" y="1321"/>
                    <a:pt x="2663" y="1191"/>
                    <a:pt x="2505" y="1081"/>
                  </a:cubicBezTo>
                  <a:cubicBezTo>
                    <a:pt x="2036" y="753"/>
                    <a:pt x="1566" y="424"/>
                    <a:pt x="1095" y="96"/>
                  </a:cubicBezTo>
                  <a:cubicBezTo>
                    <a:pt x="1002" y="31"/>
                    <a:pt x="868" y="1"/>
                    <a:pt x="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 rot="2886542" flipH="1">
              <a:off x="8087247" y="-22419"/>
              <a:ext cx="37399" cy="68648"/>
            </a:xfrm>
            <a:custGeom>
              <a:avLst/>
              <a:gdLst/>
              <a:ahLst/>
              <a:cxnLst/>
              <a:rect l="l" t="t" r="r" b="b"/>
              <a:pathLst>
                <a:path w="1496" h="2746" extrusionOk="0">
                  <a:moveTo>
                    <a:pt x="803" y="0"/>
                  </a:moveTo>
                  <a:cubicBezTo>
                    <a:pt x="796" y="0"/>
                    <a:pt x="789" y="0"/>
                    <a:pt x="782" y="1"/>
                  </a:cubicBezTo>
                  <a:cubicBezTo>
                    <a:pt x="599" y="9"/>
                    <a:pt x="410" y="69"/>
                    <a:pt x="282" y="208"/>
                  </a:cubicBezTo>
                  <a:cubicBezTo>
                    <a:pt x="152" y="349"/>
                    <a:pt x="86" y="512"/>
                    <a:pt x="76" y="706"/>
                  </a:cubicBezTo>
                  <a:cubicBezTo>
                    <a:pt x="53" y="1151"/>
                    <a:pt x="32" y="1595"/>
                    <a:pt x="9" y="2039"/>
                  </a:cubicBezTo>
                  <a:cubicBezTo>
                    <a:pt x="0" y="2215"/>
                    <a:pt x="94" y="2417"/>
                    <a:pt x="216" y="2539"/>
                  </a:cubicBezTo>
                  <a:cubicBezTo>
                    <a:pt x="333" y="2656"/>
                    <a:pt x="521" y="2746"/>
                    <a:pt x="692" y="2746"/>
                  </a:cubicBezTo>
                  <a:cubicBezTo>
                    <a:pt x="700" y="2746"/>
                    <a:pt x="708" y="2745"/>
                    <a:pt x="715" y="2745"/>
                  </a:cubicBezTo>
                  <a:cubicBezTo>
                    <a:pt x="897" y="2737"/>
                    <a:pt x="1086" y="2677"/>
                    <a:pt x="1214" y="2539"/>
                  </a:cubicBezTo>
                  <a:cubicBezTo>
                    <a:pt x="1344" y="2397"/>
                    <a:pt x="1410" y="2234"/>
                    <a:pt x="1421" y="2039"/>
                  </a:cubicBezTo>
                  <a:cubicBezTo>
                    <a:pt x="1443" y="1595"/>
                    <a:pt x="1465" y="1151"/>
                    <a:pt x="1487" y="706"/>
                  </a:cubicBezTo>
                  <a:cubicBezTo>
                    <a:pt x="1496" y="532"/>
                    <a:pt x="1402" y="329"/>
                    <a:pt x="1280" y="208"/>
                  </a:cubicBezTo>
                  <a:cubicBezTo>
                    <a:pt x="1163" y="90"/>
                    <a:pt x="973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485861" y="2605811"/>
            <a:ext cx="4989433" cy="4760801"/>
            <a:chOff x="5485861" y="2605811"/>
            <a:chExt cx="4989433" cy="4760801"/>
          </a:xfrm>
        </p:grpSpPr>
        <p:sp>
          <p:nvSpPr>
            <p:cNvPr id="182" name="Google Shape;182;p14"/>
            <p:cNvSpPr/>
            <p:nvPr/>
          </p:nvSpPr>
          <p:spPr>
            <a:xfrm rot="8363549">
              <a:off x="5724171" y="3785235"/>
              <a:ext cx="4512814" cy="2401953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183;p14"/>
            <p:cNvGrpSpPr/>
            <p:nvPr/>
          </p:nvGrpSpPr>
          <p:grpSpPr>
            <a:xfrm rot="6098553" flipH="1">
              <a:off x="8596090" y="4059336"/>
              <a:ext cx="228171" cy="330930"/>
              <a:chOff x="8067909" y="-24934"/>
              <a:chExt cx="228177" cy="330939"/>
            </a:xfrm>
          </p:grpSpPr>
          <p:sp>
            <p:nvSpPr>
              <p:cNvPr id="184" name="Google Shape;184;p14"/>
              <p:cNvSpPr/>
              <p:nvPr/>
            </p:nvSpPr>
            <p:spPr>
              <a:xfrm rot="2886542" flipH="1">
                <a:off x="8202537" y="85862"/>
                <a:ext cx="65924" cy="103648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4146" extrusionOk="0">
                    <a:moveTo>
                      <a:pt x="739" y="0"/>
                    </a:moveTo>
                    <a:cubicBezTo>
                      <a:pt x="678" y="0"/>
                      <a:pt x="618" y="8"/>
                      <a:pt x="564" y="26"/>
                    </a:cubicBezTo>
                    <a:cubicBezTo>
                      <a:pt x="394" y="82"/>
                      <a:pt x="229" y="188"/>
                      <a:pt x="142" y="351"/>
                    </a:cubicBezTo>
                    <a:cubicBezTo>
                      <a:pt x="60" y="506"/>
                      <a:pt x="1" y="724"/>
                      <a:pt x="72" y="894"/>
                    </a:cubicBezTo>
                    <a:cubicBezTo>
                      <a:pt x="449" y="1806"/>
                      <a:pt x="827" y="2716"/>
                      <a:pt x="1205" y="3628"/>
                    </a:cubicBezTo>
                    <a:cubicBezTo>
                      <a:pt x="1278" y="3805"/>
                      <a:pt x="1356" y="3948"/>
                      <a:pt x="1529" y="4049"/>
                    </a:cubicBezTo>
                    <a:cubicBezTo>
                      <a:pt x="1632" y="4109"/>
                      <a:pt x="1767" y="4146"/>
                      <a:pt x="1897" y="4146"/>
                    </a:cubicBezTo>
                    <a:cubicBezTo>
                      <a:pt x="1958" y="4146"/>
                      <a:pt x="2018" y="4138"/>
                      <a:pt x="2073" y="4120"/>
                    </a:cubicBezTo>
                    <a:cubicBezTo>
                      <a:pt x="2243" y="4065"/>
                      <a:pt x="2408" y="3960"/>
                      <a:pt x="2495" y="3796"/>
                    </a:cubicBezTo>
                    <a:cubicBezTo>
                      <a:pt x="2577" y="3641"/>
                      <a:pt x="2636" y="3423"/>
                      <a:pt x="2565" y="3252"/>
                    </a:cubicBezTo>
                    <a:cubicBezTo>
                      <a:pt x="2188" y="2342"/>
                      <a:pt x="1810" y="1430"/>
                      <a:pt x="1432" y="519"/>
                    </a:cubicBezTo>
                    <a:cubicBezTo>
                      <a:pt x="1359" y="341"/>
                      <a:pt x="1281" y="198"/>
                      <a:pt x="1108" y="98"/>
                    </a:cubicBezTo>
                    <a:cubicBezTo>
                      <a:pt x="1005" y="37"/>
                      <a:pt x="869" y="0"/>
                      <a:pt x="7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 rot="2886542" flipH="1">
                <a:off x="8180959" y="229196"/>
                <a:ext cx="72223" cy="59874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2395" extrusionOk="0">
                    <a:moveTo>
                      <a:pt x="741" y="1"/>
                    </a:moveTo>
                    <a:cubicBezTo>
                      <a:pt x="674" y="1"/>
                      <a:pt x="608" y="9"/>
                      <a:pt x="552" y="25"/>
                    </a:cubicBezTo>
                    <a:cubicBezTo>
                      <a:pt x="388" y="70"/>
                      <a:pt x="211" y="196"/>
                      <a:pt x="130" y="349"/>
                    </a:cubicBezTo>
                    <a:cubicBezTo>
                      <a:pt x="44" y="513"/>
                      <a:pt x="0" y="711"/>
                      <a:pt x="59" y="893"/>
                    </a:cubicBezTo>
                    <a:cubicBezTo>
                      <a:pt x="118" y="1075"/>
                      <a:pt x="226" y="1204"/>
                      <a:pt x="384" y="1315"/>
                    </a:cubicBezTo>
                    <a:cubicBezTo>
                      <a:pt x="853" y="1643"/>
                      <a:pt x="1323" y="1971"/>
                      <a:pt x="1793" y="2300"/>
                    </a:cubicBezTo>
                    <a:cubicBezTo>
                      <a:pt x="1886" y="2365"/>
                      <a:pt x="2021" y="2395"/>
                      <a:pt x="2148" y="2395"/>
                    </a:cubicBezTo>
                    <a:cubicBezTo>
                      <a:pt x="2215" y="2395"/>
                      <a:pt x="2281" y="2387"/>
                      <a:pt x="2337" y="2371"/>
                    </a:cubicBezTo>
                    <a:cubicBezTo>
                      <a:pt x="2501" y="2326"/>
                      <a:pt x="2678" y="2200"/>
                      <a:pt x="2759" y="2047"/>
                    </a:cubicBezTo>
                    <a:cubicBezTo>
                      <a:pt x="2845" y="1883"/>
                      <a:pt x="2889" y="1685"/>
                      <a:pt x="2830" y="1503"/>
                    </a:cubicBezTo>
                    <a:cubicBezTo>
                      <a:pt x="2771" y="1321"/>
                      <a:pt x="2663" y="1191"/>
                      <a:pt x="2505" y="1081"/>
                    </a:cubicBezTo>
                    <a:cubicBezTo>
                      <a:pt x="2036" y="753"/>
                      <a:pt x="1566" y="424"/>
                      <a:pt x="1095" y="96"/>
                    </a:cubicBezTo>
                    <a:cubicBezTo>
                      <a:pt x="1002" y="31"/>
                      <a:pt x="868" y="1"/>
                      <a:pt x="7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 rot="2886542" flipH="1">
                <a:off x="8087247" y="-22419"/>
                <a:ext cx="37399" cy="68648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2746" extrusionOk="0">
                    <a:moveTo>
                      <a:pt x="803" y="0"/>
                    </a:moveTo>
                    <a:cubicBezTo>
                      <a:pt x="796" y="0"/>
                      <a:pt x="789" y="0"/>
                      <a:pt x="782" y="1"/>
                    </a:cubicBezTo>
                    <a:cubicBezTo>
                      <a:pt x="599" y="9"/>
                      <a:pt x="410" y="69"/>
                      <a:pt x="282" y="208"/>
                    </a:cubicBezTo>
                    <a:cubicBezTo>
                      <a:pt x="152" y="349"/>
                      <a:pt x="86" y="512"/>
                      <a:pt x="76" y="706"/>
                    </a:cubicBezTo>
                    <a:cubicBezTo>
                      <a:pt x="53" y="1151"/>
                      <a:pt x="32" y="1595"/>
                      <a:pt x="9" y="2039"/>
                    </a:cubicBezTo>
                    <a:cubicBezTo>
                      <a:pt x="0" y="2215"/>
                      <a:pt x="94" y="2417"/>
                      <a:pt x="216" y="2539"/>
                    </a:cubicBezTo>
                    <a:cubicBezTo>
                      <a:pt x="333" y="2656"/>
                      <a:pt x="521" y="2746"/>
                      <a:pt x="692" y="2746"/>
                    </a:cubicBezTo>
                    <a:cubicBezTo>
                      <a:pt x="700" y="2746"/>
                      <a:pt x="708" y="2745"/>
                      <a:pt x="715" y="2745"/>
                    </a:cubicBezTo>
                    <a:cubicBezTo>
                      <a:pt x="897" y="2737"/>
                      <a:pt x="1086" y="2677"/>
                      <a:pt x="1214" y="2539"/>
                    </a:cubicBezTo>
                    <a:cubicBezTo>
                      <a:pt x="1344" y="2397"/>
                      <a:pt x="1410" y="2234"/>
                      <a:pt x="1421" y="2039"/>
                    </a:cubicBezTo>
                    <a:cubicBezTo>
                      <a:pt x="1443" y="1595"/>
                      <a:pt x="1465" y="1151"/>
                      <a:pt x="1487" y="706"/>
                    </a:cubicBezTo>
                    <a:cubicBezTo>
                      <a:pt x="1496" y="532"/>
                      <a:pt x="1402" y="329"/>
                      <a:pt x="1280" y="208"/>
                    </a:cubicBezTo>
                    <a:cubicBezTo>
                      <a:pt x="1163" y="90"/>
                      <a:pt x="973" y="0"/>
                      <a:pt x="8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title" idx="2"/>
          </p:nvPr>
        </p:nvSpPr>
        <p:spPr>
          <a:xfrm>
            <a:off x="1293191" y="1916975"/>
            <a:ext cx="2637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1293172" y="2367349"/>
            <a:ext cx="2637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title" idx="3"/>
          </p:nvPr>
        </p:nvSpPr>
        <p:spPr>
          <a:xfrm>
            <a:off x="4678267" y="1916975"/>
            <a:ext cx="2637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subTitle" idx="4"/>
          </p:nvPr>
        </p:nvSpPr>
        <p:spPr>
          <a:xfrm>
            <a:off x="4678248" y="2367349"/>
            <a:ext cx="2637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title" idx="5"/>
          </p:nvPr>
        </p:nvSpPr>
        <p:spPr>
          <a:xfrm>
            <a:off x="2449204" y="3613150"/>
            <a:ext cx="2637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subTitle" idx="6"/>
          </p:nvPr>
        </p:nvSpPr>
        <p:spPr>
          <a:xfrm>
            <a:off x="2449184" y="4063524"/>
            <a:ext cx="2637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 idx="7"/>
          </p:nvPr>
        </p:nvSpPr>
        <p:spPr>
          <a:xfrm>
            <a:off x="5834279" y="3613150"/>
            <a:ext cx="2637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subTitle" idx="8"/>
          </p:nvPr>
        </p:nvSpPr>
        <p:spPr>
          <a:xfrm>
            <a:off x="5834260" y="4063524"/>
            <a:ext cx="2637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title" idx="9" hasCustomPrompt="1"/>
          </p:nvPr>
        </p:nvSpPr>
        <p:spPr>
          <a:xfrm>
            <a:off x="732261" y="1688996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 idx="13" hasCustomPrompt="1"/>
          </p:nvPr>
        </p:nvSpPr>
        <p:spPr>
          <a:xfrm>
            <a:off x="1886438" y="3380432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5"/>
          <p:cNvSpPr txBox="1">
            <a:spLocks noGrp="1"/>
          </p:cNvSpPr>
          <p:nvPr>
            <p:ph type="title" idx="14" hasCustomPrompt="1"/>
          </p:nvPr>
        </p:nvSpPr>
        <p:spPr>
          <a:xfrm>
            <a:off x="4116761" y="1689008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5"/>
          <p:cNvSpPr txBox="1">
            <a:spLocks noGrp="1"/>
          </p:cNvSpPr>
          <p:nvPr>
            <p:ph type="title" idx="15" hasCustomPrompt="1"/>
          </p:nvPr>
        </p:nvSpPr>
        <p:spPr>
          <a:xfrm>
            <a:off x="5274461" y="3380432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01" name="Google Shape;201;p15"/>
          <p:cNvGrpSpPr/>
          <p:nvPr/>
        </p:nvGrpSpPr>
        <p:grpSpPr>
          <a:xfrm>
            <a:off x="5979076" y="-2400089"/>
            <a:ext cx="5175706" cy="5282013"/>
            <a:chOff x="6131476" y="-2476289"/>
            <a:chExt cx="5175706" cy="5282013"/>
          </a:xfrm>
        </p:grpSpPr>
        <p:sp>
          <p:nvSpPr>
            <p:cNvPr id="202" name="Google Shape;202;p15"/>
            <p:cNvSpPr/>
            <p:nvPr/>
          </p:nvSpPr>
          <p:spPr>
            <a:xfrm rot="-2513634">
              <a:off x="7214212" y="-2032971"/>
              <a:ext cx="3010235" cy="4395375"/>
            </a:xfrm>
            <a:custGeom>
              <a:avLst/>
              <a:gdLst/>
              <a:ahLst/>
              <a:cxnLst/>
              <a:rect l="l" t="t" r="r" b="b"/>
              <a:pathLst>
                <a:path w="44639" h="51038" extrusionOk="0">
                  <a:moveTo>
                    <a:pt x="11101" y="1"/>
                  </a:moveTo>
                  <a:cubicBezTo>
                    <a:pt x="8976" y="1"/>
                    <a:pt x="6873" y="442"/>
                    <a:pt x="4778" y="1423"/>
                  </a:cubicBezTo>
                  <a:cubicBezTo>
                    <a:pt x="1985" y="2733"/>
                    <a:pt x="749" y="4952"/>
                    <a:pt x="359" y="7810"/>
                  </a:cubicBezTo>
                  <a:cubicBezTo>
                    <a:pt x="0" y="10438"/>
                    <a:pt x="809" y="12834"/>
                    <a:pt x="1969" y="15146"/>
                  </a:cubicBezTo>
                  <a:cubicBezTo>
                    <a:pt x="3505" y="18206"/>
                    <a:pt x="5723" y="20724"/>
                    <a:pt x="8222" y="23006"/>
                  </a:cubicBezTo>
                  <a:cubicBezTo>
                    <a:pt x="9133" y="23837"/>
                    <a:pt x="9374" y="24649"/>
                    <a:pt x="8965" y="25872"/>
                  </a:cubicBezTo>
                  <a:cubicBezTo>
                    <a:pt x="7788" y="29380"/>
                    <a:pt x="6570" y="32884"/>
                    <a:pt x="6068" y="36581"/>
                  </a:cubicBezTo>
                  <a:cubicBezTo>
                    <a:pt x="5825" y="38382"/>
                    <a:pt x="5789" y="40172"/>
                    <a:pt x="6152" y="41961"/>
                  </a:cubicBezTo>
                  <a:cubicBezTo>
                    <a:pt x="6732" y="44827"/>
                    <a:pt x="8468" y="46786"/>
                    <a:pt x="10996" y="48110"/>
                  </a:cubicBezTo>
                  <a:cubicBezTo>
                    <a:pt x="14976" y="50196"/>
                    <a:pt x="19270" y="50915"/>
                    <a:pt x="24526" y="51038"/>
                  </a:cubicBezTo>
                  <a:cubicBezTo>
                    <a:pt x="25830" y="50885"/>
                    <a:pt x="27951" y="50726"/>
                    <a:pt x="30040" y="50377"/>
                  </a:cubicBezTo>
                  <a:cubicBezTo>
                    <a:pt x="36003" y="49383"/>
                    <a:pt x="40333" y="46233"/>
                    <a:pt x="42791" y="40605"/>
                  </a:cubicBezTo>
                  <a:cubicBezTo>
                    <a:pt x="44638" y="36377"/>
                    <a:pt x="44468" y="32358"/>
                    <a:pt x="41825" y="28516"/>
                  </a:cubicBezTo>
                  <a:cubicBezTo>
                    <a:pt x="41235" y="27658"/>
                    <a:pt x="40622" y="26815"/>
                    <a:pt x="39992" y="25987"/>
                  </a:cubicBezTo>
                  <a:cubicBezTo>
                    <a:pt x="39600" y="25471"/>
                    <a:pt x="39515" y="24958"/>
                    <a:pt x="39625" y="24307"/>
                  </a:cubicBezTo>
                  <a:cubicBezTo>
                    <a:pt x="39792" y="23329"/>
                    <a:pt x="39952" y="22307"/>
                    <a:pt x="39846" y="21333"/>
                  </a:cubicBezTo>
                  <a:cubicBezTo>
                    <a:pt x="39488" y="18055"/>
                    <a:pt x="38016" y="15218"/>
                    <a:pt x="35805" y="12848"/>
                  </a:cubicBezTo>
                  <a:cubicBezTo>
                    <a:pt x="30328" y="6977"/>
                    <a:pt x="23708" y="2902"/>
                    <a:pt x="15962" y="715"/>
                  </a:cubicBezTo>
                  <a:cubicBezTo>
                    <a:pt x="14325" y="253"/>
                    <a:pt x="12707" y="1"/>
                    <a:pt x="1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 rot="-10169748" flipH="1">
              <a:off x="6612902" y="-1036355"/>
              <a:ext cx="4513134" cy="2402124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04;p15"/>
            <p:cNvGrpSpPr/>
            <p:nvPr/>
          </p:nvGrpSpPr>
          <p:grpSpPr>
            <a:xfrm rot="1892374">
              <a:off x="8445782" y="416301"/>
              <a:ext cx="449336" cy="184230"/>
              <a:chOff x="3046800" y="974525"/>
              <a:chExt cx="449325" cy="184225"/>
            </a:xfrm>
          </p:grpSpPr>
          <p:sp>
            <p:nvSpPr>
              <p:cNvPr id="205" name="Google Shape;205;p15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08;p15"/>
          <p:cNvGrpSpPr/>
          <p:nvPr/>
        </p:nvGrpSpPr>
        <p:grpSpPr>
          <a:xfrm rot="280777">
            <a:off x="-803612" y="2264445"/>
            <a:ext cx="4189912" cy="4189912"/>
            <a:chOff x="-961608" y="1852621"/>
            <a:chExt cx="4539564" cy="4539564"/>
          </a:xfrm>
        </p:grpSpPr>
        <p:sp>
          <p:nvSpPr>
            <p:cNvPr id="209" name="Google Shape;209;p15"/>
            <p:cNvSpPr/>
            <p:nvPr/>
          </p:nvSpPr>
          <p:spPr>
            <a:xfrm rot="2700000">
              <a:off x="-1270963" y="3491584"/>
              <a:ext cx="5158276" cy="1261638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" name="Google Shape;210;p15"/>
            <p:cNvGrpSpPr/>
            <p:nvPr/>
          </p:nvGrpSpPr>
          <p:grpSpPr>
            <a:xfrm>
              <a:off x="162000" y="3155375"/>
              <a:ext cx="374025" cy="185350"/>
              <a:chOff x="2505075" y="3140175"/>
              <a:chExt cx="374025" cy="185350"/>
            </a:xfrm>
          </p:grpSpPr>
          <p:sp>
            <p:nvSpPr>
              <p:cNvPr id="211" name="Google Shape;211;p15"/>
              <p:cNvSpPr/>
              <p:nvPr/>
            </p:nvSpPr>
            <p:spPr>
              <a:xfrm>
                <a:off x="2505075" y="3146975"/>
                <a:ext cx="48500" cy="10022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4009" extrusionOk="0">
                    <a:moveTo>
                      <a:pt x="1200" y="1"/>
                    </a:moveTo>
                    <a:cubicBezTo>
                      <a:pt x="889" y="1"/>
                      <a:pt x="572" y="186"/>
                      <a:pt x="500" y="513"/>
                    </a:cubicBezTo>
                    <a:cubicBezTo>
                      <a:pt x="298" y="1436"/>
                      <a:pt x="143" y="2365"/>
                      <a:pt x="22" y="3302"/>
                    </a:cubicBezTo>
                    <a:cubicBezTo>
                      <a:pt x="1" y="3468"/>
                      <a:pt x="117" y="3689"/>
                      <a:pt x="229" y="3802"/>
                    </a:cubicBezTo>
                    <a:cubicBezTo>
                      <a:pt x="346" y="3919"/>
                      <a:pt x="536" y="4008"/>
                      <a:pt x="707" y="4008"/>
                    </a:cubicBezTo>
                    <a:cubicBezTo>
                      <a:pt x="714" y="4008"/>
                      <a:pt x="721" y="4008"/>
                      <a:pt x="728" y="4008"/>
                    </a:cubicBezTo>
                    <a:cubicBezTo>
                      <a:pt x="910" y="4000"/>
                      <a:pt x="1099" y="3940"/>
                      <a:pt x="1227" y="3802"/>
                    </a:cubicBezTo>
                    <a:cubicBezTo>
                      <a:pt x="1362" y="3654"/>
                      <a:pt x="1408" y="3500"/>
                      <a:pt x="1433" y="3302"/>
                    </a:cubicBezTo>
                    <a:cubicBezTo>
                      <a:pt x="1438" y="3269"/>
                      <a:pt x="1442" y="3235"/>
                      <a:pt x="1447" y="3202"/>
                    </a:cubicBezTo>
                    <a:lnTo>
                      <a:pt x="1447" y="3202"/>
                    </a:lnTo>
                    <a:cubicBezTo>
                      <a:pt x="1438" y="3262"/>
                      <a:pt x="1434" y="3293"/>
                      <a:pt x="1434" y="3293"/>
                    </a:cubicBezTo>
                    <a:cubicBezTo>
                      <a:pt x="1434" y="3293"/>
                      <a:pt x="1435" y="3283"/>
                      <a:pt x="1438" y="3263"/>
                    </a:cubicBezTo>
                    <a:cubicBezTo>
                      <a:pt x="1445" y="3213"/>
                      <a:pt x="1452" y="3163"/>
                      <a:pt x="1459" y="3112"/>
                    </a:cubicBezTo>
                    <a:cubicBezTo>
                      <a:pt x="1475" y="3004"/>
                      <a:pt x="1490" y="2895"/>
                      <a:pt x="1507" y="2785"/>
                    </a:cubicBezTo>
                    <a:cubicBezTo>
                      <a:pt x="1539" y="2576"/>
                      <a:pt x="1573" y="2367"/>
                      <a:pt x="1610" y="2158"/>
                    </a:cubicBezTo>
                    <a:cubicBezTo>
                      <a:pt x="1684" y="1733"/>
                      <a:pt x="1769" y="1310"/>
                      <a:pt x="1861" y="887"/>
                    </a:cubicBezTo>
                    <a:cubicBezTo>
                      <a:pt x="1940" y="528"/>
                      <a:pt x="1753" y="107"/>
                      <a:pt x="1368" y="19"/>
                    </a:cubicBezTo>
                    <a:cubicBezTo>
                      <a:pt x="1313" y="7"/>
                      <a:pt x="1257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2650700" y="3140175"/>
                <a:ext cx="82725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5407" extrusionOk="0">
                    <a:moveTo>
                      <a:pt x="2490" y="1"/>
                    </a:moveTo>
                    <a:cubicBezTo>
                      <a:pt x="2171" y="1"/>
                      <a:pt x="1934" y="206"/>
                      <a:pt x="1806" y="515"/>
                    </a:cubicBezTo>
                    <a:cubicBezTo>
                      <a:pt x="1252" y="1849"/>
                      <a:pt x="697" y="3183"/>
                      <a:pt x="142" y="4516"/>
                    </a:cubicBezTo>
                    <a:cubicBezTo>
                      <a:pt x="0" y="4859"/>
                      <a:pt x="295" y="5307"/>
                      <a:pt x="635" y="5384"/>
                    </a:cubicBezTo>
                    <a:cubicBezTo>
                      <a:pt x="699" y="5399"/>
                      <a:pt x="761" y="5406"/>
                      <a:pt x="820" y="5406"/>
                    </a:cubicBezTo>
                    <a:cubicBezTo>
                      <a:pt x="1138" y="5406"/>
                      <a:pt x="1375" y="5201"/>
                      <a:pt x="1503" y="4892"/>
                    </a:cubicBezTo>
                    <a:cubicBezTo>
                      <a:pt x="2057" y="3558"/>
                      <a:pt x="2612" y="2224"/>
                      <a:pt x="3166" y="890"/>
                    </a:cubicBezTo>
                    <a:cubicBezTo>
                      <a:pt x="3309" y="549"/>
                      <a:pt x="3013" y="100"/>
                      <a:pt x="2674" y="22"/>
                    </a:cubicBezTo>
                    <a:cubicBezTo>
                      <a:pt x="2610" y="8"/>
                      <a:pt x="2548" y="1"/>
                      <a:pt x="2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2808775" y="3256850"/>
                <a:ext cx="70325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747" extrusionOk="0">
                    <a:moveTo>
                      <a:pt x="2131" y="1"/>
                    </a:moveTo>
                    <a:cubicBezTo>
                      <a:pt x="2123" y="1"/>
                      <a:pt x="2115" y="1"/>
                      <a:pt x="2107" y="1"/>
                    </a:cubicBezTo>
                    <a:cubicBezTo>
                      <a:pt x="1916" y="9"/>
                      <a:pt x="1747" y="75"/>
                      <a:pt x="1607" y="207"/>
                    </a:cubicBezTo>
                    <a:cubicBezTo>
                      <a:pt x="1141" y="652"/>
                      <a:pt x="674" y="1096"/>
                      <a:pt x="207" y="1541"/>
                    </a:cubicBezTo>
                    <a:cubicBezTo>
                      <a:pt x="78" y="1664"/>
                      <a:pt x="1" y="1864"/>
                      <a:pt x="1" y="2040"/>
                    </a:cubicBezTo>
                    <a:cubicBezTo>
                      <a:pt x="1" y="2213"/>
                      <a:pt x="77" y="2420"/>
                      <a:pt x="207" y="2539"/>
                    </a:cubicBezTo>
                    <a:cubicBezTo>
                      <a:pt x="336" y="2657"/>
                      <a:pt x="503" y="2746"/>
                      <a:pt x="681" y="2746"/>
                    </a:cubicBezTo>
                    <a:cubicBezTo>
                      <a:pt x="689" y="2746"/>
                      <a:pt x="698" y="2746"/>
                      <a:pt x="706" y="2746"/>
                    </a:cubicBezTo>
                    <a:cubicBezTo>
                      <a:pt x="896" y="2737"/>
                      <a:pt x="1066" y="2671"/>
                      <a:pt x="1205" y="2539"/>
                    </a:cubicBezTo>
                    <a:cubicBezTo>
                      <a:pt x="1672" y="2094"/>
                      <a:pt x="2139" y="1650"/>
                      <a:pt x="2605" y="1205"/>
                    </a:cubicBezTo>
                    <a:cubicBezTo>
                      <a:pt x="2734" y="1082"/>
                      <a:pt x="2812" y="883"/>
                      <a:pt x="2812" y="707"/>
                    </a:cubicBezTo>
                    <a:cubicBezTo>
                      <a:pt x="2812" y="534"/>
                      <a:pt x="2735" y="327"/>
                      <a:pt x="2605" y="207"/>
                    </a:cubicBezTo>
                    <a:cubicBezTo>
                      <a:pt x="2477" y="90"/>
                      <a:pt x="2310" y="1"/>
                      <a:pt x="2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1226400" y="310030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 flipH="1">
            <a:off x="-2160208" y="-2029052"/>
            <a:ext cx="5175706" cy="5282013"/>
            <a:chOff x="6131476" y="-2476289"/>
            <a:chExt cx="5175706" cy="5282013"/>
          </a:xfrm>
        </p:grpSpPr>
        <p:sp>
          <p:nvSpPr>
            <p:cNvPr id="218" name="Google Shape;218;p16"/>
            <p:cNvSpPr/>
            <p:nvPr/>
          </p:nvSpPr>
          <p:spPr>
            <a:xfrm rot="-2513634">
              <a:off x="7214212" y="-2032971"/>
              <a:ext cx="3010235" cy="4395375"/>
            </a:xfrm>
            <a:custGeom>
              <a:avLst/>
              <a:gdLst/>
              <a:ahLst/>
              <a:cxnLst/>
              <a:rect l="l" t="t" r="r" b="b"/>
              <a:pathLst>
                <a:path w="44639" h="51038" extrusionOk="0">
                  <a:moveTo>
                    <a:pt x="11101" y="1"/>
                  </a:moveTo>
                  <a:cubicBezTo>
                    <a:pt x="8976" y="1"/>
                    <a:pt x="6873" y="442"/>
                    <a:pt x="4778" y="1423"/>
                  </a:cubicBezTo>
                  <a:cubicBezTo>
                    <a:pt x="1985" y="2733"/>
                    <a:pt x="749" y="4952"/>
                    <a:pt x="359" y="7810"/>
                  </a:cubicBezTo>
                  <a:cubicBezTo>
                    <a:pt x="0" y="10438"/>
                    <a:pt x="809" y="12834"/>
                    <a:pt x="1969" y="15146"/>
                  </a:cubicBezTo>
                  <a:cubicBezTo>
                    <a:pt x="3505" y="18206"/>
                    <a:pt x="5723" y="20724"/>
                    <a:pt x="8222" y="23006"/>
                  </a:cubicBezTo>
                  <a:cubicBezTo>
                    <a:pt x="9133" y="23837"/>
                    <a:pt x="9374" y="24649"/>
                    <a:pt x="8965" y="25872"/>
                  </a:cubicBezTo>
                  <a:cubicBezTo>
                    <a:pt x="7788" y="29380"/>
                    <a:pt x="6570" y="32884"/>
                    <a:pt x="6068" y="36581"/>
                  </a:cubicBezTo>
                  <a:cubicBezTo>
                    <a:pt x="5825" y="38382"/>
                    <a:pt x="5789" y="40172"/>
                    <a:pt x="6152" y="41961"/>
                  </a:cubicBezTo>
                  <a:cubicBezTo>
                    <a:pt x="6732" y="44827"/>
                    <a:pt x="8468" y="46786"/>
                    <a:pt x="10996" y="48110"/>
                  </a:cubicBezTo>
                  <a:cubicBezTo>
                    <a:pt x="14976" y="50196"/>
                    <a:pt x="19270" y="50915"/>
                    <a:pt x="24526" y="51038"/>
                  </a:cubicBezTo>
                  <a:cubicBezTo>
                    <a:pt x="25830" y="50885"/>
                    <a:pt x="27951" y="50726"/>
                    <a:pt x="30040" y="50377"/>
                  </a:cubicBezTo>
                  <a:cubicBezTo>
                    <a:pt x="36003" y="49383"/>
                    <a:pt x="40333" y="46233"/>
                    <a:pt x="42791" y="40605"/>
                  </a:cubicBezTo>
                  <a:cubicBezTo>
                    <a:pt x="44638" y="36377"/>
                    <a:pt x="44468" y="32358"/>
                    <a:pt x="41825" y="28516"/>
                  </a:cubicBezTo>
                  <a:cubicBezTo>
                    <a:pt x="41235" y="27658"/>
                    <a:pt x="40622" y="26815"/>
                    <a:pt x="39992" y="25987"/>
                  </a:cubicBezTo>
                  <a:cubicBezTo>
                    <a:pt x="39600" y="25471"/>
                    <a:pt x="39515" y="24958"/>
                    <a:pt x="39625" y="24307"/>
                  </a:cubicBezTo>
                  <a:cubicBezTo>
                    <a:pt x="39792" y="23329"/>
                    <a:pt x="39952" y="22307"/>
                    <a:pt x="39846" y="21333"/>
                  </a:cubicBezTo>
                  <a:cubicBezTo>
                    <a:pt x="39488" y="18055"/>
                    <a:pt x="38016" y="15218"/>
                    <a:pt x="35805" y="12848"/>
                  </a:cubicBezTo>
                  <a:cubicBezTo>
                    <a:pt x="30328" y="6977"/>
                    <a:pt x="23708" y="2902"/>
                    <a:pt x="15962" y="715"/>
                  </a:cubicBezTo>
                  <a:cubicBezTo>
                    <a:pt x="14325" y="253"/>
                    <a:pt x="12707" y="1"/>
                    <a:pt x="1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 rot="-10169748" flipH="1">
              <a:off x="6612902" y="-1036355"/>
              <a:ext cx="4513134" cy="2402124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" name="Google Shape;220;p16"/>
            <p:cNvGrpSpPr/>
            <p:nvPr/>
          </p:nvGrpSpPr>
          <p:grpSpPr>
            <a:xfrm rot="1892374">
              <a:off x="8445782" y="416301"/>
              <a:ext cx="449336" cy="184230"/>
              <a:chOff x="3046800" y="974525"/>
              <a:chExt cx="449325" cy="184225"/>
            </a:xfrm>
          </p:grpSpPr>
          <p:sp>
            <p:nvSpPr>
              <p:cNvPr id="221" name="Google Shape;221;p16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" name="Google Shape;224;p16"/>
          <p:cNvGrpSpPr/>
          <p:nvPr/>
        </p:nvGrpSpPr>
        <p:grpSpPr>
          <a:xfrm>
            <a:off x="5483418" y="1867159"/>
            <a:ext cx="4539564" cy="4539564"/>
            <a:chOff x="5483418" y="1867159"/>
            <a:chExt cx="4539564" cy="4539564"/>
          </a:xfrm>
        </p:grpSpPr>
        <p:sp>
          <p:nvSpPr>
            <p:cNvPr id="225" name="Google Shape;225;p16"/>
            <p:cNvSpPr/>
            <p:nvPr/>
          </p:nvSpPr>
          <p:spPr>
            <a:xfrm rot="-2700000" flipH="1">
              <a:off x="5174063" y="3506122"/>
              <a:ext cx="5158276" cy="1261638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226;p16"/>
            <p:cNvGrpSpPr/>
            <p:nvPr/>
          </p:nvGrpSpPr>
          <p:grpSpPr>
            <a:xfrm flipH="1">
              <a:off x="8525350" y="3169913"/>
              <a:ext cx="374025" cy="185350"/>
              <a:chOff x="2505075" y="3140175"/>
              <a:chExt cx="374025" cy="185350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2505075" y="3146975"/>
                <a:ext cx="48500" cy="10022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4009" extrusionOk="0">
                    <a:moveTo>
                      <a:pt x="1200" y="1"/>
                    </a:moveTo>
                    <a:cubicBezTo>
                      <a:pt x="889" y="1"/>
                      <a:pt x="572" y="186"/>
                      <a:pt x="500" y="513"/>
                    </a:cubicBezTo>
                    <a:cubicBezTo>
                      <a:pt x="298" y="1436"/>
                      <a:pt x="143" y="2365"/>
                      <a:pt x="22" y="3302"/>
                    </a:cubicBezTo>
                    <a:cubicBezTo>
                      <a:pt x="1" y="3468"/>
                      <a:pt x="117" y="3689"/>
                      <a:pt x="229" y="3802"/>
                    </a:cubicBezTo>
                    <a:cubicBezTo>
                      <a:pt x="346" y="3919"/>
                      <a:pt x="536" y="4008"/>
                      <a:pt x="707" y="4008"/>
                    </a:cubicBezTo>
                    <a:cubicBezTo>
                      <a:pt x="714" y="4008"/>
                      <a:pt x="721" y="4008"/>
                      <a:pt x="728" y="4008"/>
                    </a:cubicBezTo>
                    <a:cubicBezTo>
                      <a:pt x="910" y="4000"/>
                      <a:pt x="1099" y="3940"/>
                      <a:pt x="1227" y="3802"/>
                    </a:cubicBezTo>
                    <a:cubicBezTo>
                      <a:pt x="1362" y="3654"/>
                      <a:pt x="1408" y="3500"/>
                      <a:pt x="1433" y="3302"/>
                    </a:cubicBezTo>
                    <a:cubicBezTo>
                      <a:pt x="1438" y="3269"/>
                      <a:pt x="1442" y="3235"/>
                      <a:pt x="1447" y="3202"/>
                    </a:cubicBezTo>
                    <a:lnTo>
                      <a:pt x="1447" y="3202"/>
                    </a:lnTo>
                    <a:cubicBezTo>
                      <a:pt x="1438" y="3262"/>
                      <a:pt x="1434" y="3293"/>
                      <a:pt x="1434" y="3293"/>
                    </a:cubicBezTo>
                    <a:cubicBezTo>
                      <a:pt x="1434" y="3293"/>
                      <a:pt x="1435" y="3283"/>
                      <a:pt x="1438" y="3263"/>
                    </a:cubicBezTo>
                    <a:cubicBezTo>
                      <a:pt x="1445" y="3213"/>
                      <a:pt x="1452" y="3163"/>
                      <a:pt x="1459" y="3112"/>
                    </a:cubicBezTo>
                    <a:cubicBezTo>
                      <a:pt x="1475" y="3004"/>
                      <a:pt x="1490" y="2895"/>
                      <a:pt x="1507" y="2785"/>
                    </a:cubicBezTo>
                    <a:cubicBezTo>
                      <a:pt x="1539" y="2576"/>
                      <a:pt x="1573" y="2367"/>
                      <a:pt x="1610" y="2158"/>
                    </a:cubicBezTo>
                    <a:cubicBezTo>
                      <a:pt x="1684" y="1733"/>
                      <a:pt x="1769" y="1310"/>
                      <a:pt x="1861" y="887"/>
                    </a:cubicBezTo>
                    <a:cubicBezTo>
                      <a:pt x="1940" y="528"/>
                      <a:pt x="1753" y="107"/>
                      <a:pt x="1368" y="19"/>
                    </a:cubicBezTo>
                    <a:cubicBezTo>
                      <a:pt x="1313" y="7"/>
                      <a:pt x="1257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2650700" y="3140175"/>
                <a:ext cx="82725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5407" extrusionOk="0">
                    <a:moveTo>
                      <a:pt x="2490" y="1"/>
                    </a:moveTo>
                    <a:cubicBezTo>
                      <a:pt x="2171" y="1"/>
                      <a:pt x="1934" y="206"/>
                      <a:pt x="1806" y="515"/>
                    </a:cubicBezTo>
                    <a:cubicBezTo>
                      <a:pt x="1252" y="1849"/>
                      <a:pt x="697" y="3183"/>
                      <a:pt x="142" y="4516"/>
                    </a:cubicBezTo>
                    <a:cubicBezTo>
                      <a:pt x="0" y="4859"/>
                      <a:pt x="295" y="5307"/>
                      <a:pt x="635" y="5384"/>
                    </a:cubicBezTo>
                    <a:cubicBezTo>
                      <a:pt x="699" y="5399"/>
                      <a:pt x="761" y="5406"/>
                      <a:pt x="820" y="5406"/>
                    </a:cubicBezTo>
                    <a:cubicBezTo>
                      <a:pt x="1138" y="5406"/>
                      <a:pt x="1375" y="5201"/>
                      <a:pt x="1503" y="4892"/>
                    </a:cubicBezTo>
                    <a:cubicBezTo>
                      <a:pt x="2057" y="3558"/>
                      <a:pt x="2612" y="2224"/>
                      <a:pt x="3166" y="890"/>
                    </a:cubicBezTo>
                    <a:cubicBezTo>
                      <a:pt x="3309" y="549"/>
                      <a:pt x="3013" y="100"/>
                      <a:pt x="2674" y="22"/>
                    </a:cubicBezTo>
                    <a:cubicBezTo>
                      <a:pt x="2610" y="8"/>
                      <a:pt x="2548" y="1"/>
                      <a:pt x="2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2808775" y="3256850"/>
                <a:ext cx="70325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747" extrusionOk="0">
                    <a:moveTo>
                      <a:pt x="2131" y="1"/>
                    </a:moveTo>
                    <a:cubicBezTo>
                      <a:pt x="2123" y="1"/>
                      <a:pt x="2115" y="1"/>
                      <a:pt x="2107" y="1"/>
                    </a:cubicBezTo>
                    <a:cubicBezTo>
                      <a:pt x="1916" y="9"/>
                      <a:pt x="1747" y="75"/>
                      <a:pt x="1607" y="207"/>
                    </a:cubicBezTo>
                    <a:cubicBezTo>
                      <a:pt x="1141" y="652"/>
                      <a:pt x="674" y="1096"/>
                      <a:pt x="207" y="1541"/>
                    </a:cubicBezTo>
                    <a:cubicBezTo>
                      <a:pt x="78" y="1664"/>
                      <a:pt x="1" y="1864"/>
                      <a:pt x="1" y="2040"/>
                    </a:cubicBezTo>
                    <a:cubicBezTo>
                      <a:pt x="1" y="2213"/>
                      <a:pt x="77" y="2420"/>
                      <a:pt x="207" y="2539"/>
                    </a:cubicBezTo>
                    <a:cubicBezTo>
                      <a:pt x="336" y="2657"/>
                      <a:pt x="503" y="2746"/>
                      <a:pt x="681" y="2746"/>
                    </a:cubicBezTo>
                    <a:cubicBezTo>
                      <a:pt x="689" y="2746"/>
                      <a:pt x="698" y="2746"/>
                      <a:pt x="706" y="2746"/>
                    </a:cubicBezTo>
                    <a:cubicBezTo>
                      <a:pt x="896" y="2737"/>
                      <a:pt x="1066" y="2671"/>
                      <a:pt x="1205" y="2539"/>
                    </a:cubicBezTo>
                    <a:cubicBezTo>
                      <a:pt x="1672" y="2094"/>
                      <a:pt x="2139" y="1650"/>
                      <a:pt x="2605" y="1205"/>
                    </a:cubicBezTo>
                    <a:cubicBezTo>
                      <a:pt x="2734" y="1082"/>
                      <a:pt x="2812" y="883"/>
                      <a:pt x="2812" y="707"/>
                    </a:cubicBezTo>
                    <a:cubicBezTo>
                      <a:pt x="2812" y="534"/>
                      <a:pt x="2735" y="327"/>
                      <a:pt x="2605" y="207"/>
                    </a:cubicBezTo>
                    <a:cubicBezTo>
                      <a:pt x="2477" y="90"/>
                      <a:pt x="2310" y="1"/>
                      <a:pt x="2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7"/>
          <p:cNvSpPr txBox="1">
            <a:spLocks noGrp="1"/>
          </p:cNvSpPr>
          <p:nvPr>
            <p:ph type="title" idx="2"/>
          </p:nvPr>
        </p:nvSpPr>
        <p:spPr>
          <a:xfrm>
            <a:off x="3181675" y="3038950"/>
            <a:ext cx="5249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2800" b="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title" idx="3"/>
          </p:nvPr>
        </p:nvSpPr>
        <p:spPr>
          <a:xfrm>
            <a:off x="713222" y="1774975"/>
            <a:ext cx="5249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subTitle" idx="1"/>
          </p:nvPr>
        </p:nvSpPr>
        <p:spPr>
          <a:xfrm>
            <a:off x="713225" y="2262600"/>
            <a:ext cx="5249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ubTitle" idx="4"/>
          </p:nvPr>
        </p:nvSpPr>
        <p:spPr>
          <a:xfrm>
            <a:off x="3181675" y="3532997"/>
            <a:ext cx="52491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36" name="Google Shape;236;p17"/>
          <p:cNvGrpSpPr/>
          <p:nvPr/>
        </p:nvGrpSpPr>
        <p:grpSpPr>
          <a:xfrm rot="10800000" flipH="1">
            <a:off x="-2196137" y="1939724"/>
            <a:ext cx="4962961" cy="4847059"/>
            <a:chOff x="-2150062" y="-1403326"/>
            <a:chExt cx="4962961" cy="4847059"/>
          </a:xfrm>
        </p:grpSpPr>
        <p:sp>
          <p:nvSpPr>
            <p:cNvPr id="237" name="Google Shape;237;p17"/>
            <p:cNvSpPr/>
            <p:nvPr/>
          </p:nvSpPr>
          <p:spPr>
            <a:xfrm rot="5563672">
              <a:off x="-2258995" y="-744728"/>
              <a:ext cx="4307589" cy="3889123"/>
            </a:xfrm>
            <a:custGeom>
              <a:avLst/>
              <a:gdLst/>
              <a:ahLst/>
              <a:cxnLst/>
              <a:rect l="l" t="t" r="r" b="b"/>
              <a:pathLst>
                <a:path w="24633" h="22240" extrusionOk="0">
                  <a:moveTo>
                    <a:pt x="4277" y="0"/>
                  </a:moveTo>
                  <a:cubicBezTo>
                    <a:pt x="3437" y="0"/>
                    <a:pt x="2624" y="373"/>
                    <a:pt x="1959" y="1105"/>
                  </a:cubicBezTo>
                  <a:cubicBezTo>
                    <a:pt x="1654" y="1442"/>
                    <a:pt x="1394" y="1838"/>
                    <a:pt x="1187" y="2243"/>
                  </a:cubicBezTo>
                  <a:cubicBezTo>
                    <a:pt x="285" y="4012"/>
                    <a:pt x="1" y="5924"/>
                    <a:pt x="294" y="7854"/>
                  </a:cubicBezTo>
                  <a:cubicBezTo>
                    <a:pt x="1018" y="12636"/>
                    <a:pt x="3281" y="16570"/>
                    <a:pt x="7157" y="19499"/>
                  </a:cubicBezTo>
                  <a:cubicBezTo>
                    <a:pt x="9269" y="21093"/>
                    <a:pt x="11589" y="22238"/>
                    <a:pt x="14328" y="22239"/>
                  </a:cubicBezTo>
                  <a:cubicBezTo>
                    <a:pt x="18252" y="22218"/>
                    <a:pt x="22214" y="19420"/>
                    <a:pt x="23544" y="15731"/>
                  </a:cubicBezTo>
                  <a:cubicBezTo>
                    <a:pt x="24633" y="12717"/>
                    <a:pt x="24032" y="9778"/>
                    <a:pt x="21943" y="7865"/>
                  </a:cubicBezTo>
                  <a:cubicBezTo>
                    <a:pt x="20404" y="6455"/>
                    <a:pt x="18635" y="5883"/>
                    <a:pt x="16700" y="5883"/>
                  </a:cubicBezTo>
                  <a:cubicBezTo>
                    <a:pt x="16223" y="5883"/>
                    <a:pt x="15735" y="5918"/>
                    <a:pt x="15239" y="5984"/>
                  </a:cubicBezTo>
                  <a:cubicBezTo>
                    <a:pt x="13952" y="6153"/>
                    <a:pt x="12662" y="6297"/>
                    <a:pt x="11369" y="6409"/>
                  </a:cubicBezTo>
                  <a:cubicBezTo>
                    <a:pt x="11325" y="6413"/>
                    <a:pt x="11282" y="6414"/>
                    <a:pt x="11239" y="6414"/>
                  </a:cubicBezTo>
                  <a:cubicBezTo>
                    <a:pt x="10744" y="6414"/>
                    <a:pt x="10346" y="6155"/>
                    <a:pt x="10084" y="5686"/>
                  </a:cubicBezTo>
                  <a:cubicBezTo>
                    <a:pt x="9800" y="5180"/>
                    <a:pt x="9500" y="4684"/>
                    <a:pt x="9202" y="4185"/>
                  </a:cubicBezTo>
                  <a:cubicBezTo>
                    <a:pt x="8397" y="2833"/>
                    <a:pt x="7482" y="1571"/>
                    <a:pt x="6179" y="648"/>
                  </a:cubicBezTo>
                  <a:cubicBezTo>
                    <a:pt x="5566" y="214"/>
                    <a:pt x="4914" y="0"/>
                    <a:pt x="4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 rot="-2886542">
              <a:off x="-1957899" y="306994"/>
              <a:ext cx="5158208" cy="1261621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 rot="-2886542">
              <a:off x="448831" y="85862"/>
              <a:ext cx="65924" cy="103648"/>
            </a:xfrm>
            <a:custGeom>
              <a:avLst/>
              <a:gdLst/>
              <a:ahLst/>
              <a:cxnLst/>
              <a:rect l="l" t="t" r="r" b="b"/>
              <a:pathLst>
                <a:path w="2637" h="4146" extrusionOk="0">
                  <a:moveTo>
                    <a:pt x="739" y="0"/>
                  </a:moveTo>
                  <a:cubicBezTo>
                    <a:pt x="678" y="0"/>
                    <a:pt x="618" y="8"/>
                    <a:pt x="564" y="26"/>
                  </a:cubicBezTo>
                  <a:cubicBezTo>
                    <a:pt x="394" y="82"/>
                    <a:pt x="229" y="188"/>
                    <a:pt x="142" y="351"/>
                  </a:cubicBezTo>
                  <a:cubicBezTo>
                    <a:pt x="60" y="506"/>
                    <a:pt x="1" y="724"/>
                    <a:pt x="72" y="894"/>
                  </a:cubicBezTo>
                  <a:cubicBezTo>
                    <a:pt x="449" y="1806"/>
                    <a:pt x="827" y="2716"/>
                    <a:pt x="1205" y="3628"/>
                  </a:cubicBezTo>
                  <a:cubicBezTo>
                    <a:pt x="1278" y="3805"/>
                    <a:pt x="1356" y="3948"/>
                    <a:pt x="1529" y="4049"/>
                  </a:cubicBezTo>
                  <a:cubicBezTo>
                    <a:pt x="1632" y="4109"/>
                    <a:pt x="1767" y="4146"/>
                    <a:pt x="1897" y="4146"/>
                  </a:cubicBezTo>
                  <a:cubicBezTo>
                    <a:pt x="1958" y="4146"/>
                    <a:pt x="2018" y="4138"/>
                    <a:pt x="2073" y="4120"/>
                  </a:cubicBezTo>
                  <a:cubicBezTo>
                    <a:pt x="2243" y="4065"/>
                    <a:pt x="2408" y="3960"/>
                    <a:pt x="2495" y="3796"/>
                  </a:cubicBezTo>
                  <a:cubicBezTo>
                    <a:pt x="2577" y="3641"/>
                    <a:pt x="2636" y="3423"/>
                    <a:pt x="2565" y="3252"/>
                  </a:cubicBezTo>
                  <a:cubicBezTo>
                    <a:pt x="2188" y="2342"/>
                    <a:pt x="1810" y="1430"/>
                    <a:pt x="1432" y="519"/>
                  </a:cubicBezTo>
                  <a:cubicBezTo>
                    <a:pt x="1359" y="341"/>
                    <a:pt x="1281" y="198"/>
                    <a:pt x="1108" y="98"/>
                  </a:cubicBezTo>
                  <a:cubicBezTo>
                    <a:pt x="1005" y="37"/>
                    <a:pt x="869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 rot="-2886542">
              <a:off x="464109" y="229196"/>
              <a:ext cx="72223" cy="59874"/>
            </a:xfrm>
            <a:custGeom>
              <a:avLst/>
              <a:gdLst/>
              <a:ahLst/>
              <a:cxnLst/>
              <a:rect l="l" t="t" r="r" b="b"/>
              <a:pathLst>
                <a:path w="2889" h="2395" extrusionOk="0">
                  <a:moveTo>
                    <a:pt x="741" y="1"/>
                  </a:moveTo>
                  <a:cubicBezTo>
                    <a:pt x="674" y="1"/>
                    <a:pt x="608" y="9"/>
                    <a:pt x="552" y="25"/>
                  </a:cubicBezTo>
                  <a:cubicBezTo>
                    <a:pt x="388" y="70"/>
                    <a:pt x="211" y="196"/>
                    <a:pt x="130" y="349"/>
                  </a:cubicBezTo>
                  <a:cubicBezTo>
                    <a:pt x="44" y="513"/>
                    <a:pt x="0" y="711"/>
                    <a:pt x="59" y="893"/>
                  </a:cubicBezTo>
                  <a:cubicBezTo>
                    <a:pt x="118" y="1075"/>
                    <a:pt x="226" y="1204"/>
                    <a:pt x="384" y="1315"/>
                  </a:cubicBezTo>
                  <a:cubicBezTo>
                    <a:pt x="853" y="1643"/>
                    <a:pt x="1323" y="1971"/>
                    <a:pt x="1793" y="2300"/>
                  </a:cubicBezTo>
                  <a:cubicBezTo>
                    <a:pt x="1886" y="2365"/>
                    <a:pt x="2021" y="2395"/>
                    <a:pt x="2148" y="2395"/>
                  </a:cubicBezTo>
                  <a:cubicBezTo>
                    <a:pt x="2215" y="2395"/>
                    <a:pt x="2281" y="2387"/>
                    <a:pt x="2337" y="2371"/>
                  </a:cubicBezTo>
                  <a:cubicBezTo>
                    <a:pt x="2501" y="2326"/>
                    <a:pt x="2678" y="2200"/>
                    <a:pt x="2759" y="2047"/>
                  </a:cubicBezTo>
                  <a:cubicBezTo>
                    <a:pt x="2845" y="1883"/>
                    <a:pt x="2889" y="1685"/>
                    <a:pt x="2830" y="1503"/>
                  </a:cubicBezTo>
                  <a:cubicBezTo>
                    <a:pt x="2771" y="1321"/>
                    <a:pt x="2663" y="1191"/>
                    <a:pt x="2505" y="1081"/>
                  </a:cubicBezTo>
                  <a:cubicBezTo>
                    <a:pt x="2036" y="753"/>
                    <a:pt x="1566" y="424"/>
                    <a:pt x="1095" y="96"/>
                  </a:cubicBezTo>
                  <a:cubicBezTo>
                    <a:pt x="1002" y="31"/>
                    <a:pt x="868" y="1"/>
                    <a:pt x="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 rot="-2886542">
              <a:off x="592645" y="-22419"/>
              <a:ext cx="37399" cy="68648"/>
            </a:xfrm>
            <a:custGeom>
              <a:avLst/>
              <a:gdLst/>
              <a:ahLst/>
              <a:cxnLst/>
              <a:rect l="l" t="t" r="r" b="b"/>
              <a:pathLst>
                <a:path w="1496" h="2746" extrusionOk="0">
                  <a:moveTo>
                    <a:pt x="803" y="0"/>
                  </a:moveTo>
                  <a:cubicBezTo>
                    <a:pt x="796" y="0"/>
                    <a:pt x="789" y="0"/>
                    <a:pt x="782" y="1"/>
                  </a:cubicBezTo>
                  <a:cubicBezTo>
                    <a:pt x="599" y="9"/>
                    <a:pt x="410" y="69"/>
                    <a:pt x="282" y="208"/>
                  </a:cubicBezTo>
                  <a:cubicBezTo>
                    <a:pt x="152" y="349"/>
                    <a:pt x="86" y="512"/>
                    <a:pt x="76" y="706"/>
                  </a:cubicBezTo>
                  <a:cubicBezTo>
                    <a:pt x="53" y="1151"/>
                    <a:pt x="32" y="1595"/>
                    <a:pt x="9" y="2039"/>
                  </a:cubicBezTo>
                  <a:cubicBezTo>
                    <a:pt x="0" y="2215"/>
                    <a:pt x="94" y="2417"/>
                    <a:pt x="216" y="2539"/>
                  </a:cubicBezTo>
                  <a:cubicBezTo>
                    <a:pt x="333" y="2656"/>
                    <a:pt x="521" y="2746"/>
                    <a:pt x="692" y="2746"/>
                  </a:cubicBezTo>
                  <a:cubicBezTo>
                    <a:pt x="700" y="2746"/>
                    <a:pt x="708" y="2745"/>
                    <a:pt x="715" y="2745"/>
                  </a:cubicBezTo>
                  <a:cubicBezTo>
                    <a:pt x="897" y="2737"/>
                    <a:pt x="1086" y="2677"/>
                    <a:pt x="1214" y="2539"/>
                  </a:cubicBezTo>
                  <a:cubicBezTo>
                    <a:pt x="1344" y="2397"/>
                    <a:pt x="1410" y="2234"/>
                    <a:pt x="1421" y="2039"/>
                  </a:cubicBezTo>
                  <a:cubicBezTo>
                    <a:pt x="1443" y="1595"/>
                    <a:pt x="1465" y="1151"/>
                    <a:pt x="1487" y="706"/>
                  </a:cubicBezTo>
                  <a:cubicBezTo>
                    <a:pt x="1496" y="532"/>
                    <a:pt x="1402" y="329"/>
                    <a:pt x="1280" y="208"/>
                  </a:cubicBezTo>
                  <a:cubicBezTo>
                    <a:pt x="1163" y="90"/>
                    <a:pt x="973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17"/>
          <p:cNvSpPr/>
          <p:nvPr/>
        </p:nvSpPr>
        <p:spPr>
          <a:xfrm rot="-7835742">
            <a:off x="6042045" y="694803"/>
            <a:ext cx="5158188" cy="1261617"/>
          </a:xfrm>
          <a:custGeom>
            <a:avLst/>
            <a:gdLst/>
            <a:ahLst/>
            <a:cxnLst/>
            <a:rect l="l" t="t" r="r" b="b"/>
            <a:pathLst>
              <a:path w="206333" h="50466" extrusionOk="0">
                <a:moveTo>
                  <a:pt x="128834" y="3814"/>
                </a:moveTo>
                <a:cubicBezTo>
                  <a:pt x="129368" y="3814"/>
                  <a:pt x="129909" y="3886"/>
                  <a:pt x="130450" y="4041"/>
                </a:cubicBezTo>
                <a:cubicBezTo>
                  <a:pt x="133452" y="4903"/>
                  <a:pt x="135355" y="7817"/>
                  <a:pt x="136328" y="10619"/>
                </a:cubicBezTo>
                <a:cubicBezTo>
                  <a:pt x="138281" y="16233"/>
                  <a:pt x="137542" y="22452"/>
                  <a:pt x="135175" y="27818"/>
                </a:cubicBezTo>
                <a:cubicBezTo>
                  <a:pt x="134926" y="28383"/>
                  <a:pt x="134662" y="28938"/>
                  <a:pt x="134383" y="29483"/>
                </a:cubicBezTo>
                <a:lnTo>
                  <a:pt x="134383" y="29483"/>
                </a:lnTo>
                <a:cubicBezTo>
                  <a:pt x="130872" y="27851"/>
                  <a:pt x="127609" y="25669"/>
                  <a:pt x="124987" y="22875"/>
                </a:cubicBezTo>
                <a:cubicBezTo>
                  <a:pt x="120857" y="18474"/>
                  <a:pt x="118576" y="11733"/>
                  <a:pt x="123044" y="6711"/>
                </a:cubicBezTo>
                <a:cubicBezTo>
                  <a:pt x="124522" y="5050"/>
                  <a:pt x="126620" y="3814"/>
                  <a:pt x="128834" y="3814"/>
                </a:cubicBezTo>
                <a:close/>
                <a:moveTo>
                  <a:pt x="59101" y="32109"/>
                </a:moveTo>
                <a:cubicBezTo>
                  <a:pt x="60198" y="32109"/>
                  <a:pt x="61278" y="32231"/>
                  <a:pt x="62282" y="32470"/>
                </a:cubicBezTo>
                <a:cubicBezTo>
                  <a:pt x="63730" y="32813"/>
                  <a:pt x="65099" y="33322"/>
                  <a:pt x="66410" y="33948"/>
                </a:cubicBezTo>
                <a:lnTo>
                  <a:pt x="66410" y="33948"/>
                </a:lnTo>
                <a:cubicBezTo>
                  <a:pt x="66365" y="38673"/>
                  <a:pt x="64115" y="43416"/>
                  <a:pt x="59974" y="45890"/>
                </a:cubicBezTo>
                <a:cubicBezTo>
                  <a:pt x="58483" y="46781"/>
                  <a:pt x="56629" y="47392"/>
                  <a:pt x="54825" y="47392"/>
                </a:cubicBezTo>
                <a:cubicBezTo>
                  <a:pt x="53524" y="47392"/>
                  <a:pt x="52249" y="47074"/>
                  <a:pt x="51154" y="46316"/>
                </a:cubicBezTo>
                <a:cubicBezTo>
                  <a:pt x="49048" y="44856"/>
                  <a:pt x="48253" y="42044"/>
                  <a:pt x="48565" y="39594"/>
                </a:cubicBezTo>
                <a:cubicBezTo>
                  <a:pt x="49221" y="34424"/>
                  <a:pt x="54328" y="32109"/>
                  <a:pt x="59101" y="32109"/>
                </a:cubicBezTo>
                <a:close/>
                <a:moveTo>
                  <a:pt x="205346" y="1"/>
                </a:moveTo>
                <a:cubicBezTo>
                  <a:pt x="205131" y="1"/>
                  <a:pt x="204914" y="96"/>
                  <a:pt x="204764" y="324"/>
                </a:cubicBezTo>
                <a:cubicBezTo>
                  <a:pt x="197790" y="10909"/>
                  <a:pt x="188835" y="20485"/>
                  <a:pt x="177665" y="26678"/>
                </a:cubicBezTo>
                <a:cubicBezTo>
                  <a:pt x="170008" y="30924"/>
                  <a:pt x="161277" y="33368"/>
                  <a:pt x="152535" y="33368"/>
                </a:cubicBezTo>
                <a:cubicBezTo>
                  <a:pt x="148674" y="33368"/>
                  <a:pt x="144810" y="32891"/>
                  <a:pt x="141036" y="31882"/>
                </a:cubicBezTo>
                <a:cubicBezTo>
                  <a:pt x="139241" y="31402"/>
                  <a:pt x="137447" y="30799"/>
                  <a:pt x="135700" y="30066"/>
                </a:cubicBezTo>
                <a:lnTo>
                  <a:pt x="135700" y="30066"/>
                </a:lnTo>
                <a:cubicBezTo>
                  <a:pt x="136787" y="27915"/>
                  <a:pt x="137631" y="25635"/>
                  <a:pt x="138185" y="23248"/>
                </a:cubicBezTo>
                <a:cubicBezTo>
                  <a:pt x="139431" y="17874"/>
                  <a:pt x="139135" y="11512"/>
                  <a:pt x="136021" y="6785"/>
                </a:cubicBezTo>
                <a:cubicBezTo>
                  <a:pt x="134540" y="4538"/>
                  <a:pt x="132302" y="2728"/>
                  <a:pt x="129554" y="2439"/>
                </a:cubicBezTo>
                <a:cubicBezTo>
                  <a:pt x="129305" y="2413"/>
                  <a:pt x="129056" y="2400"/>
                  <a:pt x="128809" y="2400"/>
                </a:cubicBezTo>
                <a:cubicBezTo>
                  <a:pt x="126497" y="2400"/>
                  <a:pt x="124298" y="3514"/>
                  <a:pt x="122639" y="5098"/>
                </a:cubicBezTo>
                <a:cubicBezTo>
                  <a:pt x="120712" y="6939"/>
                  <a:pt x="119419" y="9480"/>
                  <a:pt x="119157" y="12137"/>
                </a:cubicBezTo>
                <a:cubicBezTo>
                  <a:pt x="118878" y="14959"/>
                  <a:pt x="119817" y="17860"/>
                  <a:pt x="121242" y="20266"/>
                </a:cubicBezTo>
                <a:cubicBezTo>
                  <a:pt x="124043" y="24991"/>
                  <a:pt x="128787" y="28387"/>
                  <a:pt x="133725" y="30704"/>
                </a:cubicBezTo>
                <a:lnTo>
                  <a:pt x="133725" y="30704"/>
                </a:lnTo>
                <a:cubicBezTo>
                  <a:pt x="128203" y="40445"/>
                  <a:pt x="117922" y="46854"/>
                  <a:pt x="106900" y="48592"/>
                </a:cubicBezTo>
                <a:cubicBezTo>
                  <a:pt x="104945" y="48900"/>
                  <a:pt x="102962" y="49058"/>
                  <a:pt x="100979" y="49058"/>
                </a:cubicBezTo>
                <a:cubicBezTo>
                  <a:pt x="96783" y="49058"/>
                  <a:pt x="92588" y="48351"/>
                  <a:pt x="88659" y="46870"/>
                </a:cubicBezTo>
                <a:cubicBezTo>
                  <a:pt x="82124" y="44408"/>
                  <a:pt x="77312" y="39428"/>
                  <a:pt x="71701" y="35487"/>
                </a:cubicBezTo>
                <a:cubicBezTo>
                  <a:pt x="70478" y="34628"/>
                  <a:pt x="69178" y="33820"/>
                  <a:pt x="67823" y="33118"/>
                </a:cubicBezTo>
                <a:lnTo>
                  <a:pt x="67823" y="33118"/>
                </a:lnTo>
                <a:cubicBezTo>
                  <a:pt x="67531" y="27394"/>
                  <a:pt x="64323" y="22083"/>
                  <a:pt x="60091" y="18348"/>
                </a:cubicBezTo>
                <a:cubicBezTo>
                  <a:pt x="55111" y="13952"/>
                  <a:pt x="48725" y="11547"/>
                  <a:pt x="42379" y="9905"/>
                </a:cubicBezTo>
                <a:cubicBezTo>
                  <a:pt x="36960" y="8504"/>
                  <a:pt x="31181" y="7587"/>
                  <a:pt x="25446" y="7587"/>
                </a:cubicBezTo>
                <a:cubicBezTo>
                  <a:pt x="19232" y="7587"/>
                  <a:pt x="13069" y="8664"/>
                  <a:pt x="7469" y="11370"/>
                </a:cubicBezTo>
                <a:cubicBezTo>
                  <a:pt x="4951" y="12587"/>
                  <a:pt x="2627" y="14153"/>
                  <a:pt x="534" y="16005"/>
                </a:cubicBezTo>
                <a:cubicBezTo>
                  <a:pt x="0" y="16476"/>
                  <a:pt x="496" y="17188"/>
                  <a:pt x="1063" y="17188"/>
                </a:cubicBezTo>
                <a:cubicBezTo>
                  <a:pt x="1220" y="17188"/>
                  <a:pt x="1383" y="17133"/>
                  <a:pt x="1531" y="17002"/>
                </a:cubicBezTo>
                <a:cubicBezTo>
                  <a:pt x="8160" y="11141"/>
                  <a:pt x="16852" y="9029"/>
                  <a:pt x="25542" y="9029"/>
                </a:cubicBezTo>
                <a:cubicBezTo>
                  <a:pt x="29016" y="9029"/>
                  <a:pt x="32489" y="9366"/>
                  <a:pt x="35829" y="9936"/>
                </a:cubicBezTo>
                <a:cubicBezTo>
                  <a:pt x="47847" y="11988"/>
                  <a:pt x="63311" y="17211"/>
                  <a:pt x="66112" y="30838"/>
                </a:cubicBezTo>
                <a:cubicBezTo>
                  <a:pt x="66219" y="31356"/>
                  <a:pt x="66296" y="31881"/>
                  <a:pt x="66346" y="32409"/>
                </a:cubicBezTo>
                <a:lnTo>
                  <a:pt x="66346" y="32409"/>
                </a:lnTo>
                <a:cubicBezTo>
                  <a:pt x="63935" y="31342"/>
                  <a:pt x="61382" y="30659"/>
                  <a:pt x="58795" y="30659"/>
                </a:cubicBezTo>
                <a:cubicBezTo>
                  <a:pt x="57304" y="30659"/>
                  <a:pt x="55803" y="30885"/>
                  <a:pt x="54312" y="31396"/>
                </a:cubicBezTo>
                <a:cubicBezTo>
                  <a:pt x="49336" y="33098"/>
                  <a:pt x="45938" y="37915"/>
                  <a:pt x="47443" y="43222"/>
                </a:cubicBezTo>
                <a:cubicBezTo>
                  <a:pt x="48084" y="45483"/>
                  <a:pt x="49619" y="47387"/>
                  <a:pt x="51832" y="48250"/>
                </a:cubicBezTo>
                <a:cubicBezTo>
                  <a:pt x="52798" y="48627"/>
                  <a:pt x="53821" y="48796"/>
                  <a:pt x="54850" y="48796"/>
                </a:cubicBezTo>
                <a:cubicBezTo>
                  <a:pt x="56755" y="48796"/>
                  <a:pt x="58683" y="48219"/>
                  <a:pt x="60322" y="47317"/>
                </a:cubicBezTo>
                <a:cubicBezTo>
                  <a:pt x="64813" y="44845"/>
                  <a:pt x="67585" y="39743"/>
                  <a:pt x="67827" y="34681"/>
                </a:cubicBezTo>
                <a:lnTo>
                  <a:pt x="67827" y="34681"/>
                </a:lnTo>
                <a:cubicBezTo>
                  <a:pt x="72132" y="37076"/>
                  <a:pt x="75849" y="40631"/>
                  <a:pt x="79781" y="43525"/>
                </a:cubicBezTo>
                <a:cubicBezTo>
                  <a:pt x="84860" y="47263"/>
                  <a:pt x="90637" y="49568"/>
                  <a:pt x="96915" y="50247"/>
                </a:cubicBezTo>
                <a:cubicBezTo>
                  <a:pt x="98266" y="50394"/>
                  <a:pt x="99626" y="50465"/>
                  <a:pt x="100987" y="50465"/>
                </a:cubicBezTo>
                <a:cubicBezTo>
                  <a:pt x="105765" y="50465"/>
                  <a:pt x="110555" y="49581"/>
                  <a:pt x="115027" y="47933"/>
                </a:cubicBezTo>
                <a:cubicBezTo>
                  <a:pt x="123266" y="44896"/>
                  <a:pt x="130724" y="38990"/>
                  <a:pt x="135044" y="31296"/>
                </a:cubicBezTo>
                <a:lnTo>
                  <a:pt x="135044" y="31296"/>
                </a:lnTo>
                <a:cubicBezTo>
                  <a:pt x="135092" y="31316"/>
                  <a:pt x="135140" y="31337"/>
                  <a:pt x="135188" y="31357"/>
                </a:cubicBezTo>
                <a:cubicBezTo>
                  <a:pt x="140686" y="33693"/>
                  <a:pt x="146635" y="34783"/>
                  <a:pt x="152604" y="34783"/>
                </a:cubicBezTo>
                <a:cubicBezTo>
                  <a:pt x="159046" y="34783"/>
                  <a:pt x="165511" y="33513"/>
                  <a:pt x="171455" y="31169"/>
                </a:cubicBezTo>
                <a:cubicBezTo>
                  <a:pt x="183099" y="26578"/>
                  <a:pt x="192890" y="18209"/>
                  <a:pt x="200605" y="8480"/>
                </a:cubicBezTo>
                <a:cubicBezTo>
                  <a:pt x="202508" y="6081"/>
                  <a:pt x="204297" y="3594"/>
                  <a:pt x="205983" y="1037"/>
                </a:cubicBezTo>
                <a:cubicBezTo>
                  <a:pt x="206332" y="506"/>
                  <a:pt x="205843" y="1"/>
                  <a:pt x="2053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7"/>
          <p:cNvGrpSpPr/>
          <p:nvPr/>
        </p:nvGrpSpPr>
        <p:grpSpPr>
          <a:xfrm rot="2416725" flipH="1">
            <a:off x="8647018" y="446825"/>
            <a:ext cx="374021" cy="185348"/>
            <a:chOff x="2505075" y="3140175"/>
            <a:chExt cx="374025" cy="185350"/>
          </a:xfrm>
        </p:grpSpPr>
        <p:sp>
          <p:nvSpPr>
            <p:cNvPr id="244" name="Google Shape;244;p17"/>
            <p:cNvSpPr/>
            <p:nvPr/>
          </p:nvSpPr>
          <p:spPr>
            <a:xfrm>
              <a:off x="2505075" y="3146975"/>
              <a:ext cx="48500" cy="100225"/>
            </a:xfrm>
            <a:custGeom>
              <a:avLst/>
              <a:gdLst/>
              <a:ahLst/>
              <a:cxnLst/>
              <a:rect l="l" t="t" r="r" b="b"/>
              <a:pathLst>
                <a:path w="1940" h="4009" extrusionOk="0">
                  <a:moveTo>
                    <a:pt x="1200" y="1"/>
                  </a:moveTo>
                  <a:cubicBezTo>
                    <a:pt x="889" y="1"/>
                    <a:pt x="572" y="186"/>
                    <a:pt x="500" y="513"/>
                  </a:cubicBezTo>
                  <a:cubicBezTo>
                    <a:pt x="298" y="1436"/>
                    <a:pt x="143" y="2365"/>
                    <a:pt x="22" y="3302"/>
                  </a:cubicBezTo>
                  <a:cubicBezTo>
                    <a:pt x="1" y="3468"/>
                    <a:pt x="117" y="3689"/>
                    <a:pt x="229" y="3802"/>
                  </a:cubicBezTo>
                  <a:cubicBezTo>
                    <a:pt x="346" y="3919"/>
                    <a:pt x="536" y="4008"/>
                    <a:pt x="707" y="4008"/>
                  </a:cubicBezTo>
                  <a:cubicBezTo>
                    <a:pt x="714" y="4008"/>
                    <a:pt x="721" y="4008"/>
                    <a:pt x="728" y="4008"/>
                  </a:cubicBezTo>
                  <a:cubicBezTo>
                    <a:pt x="910" y="4000"/>
                    <a:pt x="1099" y="3940"/>
                    <a:pt x="1227" y="3802"/>
                  </a:cubicBezTo>
                  <a:cubicBezTo>
                    <a:pt x="1362" y="3654"/>
                    <a:pt x="1408" y="3500"/>
                    <a:pt x="1433" y="3302"/>
                  </a:cubicBezTo>
                  <a:cubicBezTo>
                    <a:pt x="1438" y="3269"/>
                    <a:pt x="1442" y="3235"/>
                    <a:pt x="1447" y="3202"/>
                  </a:cubicBezTo>
                  <a:lnTo>
                    <a:pt x="1447" y="3202"/>
                  </a:lnTo>
                  <a:cubicBezTo>
                    <a:pt x="1438" y="3262"/>
                    <a:pt x="1434" y="3293"/>
                    <a:pt x="1434" y="3293"/>
                  </a:cubicBezTo>
                  <a:cubicBezTo>
                    <a:pt x="1434" y="3293"/>
                    <a:pt x="1435" y="3283"/>
                    <a:pt x="1438" y="3263"/>
                  </a:cubicBezTo>
                  <a:cubicBezTo>
                    <a:pt x="1445" y="3213"/>
                    <a:pt x="1452" y="3163"/>
                    <a:pt x="1459" y="3112"/>
                  </a:cubicBezTo>
                  <a:cubicBezTo>
                    <a:pt x="1475" y="3004"/>
                    <a:pt x="1490" y="2895"/>
                    <a:pt x="1507" y="2785"/>
                  </a:cubicBezTo>
                  <a:cubicBezTo>
                    <a:pt x="1539" y="2576"/>
                    <a:pt x="1573" y="2367"/>
                    <a:pt x="1610" y="2158"/>
                  </a:cubicBezTo>
                  <a:cubicBezTo>
                    <a:pt x="1684" y="1733"/>
                    <a:pt x="1769" y="1310"/>
                    <a:pt x="1861" y="887"/>
                  </a:cubicBezTo>
                  <a:cubicBezTo>
                    <a:pt x="1940" y="528"/>
                    <a:pt x="1753" y="107"/>
                    <a:pt x="1368" y="19"/>
                  </a:cubicBezTo>
                  <a:cubicBezTo>
                    <a:pt x="1313" y="7"/>
                    <a:pt x="1257" y="1"/>
                    <a:pt x="1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2650700" y="3140175"/>
              <a:ext cx="82725" cy="135175"/>
            </a:xfrm>
            <a:custGeom>
              <a:avLst/>
              <a:gdLst/>
              <a:ahLst/>
              <a:cxnLst/>
              <a:rect l="l" t="t" r="r" b="b"/>
              <a:pathLst>
                <a:path w="3309" h="5407" extrusionOk="0">
                  <a:moveTo>
                    <a:pt x="2490" y="1"/>
                  </a:moveTo>
                  <a:cubicBezTo>
                    <a:pt x="2171" y="1"/>
                    <a:pt x="1934" y="206"/>
                    <a:pt x="1806" y="515"/>
                  </a:cubicBezTo>
                  <a:cubicBezTo>
                    <a:pt x="1252" y="1849"/>
                    <a:pt x="697" y="3183"/>
                    <a:pt x="142" y="4516"/>
                  </a:cubicBezTo>
                  <a:cubicBezTo>
                    <a:pt x="0" y="4859"/>
                    <a:pt x="295" y="5307"/>
                    <a:pt x="635" y="5384"/>
                  </a:cubicBezTo>
                  <a:cubicBezTo>
                    <a:pt x="699" y="5399"/>
                    <a:pt x="761" y="5406"/>
                    <a:pt x="820" y="5406"/>
                  </a:cubicBezTo>
                  <a:cubicBezTo>
                    <a:pt x="1138" y="5406"/>
                    <a:pt x="1375" y="5201"/>
                    <a:pt x="1503" y="4892"/>
                  </a:cubicBezTo>
                  <a:cubicBezTo>
                    <a:pt x="2057" y="3558"/>
                    <a:pt x="2612" y="2224"/>
                    <a:pt x="3166" y="890"/>
                  </a:cubicBezTo>
                  <a:cubicBezTo>
                    <a:pt x="3309" y="549"/>
                    <a:pt x="3013" y="100"/>
                    <a:pt x="2674" y="22"/>
                  </a:cubicBezTo>
                  <a:cubicBezTo>
                    <a:pt x="2610" y="8"/>
                    <a:pt x="2548" y="1"/>
                    <a:pt x="2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2808775" y="3256850"/>
              <a:ext cx="70325" cy="68675"/>
            </a:xfrm>
            <a:custGeom>
              <a:avLst/>
              <a:gdLst/>
              <a:ahLst/>
              <a:cxnLst/>
              <a:rect l="l" t="t" r="r" b="b"/>
              <a:pathLst>
                <a:path w="2813" h="2747" extrusionOk="0">
                  <a:moveTo>
                    <a:pt x="2131" y="1"/>
                  </a:moveTo>
                  <a:cubicBezTo>
                    <a:pt x="2123" y="1"/>
                    <a:pt x="2115" y="1"/>
                    <a:pt x="2107" y="1"/>
                  </a:cubicBezTo>
                  <a:cubicBezTo>
                    <a:pt x="1916" y="9"/>
                    <a:pt x="1747" y="75"/>
                    <a:pt x="1607" y="207"/>
                  </a:cubicBezTo>
                  <a:cubicBezTo>
                    <a:pt x="1141" y="652"/>
                    <a:pt x="674" y="1096"/>
                    <a:pt x="207" y="1541"/>
                  </a:cubicBezTo>
                  <a:cubicBezTo>
                    <a:pt x="78" y="1664"/>
                    <a:pt x="1" y="1864"/>
                    <a:pt x="1" y="2040"/>
                  </a:cubicBezTo>
                  <a:cubicBezTo>
                    <a:pt x="1" y="2213"/>
                    <a:pt x="77" y="2420"/>
                    <a:pt x="207" y="2539"/>
                  </a:cubicBezTo>
                  <a:cubicBezTo>
                    <a:pt x="336" y="2657"/>
                    <a:pt x="503" y="2746"/>
                    <a:pt x="681" y="2746"/>
                  </a:cubicBezTo>
                  <a:cubicBezTo>
                    <a:pt x="689" y="2746"/>
                    <a:pt x="698" y="2746"/>
                    <a:pt x="706" y="2746"/>
                  </a:cubicBezTo>
                  <a:cubicBezTo>
                    <a:pt x="896" y="2737"/>
                    <a:pt x="1066" y="2671"/>
                    <a:pt x="1205" y="2539"/>
                  </a:cubicBezTo>
                  <a:cubicBezTo>
                    <a:pt x="1672" y="2094"/>
                    <a:pt x="2139" y="1650"/>
                    <a:pt x="2605" y="1205"/>
                  </a:cubicBezTo>
                  <a:cubicBezTo>
                    <a:pt x="2734" y="1082"/>
                    <a:pt x="2812" y="883"/>
                    <a:pt x="2812" y="707"/>
                  </a:cubicBezTo>
                  <a:cubicBezTo>
                    <a:pt x="2812" y="534"/>
                    <a:pt x="2735" y="327"/>
                    <a:pt x="2605" y="207"/>
                  </a:cubicBezTo>
                  <a:cubicBezTo>
                    <a:pt x="2477" y="90"/>
                    <a:pt x="2310" y="1"/>
                    <a:pt x="2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937626" y="249443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1"/>
          </p:nvPr>
        </p:nvSpPr>
        <p:spPr>
          <a:xfrm>
            <a:off x="937626" y="2945930"/>
            <a:ext cx="2175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title" idx="2"/>
          </p:nvPr>
        </p:nvSpPr>
        <p:spPr>
          <a:xfrm>
            <a:off x="3484347" y="249443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subTitle" idx="3"/>
          </p:nvPr>
        </p:nvSpPr>
        <p:spPr>
          <a:xfrm>
            <a:off x="3484347" y="2945930"/>
            <a:ext cx="2175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title" idx="4"/>
          </p:nvPr>
        </p:nvSpPr>
        <p:spPr>
          <a:xfrm>
            <a:off x="6031074" y="249443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subTitle" idx="5"/>
          </p:nvPr>
        </p:nvSpPr>
        <p:spPr>
          <a:xfrm>
            <a:off x="6031074" y="2945930"/>
            <a:ext cx="2175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5" name="Google Shape;255;p18"/>
          <p:cNvGrpSpPr/>
          <p:nvPr/>
        </p:nvGrpSpPr>
        <p:grpSpPr>
          <a:xfrm rot="9303888" flipH="1">
            <a:off x="6645816" y="1637045"/>
            <a:ext cx="5175791" cy="5282099"/>
            <a:chOff x="6131476" y="-2476289"/>
            <a:chExt cx="5175706" cy="5282013"/>
          </a:xfrm>
        </p:grpSpPr>
        <p:sp>
          <p:nvSpPr>
            <p:cNvPr id="256" name="Google Shape;256;p18"/>
            <p:cNvSpPr/>
            <p:nvPr/>
          </p:nvSpPr>
          <p:spPr>
            <a:xfrm rot="-2513634">
              <a:off x="7214212" y="-2032971"/>
              <a:ext cx="3010235" cy="4395375"/>
            </a:xfrm>
            <a:custGeom>
              <a:avLst/>
              <a:gdLst/>
              <a:ahLst/>
              <a:cxnLst/>
              <a:rect l="l" t="t" r="r" b="b"/>
              <a:pathLst>
                <a:path w="44639" h="51038" extrusionOk="0">
                  <a:moveTo>
                    <a:pt x="11101" y="1"/>
                  </a:moveTo>
                  <a:cubicBezTo>
                    <a:pt x="8976" y="1"/>
                    <a:pt x="6873" y="442"/>
                    <a:pt x="4778" y="1423"/>
                  </a:cubicBezTo>
                  <a:cubicBezTo>
                    <a:pt x="1985" y="2733"/>
                    <a:pt x="749" y="4952"/>
                    <a:pt x="359" y="7810"/>
                  </a:cubicBezTo>
                  <a:cubicBezTo>
                    <a:pt x="0" y="10438"/>
                    <a:pt x="809" y="12834"/>
                    <a:pt x="1969" y="15146"/>
                  </a:cubicBezTo>
                  <a:cubicBezTo>
                    <a:pt x="3505" y="18206"/>
                    <a:pt x="5723" y="20724"/>
                    <a:pt x="8222" y="23006"/>
                  </a:cubicBezTo>
                  <a:cubicBezTo>
                    <a:pt x="9133" y="23837"/>
                    <a:pt x="9374" y="24649"/>
                    <a:pt x="8965" y="25872"/>
                  </a:cubicBezTo>
                  <a:cubicBezTo>
                    <a:pt x="7788" y="29380"/>
                    <a:pt x="6570" y="32884"/>
                    <a:pt x="6068" y="36581"/>
                  </a:cubicBezTo>
                  <a:cubicBezTo>
                    <a:pt x="5825" y="38382"/>
                    <a:pt x="5789" y="40172"/>
                    <a:pt x="6152" y="41961"/>
                  </a:cubicBezTo>
                  <a:cubicBezTo>
                    <a:pt x="6732" y="44827"/>
                    <a:pt x="8468" y="46786"/>
                    <a:pt x="10996" y="48110"/>
                  </a:cubicBezTo>
                  <a:cubicBezTo>
                    <a:pt x="14976" y="50196"/>
                    <a:pt x="19270" y="50915"/>
                    <a:pt x="24526" y="51038"/>
                  </a:cubicBezTo>
                  <a:cubicBezTo>
                    <a:pt x="25830" y="50885"/>
                    <a:pt x="27951" y="50726"/>
                    <a:pt x="30040" y="50377"/>
                  </a:cubicBezTo>
                  <a:cubicBezTo>
                    <a:pt x="36003" y="49383"/>
                    <a:pt x="40333" y="46233"/>
                    <a:pt x="42791" y="40605"/>
                  </a:cubicBezTo>
                  <a:cubicBezTo>
                    <a:pt x="44638" y="36377"/>
                    <a:pt x="44468" y="32358"/>
                    <a:pt x="41825" y="28516"/>
                  </a:cubicBezTo>
                  <a:cubicBezTo>
                    <a:pt x="41235" y="27658"/>
                    <a:pt x="40622" y="26815"/>
                    <a:pt x="39992" y="25987"/>
                  </a:cubicBezTo>
                  <a:cubicBezTo>
                    <a:pt x="39600" y="25471"/>
                    <a:pt x="39515" y="24958"/>
                    <a:pt x="39625" y="24307"/>
                  </a:cubicBezTo>
                  <a:cubicBezTo>
                    <a:pt x="39792" y="23329"/>
                    <a:pt x="39952" y="22307"/>
                    <a:pt x="39846" y="21333"/>
                  </a:cubicBezTo>
                  <a:cubicBezTo>
                    <a:pt x="39488" y="18055"/>
                    <a:pt x="38016" y="15218"/>
                    <a:pt x="35805" y="12848"/>
                  </a:cubicBezTo>
                  <a:cubicBezTo>
                    <a:pt x="30328" y="6977"/>
                    <a:pt x="23708" y="2902"/>
                    <a:pt x="15962" y="715"/>
                  </a:cubicBezTo>
                  <a:cubicBezTo>
                    <a:pt x="14325" y="253"/>
                    <a:pt x="12707" y="1"/>
                    <a:pt x="1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 rot="-10169748" flipH="1">
              <a:off x="6612902" y="-1036355"/>
              <a:ext cx="4513134" cy="2402124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18"/>
            <p:cNvGrpSpPr/>
            <p:nvPr/>
          </p:nvGrpSpPr>
          <p:grpSpPr>
            <a:xfrm rot="1892374">
              <a:off x="8445782" y="416301"/>
              <a:ext cx="449336" cy="184230"/>
              <a:chOff x="3046800" y="974525"/>
              <a:chExt cx="449325" cy="184225"/>
            </a:xfrm>
          </p:grpSpPr>
          <p:sp>
            <p:nvSpPr>
              <p:cNvPr id="259" name="Google Shape;259;p18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2" name="Google Shape;262;p18"/>
          <p:cNvGrpSpPr/>
          <p:nvPr/>
        </p:nvGrpSpPr>
        <p:grpSpPr>
          <a:xfrm rot="1385144">
            <a:off x="-2732978" y="-1180814"/>
            <a:ext cx="4539470" cy="4539470"/>
            <a:chOff x="5483418" y="1867159"/>
            <a:chExt cx="4539564" cy="4539564"/>
          </a:xfrm>
        </p:grpSpPr>
        <p:sp>
          <p:nvSpPr>
            <p:cNvPr id="263" name="Google Shape;263;p18"/>
            <p:cNvSpPr/>
            <p:nvPr/>
          </p:nvSpPr>
          <p:spPr>
            <a:xfrm rot="-2700000" flipH="1">
              <a:off x="5174063" y="3506122"/>
              <a:ext cx="5158276" cy="1261638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18"/>
            <p:cNvGrpSpPr/>
            <p:nvPr/>
          </p:nvGrpSpPr>
          <p:grpSpPr>
            <a:xfrm flipH="1">
              <a:off x="8525350" y="3169913"/>
              <a:ext cx="374025" cy="185350"/>
              <a:chOff x="2505075" y="3140175"/>
              <a:chExt cx="374025" cy="185350"/>
            </a:xfrm>
          </p:grpSpPr>
          <p:sp>
            <p:nvSpPr>
              <p:cNvPr id="265" name="Google Shape;265;p18"/>
              <p:cNvSpPr/>
              <p:nvPr/>
            </p:nvSpPr>
            <p:spPr>
              <a:xfrm>
                <a:off x="2505075" y="3146975"/>
                <a:ext cx="48500" cy="10022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4009" extrusionOk="0">
                    <a:moveTo>
                      <a:pt x="1200" y="1"/>
                    </a:moveTo>
                    <a:cubicBezTo>
                      <a:pt x="889" y="1"/>
                      <a:pt x="572" y="186"/>
                      <a:pt x="500" y="513"/>
                    </a:cubicBezTo>
                    <a:cubicBezTo>
                      <a:pt x="298" y="1436"/>
                      <a:pt x="143" y="2365"/>
                      <a:pt x="22" y="3302"/>
                    </a:cubicBezTo>
                    <a:cubicBezTo>
                      <a:pt x="1" y="3468"/>
                      <a:pt x="117" y="3689"/>
                      <a:pt x="229" y="3802"/>
                    </a:cubicBezTo>
                    <a:cubicBezTo>
                      <a:pt x="346" y="3919"/>
                      <a:pt x="536" y="4008"/>
                      <a:pt x="707" y="4008"/>
                    </a:cubicBezTo>
                    <a:cubicBezTo>
                      <a:pt x="714" y="4008"/>
                      <a:pt x="721" y="4008"/>
                      <a:pt x="728" y="4008"/>
                    </a:cubicBezTo>
                    <a:cubicBezTo>
                      <a:pt x="910" y="4000"/>
                      <a:pt x="1099" y="3940"/>
                      <a:pt x="1227" y="3802"/>
                    </a:cubicBezTo>
                    <a:cubicBezTo>
                      <a:pt x="1362" y="3654"/>
                      <a:pt x="1408" y="3500"/>
                      <a:pt x="1433" y="3302"/>
                    </a:cubicBezTo>
                    <a:cubicBezTo>
                      <a:pt x="1438" y="3269"/>
                      <a:pt x="1442" y="3235"/>
                      <a:pt x="1447" y="3202"/>
                    </a:cubicBezTo>
                    <a:lnTo>
                      <a:pt x="1447" y="3202"/>
                    </a:lnTo>
                    <a:cubicBezTo>
                      <a:pt x="1438" y="3262"/>
                      <a:pt x="1434" y="3293"/>
                      <a:pt x="1434" y="3293"/>
                    </a:cubicBezTo>
                    <a:cubicBezTo>
                      <a:pt x="1434" y="3293"/>
                      <a:pt x="1435" y="3283"/>
                      <a:pt x="1438" y="3263"/>
                    </a:cubicBezTo>
                    <a:cubicBezTo>
                      <a:pt x="1445" y="3213"/>
                      <a:pt x="1452" y="3163"/>
                      <a:pt x="1459" y="3112"/>
                    </a:cubicBezTo>
                    <a:cubicBezTo>
                      <a:pt x="1475" y="3004"/>
                      <a:pt x="1490" y="2895"/>
                      <a:pt x="1507" y="2785"/>
                    </a:cubicBezTo>
                    <a:cubicBezTo>
                      <a:pt x="1539" y="2576"/>
                      <a:pt x="1573" y="2367"/>
                      <a:pt x="1610" y="2158"/>
                    </a:cubicBezTo>
                    <a:cubicBezTo>
                      <a:pt x="1684" y="1733"/>
                      <a:pt x="1769" y="1310"/>
                      <a:pt x="1861" y="887"/>
                    </a:cubicBezTo>
                    <a:cubicBezTo>
                      <a:pt x="1940" y="528"/>
                      <a:pt x="1753" y="107"/>
                      <a:pt x="1368" y="19"/>
                    </a:cubicBezTo>
                    <a:cubicBezTo>
                      <a:pt x="1313" y="7"/>
                      <a:pt x="1257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>
                <a:off x="2650700" y="3140175"/>
                <a:ext cx="82725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5407" extrusionOk="0">
                    <a:moveTo>
                      <a:pt x="2490" y="1"/>
                    </a:moveTo>
                    <a:cubicBezTo>
                      <a:pt x="2171" y="1"/>
                      <a:pt x="1934" y="206"/>
                      <a:pt x="1806" y="515"/>
                    </a:cubicBezTo>
                    <a:cubicBezTo>
                      <a:pt x="1252" y="1849"/>
                      <a:pt x="697" y="3183"/>
                      <a:pt x="142" y="4516"/>
                    </a:cubicBezTo>
                    <a:cubicBezTo>
                      <a:pt x="0" y="4859"/>
                      <a:pt x="295" y="5307"/>
                      <a:pt x="635" y="5384"/>
                    </a:cubicBezTo>
                    <a:cubicBezTo>
                      <a:pt x="699" y="5399"/>
                      <a:pt x="761" y="5406"/>
                      <a:pt x="820" y="5406"/>
                    </a:cubicBezTo>
                    <a:cubicBezTo>
                      <a:pt x="1138" y="5406"/>
                      <a:pt x="1375" y="5201"/>
                      <a:pt x="1503" y="4892"/>
                    </a:cubicBezTo>
                    <a:cubicBezTo>
                      <a:pt x="2057" y="3558"/>
                      <a:pt x="2612" y="2224"/>
                      <a:pt x="3166" y="890"/>
                    </a:cubicBezTo>
                    <a:cubicBezTo>
                      <a:pt x="3309" y="549"/>
                      <a:pt x="3013" y="100"/>
                      <a:pt x="2674" y="22"/>
                    </a:cubicBezTo>
                    <a:cubicBezTo>
                      <a:pt x="2610" y="8"/>
                      <a:pt x="2548" y="1"/>
                      <a:pt x="2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>
                <a:off x="2808775" y="3256850"/>
                <a:ext cx="70325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747" extrusionOk="0">
                    <a:moveTo>
                      <a:pt x="2131" y="1"/>
                    </a:moveTo>
                    <a:cubicBezTo>
                      <a:pt x="2123" y="1"/>
                      <a:pt x="2115" y="1"/>
                      <a:pt x="2107" y="1"/>
                    </a:cubicBezTo>
                    <a:cubicBezTo>
                      <a:pt x="1916" y="9"/>
                      <a:pt x="1747" y="75"/>
                      <a:pt x="1607" y="207"/>
                    </a:cubicBezTo>
                    <a:cubicBezTo>
                      <a:pt x="1141" y="652"/>
                      <a:pt x="674" y="1096"/>
                      <a:pt x="207" y="1541"/>
                    </a:cubicBezTo>
                    <a:cubicBezTo>
                      <a:pt x="78" y="1664"/>
                      <a:pt x="1" y="1864"/>
                      <a:pt x="1" y="2040"/>
                    </a:cubicBezTo>
                    <a:cubicBezTo>
                      <a:pt x="1" y="2213"/>
                      <a:pt x="77" y="2420"/>
                      <a:pt x="207" y="2539"/>
                    </a:cubicBezTo>
                    <a:cubicBezTo>
                      <a:pt x="336" y="2657"/>
                      <a:pt x="503" y="2746"/>
                      <a:pt x="681" y="2746"/>
                    </a:cubicBezTo>
                    <a:cubicBezTo>
                      <a:pt x="689" y="2746"/>
                      <a:pt x="698" y="2746"/>
                      <a:pt x="706" y="2746"/>
                    </a:cubicBezTo>
                    <a:cubicBezTo>
                      <a:pt x="896" y="2737"/>
                      <a:pt x="1066" y="2671"/>
                      <a:pt x="1205" y="2539"/>
                    </a:cubicBezTo>
                    <a:cubicBezTo>
                      <a:pt x="1672" y="2094"/>
                      <a:pt x="2139" y="1650"/>
                      <a:pt x="2605" y="1205"/>
                    </a:cubicBezTo>
                    <a:cubicBezTo>
                      <a:pt x="2734" y="1082"/>
                      <a:pt x="2812" y="883"/>
                      <a:pt x="2812" y="707"/>
                    </a:cubicBezTo>
                    <a:cubicBezTo>
                      <a:pt x="2812" y="534"/>
                      <a:pt x="2735" y="327"/>
                      <a:pt x="2605" y="207"/>
                    </a:cubicBezTo>
                    <a:cubicBezTo>
                      <a:pt x="2477" y="90"/>
                      <a:pt x="2310" y="1"/>
                      <a:pt x="2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" name="Google Shape;268;p18"/>
          <p:cNvGrpSpPr/>
          <p:nvPr/>
        </p:nvGrpSpPr>
        <p:grpSpPr>
          <a:xfrm rot="-4848989">
            <a:off x="5827977" y="-2185418"/>
            <a:ext cx="4539646" cy="4539646"/>
            <a:chOff x="5483418" y="1867159"/>
            <a:chExt cx="4539564" cy="4539564"/>
          </a:xfrm>
        </p:grpSpPr>
        <p:sp>
          <p:nvSpPr>
            <p:cNvPr id="269" name="Google Shape;269;p18"/>
            <p:cNvSpPr/>
            <p:nvPr/>
          </p:nvSpPr>
          <p:spPr>
            <a:xfrm rot="-2700000" flipH="1">
              <a:off x="5174063" y="3506122"/>
              <a:ext cx="5158276" cy="1261638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18"/>
            <p:cNvGrpSpPr/>
            <p:nvPr/>
          </p:nvGrpSpPr>
          <p:grpSpPr>
            <a:xfrm flipH="1">
              <a:off x="8525350" y="3169913"/>
              <a:ext cx="374025" cy="185350"/>
              <a:chOff x="2505075" y="3140175"/>
              <a:chExt cx="374025" cy="185350"/>
            </a:xfrm>
          </p:grpSpPr>
          <p:sp>
            <p:nvSpPr>
              <p:cNvPr id="271" name="Google Shape;271;p18"/>
              <p:cNvSpPr/>
              <p:nvPr/>
            </p:nvSpPr>
            <p:spPr>
              <a:xfrm>
                <a:off x="2505075" y="3146975"/>
                <a:ext cx="48500" cy="10022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4009" extrusionOk="0">
                    <a:moveTo>
                      <a:pt x="1200" y="1"/>
                    </a:moveTo>
                    <a:cubicBezTo>
                      <a:pt x="889" y="1"/>
                      <a:pt x="572" y="186"/>
                      <a:pt x="500" y="513"/>
                    </a:cubicBezTo>
                    <a:cubicBezTo>
                      <a:pt x="298" y="1436"/>
                      <a:pt x="143" y="2365"/>
                      <a:pt x="22" y="3302"/>
                    </a:cubicBezTo>
                    <a:cubicBezTo>
                      <a:pt x="1" y="3468"/>
                      <a:pt x="117" y="3689"/>
                      <a:pt x="229" y="3802"/>
                    </a:cubicBezTo>
                    <a:cubicBezTo>
                      <a:pt x="346" y="3919"/>
                      <a:pt x="536" y="4008"/>
                      <a:pt x="707" y="4008"/>
                    </a:cubicBezTo>
                    <a:cubicBezTo>
                      <a:pt x="714" y="4008"/>
                      <a:pt x="721" y="4008"/>
                      <a:pt x="728" y="4008"/>
                    </a:cubicBezTo>
                    <a:cubicBezTo>
                      <a:pt x="910" y="4000"/>
                      <a:pt x="1099" y="3940"/>
                      <a:pt x="1227" y="3802"/>
                    </a:cubicBezTo>
                    <a:cubicBezTo>
                      <a:pt x="1362" y="3654"/>
                      <a:pt x="1408" y="3500"/>
                      <a:pt x="1433" y="3302"/>
                    </a:cubicBezTo>
                    <a:cubicBezTo>
                      <a:pt x="1438" y="3269"/>
                      <a:pt x="1442" y="3235"/>
                      <a:pt x="1447" y="3202"/>
                    </a:cubicBezTo>
                    <a:lnTo>
                      <a:pt x="1447" y="3202"/>
                    </a:lnTo>
                    <a:cubicBezTo>
                      <a:pt x="1438" y="3262"/>
                      <a:pt x="1434" y="3293"/>
                      <a:pt x="1434" y="3293"/>
                    </a:cubicBezTo>
                    <a:cubicBezTo>
                      <a:pt x="1434" y="3293"/>
                      <a:pt x="1435" y="3283"/>
                      <a:pt x="1438" y="3263"/>
                    </a:cubicBezTo>
                    <a:cubicBezTo>
                      <a:pt x="1445" y="3213"/>
                      <a:pt x="1452" y="3163"/>
                      <a:pt x="1459" y="3112"/>
                    </a:cubicBezTo>
                    <a:cubicBezTo>
                      <a:pt x="1475" y="3004"/>
                      <a:pt x="1490" y="2895"/>
                      <a:pt x="1507" y="2785"/>
                    </a:cubicBezTo>
                    <a:cubicBezTo>
                      <a:pt x="1539" y="2576"/>
                      <a:pt x="1573" y="2367"/>
                      <a:pt x="1610" y="2158"/>
                    </a:cubicBezTo>
                    <a:cubicBezTo>
                      <a:pt x="1684" y="1733"/>
                      <a:pt x="1769" y="1310"/>
                      <a:pt x="1861" y="887"/>
                    </a:cubicBezTo>
                    <a:cubicBezTo>
                      <a:pt x="1940" y="528"/>
                      <a:pt x="1753" y="107"/>
                      <a:pt x="1368" y="19"/>
                    </a:cubicBezTo>
                    <a:cubicBezTo>
                      <a:pt x="1313" y="7"/>
                      <a:pt x="1257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>
                <a:off x="2650700" y="3140175"/>
                <a:ext cx="82725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5407" extrusionOk="0">
                    <a:moveTo>
                      <a:pt x="2490" y="1"/>
                    </a:moveTo>
                    <a:cubicBezTo>
                      <a:pt x="2171" y="1"/>
                      <a:pt x="1934" y="206"/>
                      <a:pt x="1806" y="515"/>
                    </a:cubicBezTo>
                    <a:cubicBezTo>
                      <a:pt x="1252" y="1849"/>
                      <a:pt x="697" y="3183"/>
                      <a:pt x="142" y="4516"/>
                    </a:cubicBezTo>
                    <a:cubicBezTo>
                      <a:pt x="0" y="4859"/>
                      <a:pt x="295" y="5307"/>
                      <a:pt x="635" y="5384"/>
                    </a:cubicBezTo>
                    <a:cubicBezTo>
                      <a:pt x="699" y="5399"/>
                      <a:pt x="761" y="5406"/>
                      <a:pt x="820" y="5406"/>
                    </a:cubicBezTo>
                    <a:cubicBezTo>
                      <a:pt x="1138" y="5406"/>
                      <a:pt x="1375" y="5201"/>
                      <a:pt x="1503" y="4892"/>
                    </a:cubicBezTo>
                    <a:cubicBezTo>
                      <a:pt x="2057" y="3558"/>
                      <a:pt x="2612" y="2224"/>
                      <a:pt x="3166" y="890"/>
                    </a:cubicBezTo>
                    <a:cubicBezTo>
                      <a:pt x="3309" y="549"/>
                      <a:pt x="3013" y="100"/>
                      <a:pt x="2674" y="22"/>
                    </a:cubicBezTo>
                    <a:cubicBezTo>
                      <a:pt x="2610" y="8"/>
                      <a:pt x="2548" y="1"/>
                      <a:pt x="2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>
                <a:off x="2808775" y="3256850"/>
                <a:ext cx="70325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747" extrusionOk="0">
                    <a:moveTo>
                      <a:pt x="2131" y="1"/>
                    </a:moveTo>
                    <a:cubicBezTo>
                      <a:pt x="2123" y="1"/>
                      <a:pt x="2115" y="1"/>
                      <a:pt x="2107" y="1"/>
                    </a:cubicBezTo>
                    <a:cubicBezTo>
                      <a:pt x="1916" y="9"/>
                      <a:pt x="1747" y="75"/>
                      <a:pt x="1607" y="207"/>
                    </a:cubicBezTo>
                    <a:cubicBezTo>
                      <a:pt x="1141" y="652"/>
                      <a:pt x="674" y="1096"/>
                      <a:pt x="207" y="1541"/>
                    </a:cubicBezTo>
                    <a:cubicBezTo>
                      <a:pt x="78" y="1664"/>
                      <a:pt x="1" y="1864"/>
                      <a:pt x="1" y="2040"/>
                    </a:cubicBezTo>
                    <a:cubicBezTo>
                      <a:pt x="1" y="2213"/>
                      <a:pt x="77" y="2420"/>
                      <a:pt x="207" y="2539"/>
                    </a:cubicBezTo>
                    <a:cubicBezTo>
                      <a:pt x="336" y="2657"/>
                      <a:pt x="503" y="2746"/>
                      <a:pt x="681" y="2746"/>
                    </a:cubicBezTo>
                    <a:cubicBezTo>
                      <a:pt x="689" y="2746"/>
                      <a:pt x="698" y="2746"/>
                      <a:pt x="706" y="2746"/>
                    </a:cubicBezTo>
                    <a:cubicBezTo>
                      <a:pt x="896" y="2737"/>
                      <a:pt x="1066" y="2671"/>
                      <a:pt x="1205" y="2539"/>
                    </a:cubicBezTo>
                    <a:cubicBezTo>
                      <a:pt x="1672" y="2094"/>
                      <a:pt x="2139" y="1650"/>
                      <a:pt x="2605" y="1205"/>
                    </a:cubicBezTo>
                    <a:cubicBezTo>
                      <a:pt x="2734" y="1082"/>
                      <a:pt x="2812" y="883"/>
                      <a:pt x="2812" y="707"/>
                    </a:cubicBezTo>
                    <a:cubicBezTo>
                      <a:pt x="2812" y="534"/>
                      <a:pt x="2735" y="327"/>
                      <a:pt x="2605" y="207"/>
                    </a:cubicBezTo>
                    <a:cubicBezTo>
                      <a:pt x="2477" y="90"/>
                      <a:pt x="2310" y="1"/>
                      <a:pt x="2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title"/>
          </p:nvPr>
        </p:nvSpPr>
        <p:spPr>
          <a:xfrm>
            <a:off x="937626" y="292484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subTitle" idx="1"/>
          </p:nvPr>
        </p:nvSpPr>
        <p:spPr>
          <a:xfrm>
            <a:off x="937626" y="3376341"/>
            <a:ext cx="2175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title" idx="2"/>
          </p:nvPr>
        </p:nvSpPr>
        <p:spPr>
          <a:xfrm>
            <a:off x="3484347" y="292484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subTitle" idx="3"/>
          </p:nvPr>
        </p:nvSpPr>
        <p:spPr>
          <a:xfrm>
            <a:off x="3484347" y="3376341"/>
            <a:ext cx="2175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title" idx="4"/>
          </p:nvPr>
        </p:nvSpPr>
        <p:spPr>
          <a:xfrm>
            <a:off x="6031074" y="292484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subTitle" idx="5"/>
          </p:nvPr>
        </p:nvSpPr>
        <p:spPr>
          <a:xfrm>
            <a:off x="6031074" y="3376341"/>
            <a:ext cx="2175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 rot="9303888" flipH="1">
            <a:off x="6645816" y="1637045"/>
            <a:ext cx="5175791" cy="5282099"/>
            <a:chOff x="6131476" y="-2476289"/>
            <a:chExt cx="5175706" cy="5282013"/>
          </a:xfrm>
        </p:grpSpPr>
        <p:sp>
          <p:nvSpPr>
            <p:cNvPr id="283" name="Google Shape;283;p19"/>
            <p:cNvSpPr/>
            <p:nvPr/>
          </p:nvSpPr>
          <p:spPr>
            <a:xfrm rot="-2513634">
              <a:off x="7214212" y="-2032971"/>
              <a:ext cx="3010235" cy="4395375"/>
            </a:xfrm>
            <a:custGeom>
              <a:avLst/>
              <a:gdLst/>
              <a:ahLst/>
              <a:cxnLst/>
              <a:rect l="l" t="t" r="r" b="b"/>
              <a:pathLst>
                <a:path w="44639" h="51038" extrusionOk="0">
                  <a:moveTo>
                    <a:pt x="11101" y="1"/>
                  </a:moveTo>
                  <a:cubicBezTo>
                    <a:pt x="8976" y="1"/>
                    <a:pt x="6873" y="442"/>
                    <a:pt x="4778" y="1423"/>
                  </a:cubicBezTo>
                  <a:cubicBezTo>
                    <a:pt x="1985" y="2733"/>
                    <a:pt x="749" y="4952"/>
                    <a:pt x="359" y="7810"/>
                  </a:cubicBezTo>
                  <a:cubicBezTo>
                    <a:pt x="0" y="10438"/>
                    <a:pt x="809" y="12834"/>
                    <a:pt x="1969" y="15146"/>
                  </a:cubicBezTo>
                  <a:cubicBezTo>
                    <a:pt x="3505" y="18206"/>
                    <a:pt x="5723" y="20724"/>
                    <a:pt x="8222" y="23006"/>
                  </a:cubicBezTo>
                  <a:cubicBezTo>
                    <a:pt x="9133" y="23837"/>
                    <a:pt x="9374" y="24649"/>
                    <a:pt x="8965" y="25872"/>
                  </a:cubicBezTo>
                  <a:cubicBezTo>
                    <a:pt x="7788" y="29380"/>
                    <a:pt x="6570" y="32884"/>
                    <a:pt x="6068" y="36581"/>
                  </a:cubicBezTo>
                  <a:cubicBezTo>
                    <a:pt x="5825" y="38382"/>
                    <a:pt x="5789" y="40172"/>
                    <a:pt x="6152" y="41961"/>
                  </a:cubicBezTo>
                  <a:cubicBezTo>
                    <a:pt x="6732" y="44827"/>
                    <a:pt x="8468" y="46786"/>
                    <a:pt x="10996" y="48110"/>
                  </a:cubicBezTo>
                  <a:cubicBezTo>
                    <a:pt x="14976" y="50196"/>
                    <a:pt x="19270" y="50915"/>
                    <a:pt x="24526" y="51038"/>
                  </a:cubicBezTo>
                  <a:cubicBezTo>
                    <a:pt x="25830" y="50885"/>
                    <a:pt x="27951" y="50726"/>
                    <a:pt x="30040" y="50377"/>
                  </a:cubicBezTo>
                  <a:cubicBezTo>
                    <a:pt x="36003" y="49383"/>
                    <a:pt x="40333" y="46233"/>
                    <a:pt x="42791" y="40605"/>
                  </a:cubicBezTo>
                  <a:cubicBezTo>
                    <a:pt x="44638" y="36377"/>
                    <a:pt x="44468" y="32358"/>
                    <a:pt x="41825" y="28516"/>
                  </a:cubicBezTo>
                  <a:cubicBezTo>
                    <a:pt x="41235" y="27658"/>
                    <a:pt x="40622" y="26815"/>
                    <a:pt x="39992" y="25987"/>
                  </a:cubicBezTo>
                  <a:cubicBezTo>
                    <a:pt x="39600" y="25471"/>
                    <a:pt x="39515" y="24958"/>
                    <a:pt x="39625" y="24307"/>
                  </a:cubicBezTo>
                  <a:cubicBezTo>
                    <a:pt x="39792" y="23329"/>
                    <a:pt x="39952" y="22307"/>
                    <a:pt x="39846" y="21333"/>
                  </a:cubicBezTo>
                  <a:cubicBezTo>
                    <a:pt x="39488" y="18055"/>
                    <a:pt x="38016" y="15218"/>
                    <a:pt x="35805" y="12848"/>
                  </a:cubicBezTo>
                  <a:cubicBezTo>
                    <a:pt x="30328" y="6977"/>
                    <a:pt x="23708" y="2902"/>
                    <a:pt x="15962" y="715"/>
                  </a:cubicBezTo>
                  <a:cubicBezTo>
                    <a:pt x="14325" y="253"/>
                    <a:pt x="12707" y="1"/>
                    <a:pt x="1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 rot="-10169748" flipH="1">
              <a:off x="6612902" y="-1036355"/>
              <a:ext cx="4513134" cy="2402124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" name="Google Shape;285;p19"/>
            <p:cNvGrpSpPr/>
            <p:nvPr/>
          </p:nvGrpSpPr>
          <p:grpSpPr>
            <a:xfrm rot="1892374">
              <a:off x="8445782" y="416301"/>
              <a:ext cx="449336" cy="184230"/>
              <a:chOff x="3046800" y="974525"/>
              <a:chExt cx="449325" cy="184225"/>
            </a:xfrm>
          </p:grpSpPr>
          <p:sp>
            <p:nvSpPr>
              <p:cNvPr id="286" name="Google Shape;286;p19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9" name="Google Shape;289;p19"/>
          <p:cNvGrpSpPr/>
          <p:nvPr/>
        </p:nvGrpSpPr>
        <p:grpSpPr>
          <a:xfrm rot="1385144">
            <a:off x="-2732978" y="-1180814"/>
            <a:ext cx="4539470" cy="4539470"/>
            <a:chOff x="5483418" y="1867159"/>
            <a:chExt cx="4539564" cy="4539564"/>
          </a:xfrm>
        </p:grpSpPr>
        <p:sp>
          <p:nvSpPr>
            <p:cNvPr id="290" name="Google Shape;290;p19"/>
            <p:cNvSpPr/>
            <p:nvPr/>
          </p:nvSpPr>
          <p:spPr>
            <a:xfrm rot="-2700000" flipH="1">
              <a:off x="5174063" y="3506122"/>
              <a:ext cx="5158276" cy="1261638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19"/>
            <p:cNvGrpSpPr/>
            <p:nvPr/>
          </p:nvGrpSpPr>
          <p:grpSpPr>
            <a:xfrm flipH="1">
              <a:off x="8525350" y="3169913"/>
              <a:ext cx="374025" cy="185350"/>
              <a:chOff x="2505075" y="3140175"/>
              <a:chExt cx="374025" cy="185350"/>
            </a:xfrm>
          </p:grpSpPr>
          <p:sp>
            <p:nvSpPr>
              <p:cNvPr id="292" name="Google Shape;292;p19"/>
              <p:cNvSpPr/>
              <p:nvPr/>
            </p:nvSpPr>
            <p:spPr>
              <a:xfrm>
                <a:off x="2505075" y="3146975"/>
                <a:ext cx="48500" cy="10022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4009" extrusionOk="0">
                    <a:moveTo>
                      <a:pt x="1200" y="1"/>
                    </a:moveTo>
                    <a:cubicBezTo>
                      <a:pt x="889" y="1"/>
                      <a:pt x="572" y="186"/>
                      <a:pt x="500" y="513"/>
                    </a:cubicBezTo>
                    <a:cubicBezTo>
                      <a:pt x="298" y="1436"/>
                      <a:pt x="143" y="2365"/>
                      <a:pt x="22" y="3302"/>
                    </a:cubicBezTo>
                    <a:cubicBezTo>
                      <a:pt x="1" y="3468"/>
                      <a:pt x="117" y="3689"/>
                      <a:pt x="229" y="3802"/>
                    </a:cubicBezTo>
                    <a:cubicBezTo>
                      <a:pt x="346" y="3919"/>
                      <a:pt x="536" y="4008"/>
                      <a:pt x="707" y="4008"/>
                    </a:cubicBezTo>
                    <a:cubicBezTo>
                      <a:pt x="714" y="4008"/>
                      <a:pt x="721" y="4008"/>
                      <a:pt x="728" y="4008"/>
                    </a:cubicBezTo>
                    <a:cubicBezTo>
                      <a:pt x="910" y="4000"/>
                      <a:pt x="1099" y="3940"/>
                      <a:pt x="1227" y="3802"/>
                    </a:cubicBezTo>
                    <a:cubicBezTo>
                      <a:pt x="1362" y="3654"/>
                      <a:pt x="1408" y="3500"/>
                      <a:pt x="1433" y="3302"/>
                    </a:cubicBezTo>
                    <a:cubicBezTo>
                      <a:pt x="1438" y="3269"/>
                      <a:pt x="1442" y="3235"/>
                      <a:pt x="1447" y="3202"/>
                    </a:cubicBezTo>
                    <a:lnTo>
                      <a:pt x="1447" y="3202"/>
                    </a:lnTo>
                    <a:cubicBezTo>
                      <a:pt x="1438" y="3262"/>
                      <a:pt x="1434" y="3293"/>
                      <a:pt x="1434" y="3293"/>
                    </a:cubicBezTo>
                    <a:cubicBezTo>
                      <a:pt x="1434" y="3293"/>
                      <a:pt x="1435" y="3283"/>
                      <a:pt x="1438" y="3263"/>
                    </a:cubicBezTo>
                    <a:cubicBezTo>
                      <a:pt x="1445" y="3213"/>
                      <a:pt x="1452" y="3163"/>
                      <a:pt x="1459" y="3112"/>
                    </a:cubicBezTo>
                    <a:cubicBezTo>
                      <a:pt x="1475" y="3004"/>
                      <a:pt x="1490" y="2895"/>
                      <a:pt x="1507" y="2785"/>
                    </a:cubicBezTo>
                    <a:cubicBezTo>
                      <a:pt x="1539" y="2576"/>
                      <a:pt x="1573" y="2367"/>
                      <a:pt x="1610" y="2158"/>
                    </a:cubicBezTo>
                    <a:cubicBezTo>
                      <a:pt x="1684" y="1733"/>
                      <a:pt x="1769" y="1310"/>
                      <a:pt x="1861" y="887"/>
                    </a:cubicBezTo>
                    <a:cubicBezTo>
                      <a:pt x="1940" y="528"/>
                      <a:pt x="1753" y="107"/>
                      <a:pt x="1368" y="19"/>
                    </a:cubicBezTo>
                    <a:cubicBezTo>
                      <a:pt x="1313" y="7"/>
                      <a:pt x="1257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2650700" y="3140175"/>
                <a:ext cx="82725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5407" extrusionOk="0">
                    <a:moveTo>
                      <a:pt x="2490" y="1"/>
                    </a:moveTo>
                    <a:cubicBezTo>
                      <a:pt x="2171" y="1"/>
                      <a:pt x="1934" y="206"/>
                      <a:pt x="1806" y="515"/>
                    </a:cubicBezTo>
                    <a:cubicBezTo>
                      <a:pt x="1252" y="1849"/>
                      <a:pt x="697" y="3183"/>
                      <a:pt x="142" y="4516"/>
                    </a:cubicBezTo>
                    <a:cubicBezTo>
                      <a:pt x="0" y="4859"/>
                      <a:pt x="295" y="5307"/>
                      <a:pt x="635" y="5384"/>
                    </a:cubicBezTo>
                    <a:cubicBezTo>
                      <a:pt x="699" y="5399"/>
                      <a:pt x="761" y="5406"/>
                      <a:pt x="820" y="5406"/>
                    </a:cubicBezTo>
                    <a:cubicBezTo>
                      <a:pt x="1138" y="5406"/>
                      <a:pt x="1375" y="5201"/>
                      <a:pt x="1503" y="4892"/>
                    </a:cubicBezTo>
                    <a:cubicBezTo>
                      <a:pt x="2057" y="3558"/>
                      <a:pt x="2612" y="2224"/>
                      <a:pt x="3166" y="890"/>
                    </a:cubicBezTo>
                    <a:cubicBezTo>
                      <a:pt x="3309" y="549"/>
                      <a:pt x="3013" y="100"/>
                      <a:pt x="2674" y="22"/>
                    </a:cubicBezTo>
                    <a:cubicBezTo>
                      <a:pt x="2610" y="8"/>
                      <a:pt x="2548" y="1"/>
                      <a:pt x="2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2808775" y="3256850"/>
                <a:ext cx="70325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747" extrusionOk="0">
                    <a:moveTo>
                      <a:pt x="2131" y="1"/>
                    </a:moveTo>
                    <a:cubicBezTo>
                      <a:pt x="2123" y="1"/>
                      <a:pt x="2115" y="1"/>
                      <a:pt x="2107" y="1"/>
                    </a:cubicBezTo>
                    <a:cubicBezTo>
                      <a:pt x="1916" y="9"/>
                      <a:pt x="1747" y="75"/>
                      <a:pt x="1607" y="207"/>
                    </a:cubicBezTo>
                    <a:cubicBezTo>
                      <a:pt x="1141" y="652"/>
                      <a:pt x="674" y="1096"/>
                      <a:pt x="207" y="1541"/>
                    </a:cubicBezTo>
                    <a:cubicBezTo>
                      <a:pt x="78" y="1664"/>
                      <a:pt x="1" y="1864"/>
                      <a:pt x="1" y="2040"/>
                    </a:cubicBezTo>
                    <a:cubicBezTo>
                      <a:pt x="1" y="2213"/>
                      <a:pt x="77" y="2420"/>
                      <a:pt x="207" y="2539"/>
                    </a:cubicBezTo>
                    <a:cubicBezTo>
                      <a:pt x="336" y="2657"/>
                      <a:pt x="503" y="2746"/>
                      <a:pt x="681" y="2746"/>
                    </a:cubicBezTo>
                    <a:cubicBezTo>
                      <a:pt x="689" y="2746"/>
                      <a:pt x="698" y="2746"/>
                      <a:pt x="706" y="2746"/>
                    </a:cubicBezTo>
                    <a:cubicBezTo>
                      <a:pt x="896" y="2737"/>
                      <a:pt x="1066" y="2671"/>
                      <a:pt x="1205" y="2539"/>
                    </a:cubicBezTo>
                    <a:cubicBezTo>
                      <a:pt x="1672" y="2094"/>
                      <a:pt x="2139" y="1650"/>
                      <a:pt x="2605" y="1205"/>
                    </a:cubicBezTo>
                    <a:cubicBezTo>
                      <a:pt x="2734" y="1082"/>
                      <a:pt x="2812" y="883"/>
                      <a:pt x="2812" y="707"/>
                    </a:cubicBezTo>
                    <a:cubicBezTo>
                      <a:pt x="2812" y="534"/>
                      <a:pt x="2735" y="327"/>
                      <a:pt x="2605" y="207"/>
                    </a:cubicBezTo>
                    <a:cubicBezTo>
                      <a:pt x="2477" y="90"/>
                      <a:pt x="2310" y="1"/>
                      <a:pt x="2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19"/>
          <p:cNvGrpSpPr/>
          <p:nvPr/>
        </p:nvGrpSpPr>
        <p:grpSpPr>
          <a:xfrm rot="-4848989">
            <a:off x="5827977" y="-2185418"/>
            <a:ext cx="4539646" cy="4539646"/>
            <a:chOff x="5483418" y="1867159"/>
            <a:chExt cx="4539564" cy="4539564"/>
          </a:xfrm>
        </p:grpSpPr>
        <p:sp>
          <p:nvSpPr>
            <p:cNvPr id="296" name="Google Shape;296;p19"/>
            <p:cNvSpPr/>
            <p:nvPr/>
          </p:nvSpPr>
          <p:spPr>
            <a:xfrm rot="-2700000" flipH="1">
              <a:off x="5174063" y="3506122"/>
              <a:ext cx="5158276" cy="1261638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" name="Google Shape;297;p19"/>
            <p:cNvGrpSpPr/>
            <p:nvPr/>
          </p:nvGrpSpPr>
          <p:grpSpPr>
            <a:xfrm flipH="1">
              <a:off x="8525350" y="3169913"/>
              <a:ext cx="374025" cy="185350"/>
              <a:chOff x="2505075" y="3140175"/>
              <a:chExt cx="374025" cy="185350"/>
            </a:xfrm>
          </p:grpSpPr>
          <p:sp>
            <p:nvSpPr>
              <p:cNvPr id="298" name="Google Shape;298;p19"/>
              <p:cNvSpPr/>
              <p:nvPr/>
            </p:nvSpPr>
            <p:spPr>
              <a:xfrm>
                <a:off x="2505075" y="3146975"/>
                <a:ext cx="48500" cy="10022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4009" extrusionOk="0">
                    <a:moveTo>
                      <a:pt x="1200" y="1"/>
                    </a:moveTo>
                    <a:cubicBezTo>
                      <a:pt x="889" y="1"/>
                      <a:pt x="572" y="186"/>
                      <a:pt x="500" y="513"/>
                    </a:cubicBezTo>
                    <a:cubicBezTo>
                      <a:pt x="298" y="1436"/>
                      <a:pt x="143" y="2365"/>
                      <a:pt x="22" y="3302"/>
                    </a:cubicBezTo>
                    <a:cubicBezTo>
                      <a:pt x="1" y="3468"/>
                      <a:pt x="117" y="3689"/>
                      <a:pt x="229" y="3802"/>
                    </a:cubicBezTo>
                    <a:cubicBezTo>
                      <a:pt x="346" y="3919"/>
                      <a:pt x="536" y="4008"/>
                      <a:pt x="707" y="4008"/>
                    </a:cubicBezTo>
                    <a:cubicBezTo>
                      <a:pt x="714" y="4008"/>
                      <a:pt x="721" y="4008"/>
                      <a:pt x="728" y="4008"/>
                    </a:cubicBezTo>
                    <a:cubicBezTo>
                      <a:pt x="910" y="4000"/>
                      <a:pt x="1099" y="3940"/>
                      <a:pt x="1227" y="3802"/>
                    </a:cubicBezTo>
                    <a:cubicBezTo>
                      <a:pt x="1362" y="3654"/>
                      <a:pt x="1408" y="3500"/>
                      <a:pt x="1433" y="3302"/>
                    </a:cubicBezTo>
                    <a:cubicBezTo>
                      <a:pt x="1438" y="3269"/>
                      <a:pt x="1442" y="3235"/>
                      <a:pt x="1447" y="3202"/>
                    </a:cubicBezTo>
                    <a:lnTo>
                      <a:pt x="1447" y="3202"/>
                    </a:lnTo>
                    <a:cubicBezTo>
                      <a:pt x="1438" y="3262"/>
                      <a:pt x="1434" y="3293"/>
                      <a:pt x="1434" y="3293"/>
                    </a:cubicBezTo>
                    <a:cubicBezTo>
                      <a:pt x="1434" y="3293"/>
                      <a:pt x="1435" y="3283"/>
                      <a:pt x="1438" y="3263"/>
                    </a:cubicBezTo>
                    <a:cubicBezTo>
                      <a:pt x="1445" y="3213"/>
                      <a:pt x="1452" y="3163"/>
                      <a:pt x="1459" y="3112"/>
                    </a:cubicBezTo>
                    <a:cubicBezTo>
                      <a:pt x="1475" y="3004"/>
                      <a:pt x="1490" y="2895"/>
                      <a:pt x="1507" y="2785"/>
                    </a:cubicBezTo>
                    <a:cubicBezTo>
                      <a:pt x="1539" y="2576"/>
                      <a:pt x="1573" y="2367"/>
                      <a:pt x="1610" y="2158"/>
                    </a:cubicBezTo>
                    <a:cubicBezTo>
                      <a:pt x="1684" y="1733"/>
                      <a:pt x="1769" y="1310"/>
                      <a:pt x="1861" y="887"/>
                    </a:cubicBezTo>
                    <a:cubicBezTo>
                      <a:pt x="1940" y="528"/>
                      <a:pt x="1753" y="107"/>
                      <a:pt x="1368" y="19"/>
                    </a:cubicBezTo>
                    <a:cubicBezTo>
                      <a:pt x="1313" y="7"/>
                      <a:pt x="1257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2650700" y="3140175"/>
                <a:ext cx="82725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5407" extrusionOk="0">
                    <a:moveTo>
                      <a:pt x="2490" y="1"/>
                    </a:moveTo>
                    <a:cubicBezTo>
                      <a:pt x="2171" y="1"/>
                      <a:pt x="1934" y="206"/>
                      <a:pt x="1806" y="515"/>
                    </a:cubicBezTo>
                    <a:cubicBezTo>
                      <a:pt x="1252" y="1849"/>
                      <a:pt x="697" y="3183"/>
                      <a:pt x="142" y="4516"/>
                    </a:cubicBezTo>
                    <a:cubicBezTo>
                      <a:pt x="0" y="4859"/>
                      <a:pt x="295" y="5307"/>
                      <a:pt x="635" y="5384"/>
                    </a:cubicBezTo>
                    <a:cubicBezTo>
                      <a:pt x="699" y="5399"/>
                      <a:pt x="761" y="5406"/>
                      <a:pt x="820" y="5406"/>
                    </a:cubicBezTo>
                    <a:cubicBezTo>
                      <a:pt x="1138" y="5406"/>
                      <a:pt x="1375" y="5201"/>
                      <a:pt x="1503" y="4892"/>
                    </a:cubicBezTo>
                    <a:cubicBezTo>
                      <a:pt x="2057" y="3558"/>
                      <a:pt x="2612" y="2224"/>
                      <a:pt x="3166" y="890"/>
                    </a:cubicBezTo>
                    <a:cubicBezTo>
                      <a:pt x="3309" y="549"/>
                      <a:pt x="3013" y="100"/>
                      <a:pt x="2674" y="22"/>
                    </a:cubicBezTo>
                    <a:cubicBezTo>
                      <a:pt x="2610" y="8"/>
                      <a:pt x="2548" y="1"/>
                      <a:pt x="2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2808775" y="3256850"/>
                <a:ext cx="70325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747" extrusionOk="0">
                    <a:moveTo>
                      <a:pt x="2131" y="1"/>
                    </a:moveTo>
                    <a:cubicBezTo>
                      <a:pt x="2123" y="1"/>
                      <a:pt x="2115" y="1"/>
                      <a:pt x="2107" y="1"/>
                    </a:cubicBezTo>
                    <a:cubicBezTo>
                      <a:pt x="1916" y="9"/>
                      <a:pt x="1747" y="75"/>
                      <a:pt x="1607" y="207"/>
                    </a:cubicBezTo>
                    <a:cubicBezTo>
                      <a:pt x="1141" y="652"/>
                      <a:pt x="674" y="1096"/>
                      <a:pt x="207" y="1541"/>
                    </a:cubicBezTo>
                    <a:cubicBezTo>
                      <a:pt x="78" y="1664"/>
                      <a:pt x="1" y="1864"/>
                      <a:pt x="1" y="2040"/>
                    </a:cubicBezTo>
                    <a:cubicBezTo>
                      <a:pt x="1" y="2213"/>
                      <a:pt x="77" y="2420"/>
                      <a:pt x="207" y="2539"/>
                    </a:cubicBezTo>
                    <a:cubicBezTo>
                      <a:pt x="336" y="2657"/>
                      <a:pt x="503" y="2746"/>
                      <a:pt x="681" y="2746"/>
                    </a:cubicBezTo>
                    <a:cubicBezTo>
                      <a:pt x="689" y="2746"/>
                      <a:pt x="698" y="2746"/>
                      <a:pt x="706" y="2746"/>
                    </a:cubicBezTo>
                    <a:cubicBezTo>
                      <a:pt x="896" y="2737"/>
                      <a:pt x="1066" y="2671"/>
                      <a:pt x="1205" y="2539"/>
                    </a:cubicBezTo>
                    <a:cubicBezTo>
                      <a:pt x="1672" y="2094"/>
                      <a:pt x="2139" y="1650"/>
                      <a:pt x="2605" y="1205"/>
                    </a:cubicBezTo>
                    <a:cubicBezTo>
                      <a:pt x="2734" y="1082"/>
                      <a:pt x="2812" y="883"/>
                      <a:pt x="2812" y="707"/>
                    </a:cubicBezTo>
                    <a:cubicBezTo>
                      <a:pt x="2812" y="534"/>
                      <a:pt x="2735" y="327"/>
                      <a:pt x="2605" y="207"/>
                    </a:cubicBezTo>
                    <a:cubicBezTo>
                      <a:pt x="2477" y="90"/>
                      <a:pt x="2310" y="1"/>
                      <a:pt x="2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title"/>
          </p:nvPr>
        </p:nvSpPr>
        <p:spPr>
          <a:xfrm flipH="1">
            <a:off x="720000" y="445025"/>
            <a:ext cx="77040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title" idx="2"/>
          </p:nvPr>
        </p:nvSpPr>
        <p:spPr>
          <a:xfrm>
            <a:off x="787425" y="2488939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1"/>
          </p:nvPr>
        </p:nvSpPr>
        <p:spPr>
          <a:xfrm>
            <a:off x="787425" y="293859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 idx="3"/>
          </p:nvPr>
        </p:nvSpPr>
        <p:spPr>
          <a:xfrm>
            <a:off x="4515060" y="2488939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4"/>
          </p:nvPr>
        </p:nvSpPr>
        <p:spPr>
          <a:xfrm>
            <a:off x="4515056" y="293859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title" idx="5"/>
          </p:nvPr>
        </p:nvSpPr>
        <p:spPr>
          <a:xfrm>
            <a:off x="2651438" y="3312203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subTitle" idx="6"/>
          </p:nvPr>
        </p:nvSpPr>
        <p:spPr>
          <a:xfrm>
            <a:off x="2651438" y="3765743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title" idx="7"/>
          </p:nvPr>
        </p:nvSpPr>
        <p:spPr>
          <a:xfrm>
            <a:off x="6378375" y="3313559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8"/>
          </p:nvPr>
        </p:nvSpPr>
        <p:spPr>
          <a:xfrm>
            <a:off x="6378371" y="3765743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311" name="Google Shape;311;p20"/>
          <p:cNvGrpSpPr/>
          <p:nvPr/>
        </p:nvGrpSpPr>
        <p:grpSpPr>
          <a:xfrm rot="10800000" flipH="1">
            <a:off x="-2196137" y="1939724"/>
            <a:ext cx="4962961" cy="4847059"/>
            <a:chOff x="-2150062" y="-1403326"/>
            <a:chExt cx="4962961" cy="4847059"/>
          </a:xfrm>
        </p:grpSpPr>
        <p:sp>
          <p:nvSpPr>
            <p:cNvPr id="312" name="Google Shape;312;p20"/>
            <p:cNvSpPr/>
            <p:nvPr/>
          </p:nvSpPr>
          <p:spPr>
            <a:xfrm rot="5563672">
              <a:off x="-2258995" y="-744728"/>
              <a:ext cx="4307589" cy="3889123"/>
            </a:xfrm>
            <a:custGeom>
              <a:avLst/>
              <a:gdLst/>
              <a:ahLst/>
              <a:cxnLst/>
              <a:rect l="l" t="t" r="r" b="b"/>
              <a:pathLst>
                <a:path w="24633" h="22240" extrusionOk="0">
                  <a:moveTo>
                    <a:pt x="4277" y="0"/>
                  </a:moveTo>
                  <a:cubicBezTo>
                    <a:pt x="3437" y="0"/>
                    <a:pt x="2624" y="373"/>
                    <a:pt x="1959" y="1105"/>
                  </a:cubicBezTo>
                  <a:cubicBezTo>
                    <a:pt x="1654" y="1442"/>
                    <a:pt x="1394" y="1838"/>
                    <a:pt x="1187" y="2243"/>
                  </a:cubicBezTo>
                  <a:cubicBezTo>
                    <a:pt x="285" y="4012"/>
                    <a:pt x="1" y="5924"/>
                    <a:pt x="294" y="7854"/>
                  </a:cubicBezTo>
                  <a:cubicBezTo>
                    <a:pt x="1018" y="12636"/>
                    <a:pt x="3281" y="16570"/>
                    <a:pt x="7157" y="19499"/>
                  </a:cubicBezTo>
                  <a:cubicBezTo>
                    <a:pt x="9269" y="21093"/>
                    <a:pt x="11589" y="22238"/>
                    <a:pt x="14328" y="22239"/>
                  </a:cubicBezTo>
                  <a:cubicBezTo>
                    <a:pt x="18252" y="22218"/>
                    <a:pt x="22214" y="19420"/>
                    <a:pt x="23544" y="15731"/>
                  </a:cubicBezTo>
                  <a:cubicBezTo>
                    <a:pt x="24633" y="12717"/>
                    <a:pt x="24032" y="9778"/>
                    <a:pt x="21943" y="7865"/>
                  </a:cubicBezTo>
                  <a:cubicBezTo>
                    <a:pt x="20404" y="6455"/>
                    <a:pt x="18635" y="5883"/>
                    <a:pt x="16700" y="5883"/>
                  </a:cubicBezTo>
                  <a:cubicBezTo>
                    <a:pt x="16223" y="5883"/>
                    <a:pt x="15735" y="5918"/>
                    <a:pt x="15239" y="5984"/>
                  </a:cubicBezTo>
                  <a:cubicBezTo>
                    <a:pt x="13952" y="6153"/>
                    <a:pt x="12662" y="6297"/>
                    <a:pt x="11369" y="6409"/>
                  </a:cubicBezTo>
                  <a:cubicBezTo>
                    <a:pt x="11325" y="6413"/>
                    <a:pt x="11282" y="6414"/>
                    <a:pt x="11239" y="6414"/>
                  </a:cubicBezTo>
                  <a:cubicBezTo>
                    <a:pt x="10744" y="6414"/>
                    <a:pt x="10346" y="6155"/>
                    <a:pt x="10084" y="5686"/>
                  </a:cubicBezTo>
                  <a:cubicBezTo>
                    <a:pt x="9800" y="5180"/>
                    <a:pt x="9500" y="4684"/>
                    <a:pt x="9202" y="4185"/>
                  </a:cubicBezTo>
                  <a:cubicBezTo>
                    <a:pt x="8397" y="2833"/>
                    <a:pt x="7482" y="1571"/>
                    <a:pt x="6179" y="648"/>
                  </a:cubicBezTo>
                  <a:cubicBezTo>
                    <a:pt x="5566" y="214"/>
                    <a:pt x="4914" y="0"/>
                    <a:pt x="4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 rot="-2886542">
              <a:off x="-1957899" y="306994"/>
              <a:ext cx="5158208" cy="1261621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 rot="-2886542">
              <a:off x="448831" y="85862"/>
              <a:ext cx="65924" cy="103648"/>
            </a:xfrm>
            <a:custGeom>
              <a:avLst/>
              <a:gdLst/>
              <a:ahLst/>
              <a:cxnLst/>
              <a:rect l="l" t="t" r="r" b="b"/>
              <a:pathLst>
                <a:path w="2637" h="4146" extrusionOk="0">
                  <a:moveTo>
                    <a:pt x="739" y="0"/>
                  </a:moveTo>
                  <a:cubicBezTo>
                    <a:pt x="678" y="0"/>
                    <a:pt x="618" y="8"/>
                    <a:pt x="564" y="26"/>
                  </a:cubicBezTo>
                  <a:cubicBezTo>
                    <a:pt x="394" y="82"/>
                    <a:pt x="229" y="188"/>
                    <a:pt x="142" y="351"/>
                  </a:cubicBezTo>
                  <a:cubicBezTo>
                    <a:pt x="60" y="506"/>
                    <a:pt x="1" y="724"/>
                    <a:pt x="72" y="894"/>
                  </a:cubicBezTo>
                  <a:cubicBezTo>
                    <a:pt x="449" y="1806"/>
                    <a:pt x="827" y="2716"/>
                    <a:pt x="1205" y="3628"/>
                  </a:cubicBezTo>
                  <a:cubicBezTo>
                    <a:pt x="1278" y="3805"/>
                    <a:pt x="1356" y="3948"/>
                    <a:pt x="1529" y="4049"/>
                  </a:cubicBezTo>
                  <a:cubicBezTo>
                    <a:pt x="1632" y="4109"/>
                    <a:pt x="1767" y="4146"/>
                    <a:pt x="1897" y="4146"/>
                  </a:cubicBezTo>
                  <a:cubicBezTo>
                    <a:pt x="1958" y="4146"/>
                    <a:pt x="2018" y="4138"/>
                    <a:pt x="2073" y="4120"/>
                  </a:cubicBezTo>
                  <a:cubicBezTo>
                    <a:pt x="2243" y="4065"/>
                    <a:pt x="2408" y="3960"/>
                    <a:pt x="2495" y="3796"/>
                  </a:cubicBezTo>
                  <a:cubicBezTo>
                    <a:pt x="2577" y="3641"/>
                    <a:pt x="2636" y="3423"/>
                    <a:pt x="2565" y="3252"/>
                  </a:cubicBezTo>
                  <a:cubicBezTo>
                    <a:pt x="2188" y="2342"/>
                    <a:pt x="1810" y="1430"/>
                    <a:pt x="1432" y="519"/>
                  </a:cubicBezTo>
                  <a:cubicBezTo>
                    <a:pt x="1359" y="341"/>
                    <a:pt x="1281" y="198"/>
                    <a:pt x="1108" y="98"/>
                  </a:cubicBezTo>
                  <a:cubicBezTo>
                    <a:pt x="1005" y="37"/>
                    <a:pt x="869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 rot="-2886542">
              <a:off x="464109" y="229196"/>
              <a:ext cx="72223" cy="59874"/>
            </a:xfrm>
            <a:custGeom>
              <a:avLst/>
              <a:gdLst/>
              <a:ahLst/>
              <a:cxnLst/>
              <a:rect l="l" t="t" r="r" b="b"/>
              <a:pathLst>
                <a:path w="2889" h="2395" extrusionOk="0">
                  <a:moveTo>
                    <a:pt x="741" y="1"/>
                  </a:moveTo>
                  <a:cubicBezTo>
                    <a:pt x="674" y="1"/>
                    <a:pt x="608" y="9"/>
                    <a:pt x="552" y="25"/>
                  </a:cubicBezTo>
                  <a:cubicBezTo>
                    <a:pt x="388" y="70"/>
                    <a:pt x="211" y="196"/>
                    <a:pt x="130" y="349"/>
                  </a:cubicBezTo>
                  <a:cubicBezTo>
                    <a:pt x="44" y="513"/>
                    <a:pt x="0" y="711"/>
                    <a:pt x="59" y="893"/>
                  </a:cubicBezTo>
                  <a:cubicBezTo>
                    <a:pt x="118" y="1075"/>
                    <a:pt x="226" y="1204"/>
                    <a:pt x="384" y="1315"/>
                  </a:cubicBezTo>
                  <a:cubicBezTo>
                    <a:pt x="853" y="1643"/>
                    <a:pt x="1323" y="1971"/>
                    <a:pt x="1793" y="2300"/>
                  </a:cubicBezTo>
                  <a:cubicBezTo>
                    <a:pt x="1886" y="2365"/>
                    <a:pt x="2021" y="2395"/>
                    <a:pt x="2148" y="2395"/>
                  </a:cubicBezTo>
                  <a:cubicBezTo>
                    <a:pt x="2215" y="2395"/>
                    <a:pt x="2281" y="2387"/>
                    <a:pt x="2337" y="2371"/>
                  </a:cubicBezTo>
                  <a:cubicBezTo>
                    <a:pt x="2501" y="2326"/>
                    <a:pt x="2678" y="2200"/>
                    <a:pt x="2759" y="2047"/>
                  </a:cubicBezTo>
                  <a:cubicBezTo>
                    <a:pt x="2845" y="1883"/>
                    <a:pt x="2889" y="1685"/>
                    <a:pt x="2830" y="1503"/>
                  </a:cubicBezTo>
                  <a:cubicBezTo>
                    <a:pt x="2771" y="1321"/>
                    <a:pt x="2663" y="1191"/>
                    <a:pt x="2505" y="1081"/>
                  </a:cubicBezTo>
                  <a:cubicBezTo>
                    <a:pt x="2036" y="753"/>
                    <a:pt x="1566" y="424"/>
                    <a:pt x="1095" y="96"/>
                  </a:cubicBezTo>
                  <a:cubicBezTo>
                    <a:pt x="1002" y="31"/>
                    <a:pt x="868" y="1"/>
                    <a:pt x="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 rot="-2886542">
              <a:off x="592645" y="-22419"/>
              <a:ext cx="37399" cy="68648"/>
            </a:xfrm>
            <a:custGeom>
              <a:avLst/>
              <a:gdLst/>
              <a:ahLst/>
              <a:cxnLst/>
              <a:rect l="l" t="t" r="r" b="b"/>
              <a:pathLst>
                <a:path w="1496" h="2746" extrusionOk="0">
                  <a:moveTo>
                    <a:pt x="803" y="0"/>
                  </a:moveTo>
                  <a:cubicBezTo>
                    <a:pt x="796" y="0"/>
                    <a:pt x="789" y="0"/>
                    <a:pt x="782" y="1"/>
                  </a:cubicBezTo>
                  <a:cubicBezTo>
                    <a:pt x="599" y="9"/>
                    <a:pt x="410" y="69"/>
                    <a:pt x="282" y="208"/>
                  </a:cubicBezTo>
                  <a:cubicBezTo>
                    <a:pt x="152" y="349"/>
                    <a:pt x="86" y="512"/>
                    <a:pt x="76" y="706"/>
                  </a:cubicBezTo>
                  <a:cubicBezTo>
                    <a:pt x="53" y="1151"/>
                    <a:pt x="32" y="1595"/>
                    <a:pt x="9" y="2039"/>
                  </a:cubicBezTo>
                  <a:cubicBezTo>
                    <a:pt x="0" y="2215"/>
                    <a:pt x="94" y="2417"/>
                    <a:pt x="216" y="2539"/>
                  </a:cubicBezTo>
                  <a:cubicBezTo>
                    <a:pt x="333" y="2656"/>
                    <a:pt x="521" y="2746"/>
                    <a:pt x="692" y="2746"/>
                  </a:cubicBezTo>
                  <a:cubicBezTo>
                    <a:pt x="700" y="2746"/>
                    <a:pt x="708" y="2745"/>
                    <a:pt x="715" y="2745"/>
                  </a:cubicBezTo>
                  <a:cubicBezTo>
                    <a:pt x="897" y="2737"/>
                    <a:pt x="1086" y="2677"/>
                    <a:pt x="1214" y="2539"/>
                  </a:cubicBezTo>
                  <a:cubicBezTo>
                    <a:pt x="1344" y="2397"/>
                    <a:pt x="1410" y="2234"/>
                    <a:pt x="1421" y="2039"/>
                  </a:cubicBezTo>
                  <a:cubicBezTo>
                    <a:pt x="1443" y="1595"/>
                    <a:pt x="1465" y="1151"/>
                    <a:pt x="1487" y="706"/>
                  </a:cubicBezTo>
                  <a:cubicBezTo>
                    <a:pt x="1496" y="532"/>
                    <a:pt x="1402" y="329"/>
                    <a:pt x="1280" y="208"/>
                  </a:cubicBezTo>
                  <a:cubicBezTo>
                    <a:pt x="1163" y="90"/>
                    <a:pt x="973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20"/>
          <p:cNvGrpSpPr/>
          <p:nvPr/>
        </p:nvGrpSpPr>
        <p:grpSpPr>
          <a:xfrm rot="5400000">
            <a:off x="5765535" y="-1125387"/>
            <a:ext cx="5765532" cy="4723282"/>
            <a:chOff x="-2332717" y="-521857"/>
            <a:chExt cx="5765532" cy="4723282"/>
          </a:xfrm>
        </p:grpSpPr>
        <p:sp>
          <p:nvSpPr>
            <p:cNvPr id="318" name="Google Shape;318;p20"/>
            <p:cNvSpPr/>
            <p:nvPr/>
          </p:nvSpPr>
          <p:spPr>
            <a:xfrm rot="9181833" flipH="1">
              <a:off x="-1995141" y="485102"/>
              <a:ext cx="5090381" cy="2709364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20"/>
            <p:cNvGrpSpPr/>
            <p:nvPr/>
          </p:nvGrpSpPr>
          <p:grpSpPr>
            <a:xfrm rot="9181960" flipH="1">
              <a:off x="1209575" y="2975859"/>
              <a:ext cx="364939" cy="211883"/>
              <a:chOff x="4974900" y="1043625"/>
              <a:chExt cx="364925" cy="211875"/>
            </a:xfrm>
          </p:grpSpPr>
          <p:sp>
            <p:nvSpPr>
              <p:cNvPr id="320" name="Google Shape;320;p20"/>
              <p:cNvSpPr/>
              <p:nvPr/>
            </p:nvSpPr>
            <p:spPr>
              <a:xfrm>
                <a:off x="5283175" y="1180100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0"/>
              <p:cNvSpPr/>
              <p:nvPr/>
            </p:nvSpPr>
            <p:spPr>
              <a:xfrm>
                <a:off x="5128100" y="1043625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0"/>
              <p:cNvSpPr/>
              <p:nvPr/>
            </p:nvSpPr>
            <p:spPr>
              <a:xfrm>
                <a:off x="4974900" y="1090125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2611872" y="17299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1839822" y="1490225"/>
            <a:ext cx="841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700847" y="2812175"/>
            <a:ext cx="45537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8626835">
            <a:off x="7364904" y="2843591"/>
            <a:ext cx="5009211" cy="2666161"/>
          </a:xfrm>
          <a:custGeom>
            <a:avLst/>
            <a:gdLst/>
            <a:ahLst/>
            <a:cxnLst/>
            <a:rect l="l" t="t" r="r" b="b"/>
            <a:pathLst>
              <a:path w="180533" h="96089" extrusionOk="0">
                <a:moveTo>
                  <a:pt x="95540" y="1398"/>
                </a:moveTo>
                <a:cubicBezTo>
                  <a:pt x="95813" y="1398"/>
                  <a:pt x="96090" y="1421"/>
                  <a:pt x="96371" y="1467"/>
                </a:cubicBezTo>
                <a:cubicBezTo>
                  <a:pt x="99671" y="2015"/>
                  <a:pt x="101725" y="5574"/>
                  <a:pt x="101745" y="8708"/>
                </a:cubicBezTo>
                <a:cubicBezTo>
                  <a:pt x="101769" y="12639"/>
                  <a:pt x="99202" y="16118"/>
                  <a:pt x="96465" y="18696"/>
                </a:cubicBezTo>
                <a:cubicBezTo>
                  <a:pt x="96345" y="18809"/>
                  <a:pt x="96224" y="18921"/>
                  <a:pt x="96102" y="19032"/>
                </a:cubicBezTo>
                <a:lnTo>
                  <a:pt x="96102" y="19032"/>
                </a:lnTo>
                <a:cubicBezTo>
                  <a:pt x="95228" y="18487"/>
                  <a:pt x="94393" y="17883"/>
                  <a:pt x="93614" y="17198"/>
                </a:cubicBezTo>
                <a:cubicBezTo>
                  <a:pt x="90923" y="14829"/>
                  <a:pt x="88614" y="11197"/>
                  <a:pt x="89247" y="7459"/>
                </a:cubicBezTo>
                <a:cubicBezTo>
                  <a:pt x="89757" y="4449"/>
                  <a:pt x="92350" y="1398"/>
                  <a:pt x="95540" y="1398"/>
                </a:cubicBezTo>
                <a:close/>
                <a:moveTo>
                  <a:pt x="60924" y="33094"/>
                </a:moveTo>
                <a:lnTo>
                  <a:pt x="60924" y="33094"/>
                </a:lnTo>
                <a:cubicBezTo>
                  <a:pt x="63153" y="34603"/>
                  <a:pt x="65185" y="36441"/>
                  <a:pt x="66862" y="38515"/>
                </a:cubicBezTo>
                <a:cubicBezTo>
                  <a:pt x="69144" y="41336"/>
                  <a:pt x="70872" y="44953"/>
                  <a:pt x="70596" y="48664"/>
                </a:cubicBezTo>
                <a:cubicBezTo>
                  <a:pt x="70351" y="51936"/>
                  <a:pt x="68317" y="55156"/>
                  <a:pt x="65421" y="56715"/>
                </a:cubicBezTo>
                <a:cubicBezTo>
                  <a:pt x="64375" y="57277"/>
                  <a:pt x="63279" y="57541"/>
                  <a:pt x="62200" y="57541"/>
                </a:cubicBezTo>
                <a:cubicBezTo>
                  <a:pt x="60212" y="57541"/>
                  <a:pt x="58279" y="56650"/>
                  <a:pt x="56817" y="55094"/>
                </a:cubicBezTo>
                <a:cubicBezTo>
                  <a:pt x="54502" y="52633"/>
                  <a:pt x="53452" y="49122"/>
                  <a:pt x="53276" y="45809"/>
                </a:cubicBezTo>
                <a:cubicBezTo>
                  <a:pt x="53077" y="42058"/>
                  <a:pt x="54050" y="38318"/>
                  <a:pt x="56855" y="35691"/>
                </a:cubicBezTo>
                <a:cubicBezTo>
                  <a:pt x="58044" y="34577"/>
                  <a:pt x="59439" y="33743"/>
                  <a:pt x="60924" y="33094"/>
                </a:cubicBezTo>
                <a:close/>
                <a:moveTo>
                  <a:pt x="138727" y="50284"/>
                </a:moveTo>
                <a:cubicBezTo>
                  <a:pt x="140276" y="52756"/>
                  <a:pt x="141607" y="55386"/>
                  <a:pt x="142676" y="58177"/>
                </a:cubicBezTo>
                <a:cubicBezTo>
                  <a:pt x="145400" y="65287"/>
                  <a:pt x="146369" y="73244"/>
                  <a:pt x="144473" y="80688"/>
                </a:cubicBezTo>
                <a:cubicBezTo>
                  <a:pt x="143514" y="84454"/>
                  <a:pt x="141745" y="88093"/>
                  <a:pt x="138872" y="90770"/>
                </a:cubicBezTo>
                <a:cubicBezTo>
                  <a:pt x="136351" y="93118"/>
                  <a:pt x="133013" y="94691"/>
                  <a:pt x="129541" y="94691"/>
                </a:cubicBezTo>
                <a:cubicBezTo>
                  <a:pt x="129337" y="94691"/>
                  <a:pt x="129133" y="94685"/>
                  <a:pt x="128929" y="94675"/>
                </a:cubicBezTo>
                <a:cubicBezTo>
                  <a:pt x="122041" y="94304"/>
                  <a:pt x="116826" y="87743"/>
                  <a:pt x="116157" y="81218"/>
                </a:cubicBezTo>
                <a:cubicBezTo>
                  <a:pt x="115344" y="73267"/>
                  <a:pt x="119673" y="65841"/>
                  <a:pt x="125186" y="60474"/>
                </a:cubicBezTo>
                <a:cubicBezTo>
                  <a:pt x="128081" y="57656"/>
                  <a:pt x="131335" y="55249"/>
                  <a:pt x="134670" y="52982"/>
                </a:cubicBezTo>
                <a:cubicBezTo>
                  <a:pt x="136013" y="52069"/>
                  <a:pt x="137366" y="51171"/>
                  <a:pt x="138727" y="50284"/>
                </a:cubicBezTo>
                <a:close/>
                <a:moveTo>
                  <a:pt x="95509" y="1"/>
                </a:moveTo>
                <a:cubicBezTo>
                  <a:pt x="95078" y="1"/>
                  <a:pt x="94639" y="45"/>
                  <a:pt x="94197" y="137"/>
                </a:cubicBezTo>
                <a:cubicBezTo>
                  <a:pt x="91144" y="776"/>
                  <a:pt x="88784" y="3530"/>
                  <a:pt x="88022" y="6469"/>
                </a:cubicBezTo>
                <a:cubicBezTo>
                  <a:pt x="87166" y="9770"/>
                  <a:pt x="88409" y="13224"/>
                  <a:pt x="90424" y="15849"/>
                </a:cubicBezTo>
                <a:cubicBezTo>
                  <a:pt x="91702" y="17514"/>
                  <a:pt x="93278" y="18856"/>
                  <a:pt x="95012" y="19977"/>
                </a:cubicBezTo>
                <a:lnTo>
                  <a:pt x="95012" y="19977"/>
                </a:lnTo>
                <a:cubicBezTo>
                  <a:pt x="92450" y="22094"/>
                  <a:pt x="89551" y="23791"/>
                  <a:pt x="86511" y="25127"/>
                </a:cubicBezTo>
                <a:cubicBezTo>
                  <a:pt x="82851" y="26736"/>
                  <a:pt x="78952" y="27806"/>
                  <a:pt x="75022" y="28501"/>
                </a:cubicBezTo>
                <a:cubicBezTo>
                  <a:pt x="71684" y="29091"/>
                  <a:pt x="68308" y="29477"/>
                  <a:pt x="65010" y="30282"/>
                </a:cubicBezTo>
                <a:cubicBezTo>
                  <a:pt x="63685" y="30606"/>
                  <a:pt x="62363" y="30999"/>
                  <a:pt x="61090" y="31505"/>
                </a:cubicBezTo>
                <a:lnTo>
                  <a:pt x="61090" y="31505"/>
                </a:lnTo>
                <a:cubicBezTo>
                  <a:pt x="59861" y="30716"/>
                  <a:pt x="58574" y="30026"/>
                  <a:pt x="57247" y="29461"/>
                </a:cubicBezTo>
                <a:cubicBezTo>
                  <a:pt x="54657" y="28357"/>
                  <a:pt x="51923" y="27899"/>
                  <a:pt x="49159" y="27899"/>
                </a:cubicBezTo>
                <a:cubicBezTo>
                  <a:pt x="44210" y="27899"/>
                  <a:pt x="39167" y="29369"/>
                  <a:pt x="34690" y="31237"/>
                </a:cubicBezTo>
                <a:cubicBezTo>
                  <a:pt x="21705" y="36653"/>
                  <a:pt x="11529" y="47379"/>
                  <a:pt x="4691" y="59475"/>
                </a:cubicBezTo>
                <a:cubicBezTo>
                  <a:pt x="3001" y="62464"/>
                  <a:pt x="1518" y="65560"/>
                  <a:pt x="210" y="68733"/>
                </a:cubicBezTo>
                <a:cubicBezTo>
                  <a:pt x="0" y="69241"/>
                  <a:pt x="419" y="69576"/>
                  <a:pt x="858" y="69576"/>
                </a:cubicBezTo>
                <a:cubicBezTo>
                  <a:pt x="1143" y="69576"/>
                  <a:pt x="1436" y="69435"/>
                  <a:pt x="1570" y="69108"/>
                </a:cubicBezTo>
                <a:cubicBezTo>
                  <a:pt x="6783" y="56465"/>
                  <a:pt x="15273" y="44672"/>
                  <a:pt x="26776" y="37062"/>
                </a:cubicBezTo>
                <a:cubicBezTo>
                  <a:pt x="32497" y="33277"/>
                  <a:pt x="39024" y="30526"/>
                  <a:pt x="45842" y="29558"/>
                </a:cubicBezTo>
                <a:cubicBezTo>
                  <a:pt x="46968" y="29398"/>
                  <a:pt x="48087" y="29314"/>
                  <a:pt x="49195" y="29314"/>
                </a:cubicBezTo>
                <a:cubicBezTo>
                  <a:pt x="52329" y="29314"/>
                  <a:pt x="55376" y="29983"/>
                  <a:pt x="58240" y="31487"/>
                </a:cubicBezTo>
                <a:cubicBezTo>
                  <a:pt x="58672" y="31713"/>
                  <a:pt x="59099" y="31952"/>
                  <a:pt x="59521" y="32203"/>
                </a:cubicBezTo>
                <a:lnTo>
                  <a:pt x="59521" y="32203"/>
                </a:lnTo>
                <a:cubicBezTo>
                  <a:pt x="58437" y="32742"/>
                  <a:pt x="57407" y="33384"/>
                  <a:pt x="56463" y="34160"/>
                </a:cubicBezTo>
                <a:cubicBezTo>
                  <a:pt x="53673" y="36455"/>
                  <a:pt x="52189" y="39789"/>
                  <a:pt x="51896" y="43352"/>
                </a:cubicBezTo>
                <a:cubicBezTo>
                  <a:pt x="51393" y="49441"/>
                  <a:pt x="54166" y="58104"/>
                  <a:pt x="61246" y="58933"/>
                </a:cubicBezTo>
                <a:cubicBezTo>
                  <a:pt x="61541" y="58967"/>
                  <a:pt x="61834" y="58984"/>
                  <a:pt x="62125" y="58984"/>
                </a:cubicBezTo>
                <a:cubicBezTo>
                  <a:pt x="65057" y="58984"/>
                  <a:pt x="67750" y="57288"/>
                  <a:pt x="69529" y="54997"/>
                </a:cubicBezTo>
                <a:cubicBezTo>
                  <a:pt x="71619" y="52306"/>
                  <a:pt x="72390" y="48991"/>
                  <a:pt x="71819" y="45648"/>
                </a:cubicBezTo>
                <a:cubicBezTo>
                  <a:pt x="71198" y="42017"/>
                  <a:pt x="69133" y="38768"/>
                  <a:pt x="66639" y="36125"/>
                </a:cubicBezTo>
                <a:cubicBezTo>
                  <a:pt x="65390" y="34802"/>
                  <a:pt x="64001" y="33568"/>
                  <a:pt x="62508" y="32477"/>
                </a:cubicBezTo>
                <a:lnTo>
                  <a:pt x="62508" y="32477"/>
                </a:lnTo>
                <a:cubicBezTo>
                  <a:pt x="63377" y="32176"/>
                  <a:pt x="64262" y="31924"/>
                  <a:pt x="65142" y="31703"/>
                </a:cubicBezTo>
                <a:cubicBezTo>
                  <a:pt x="68323" y="30904"/>
                  <a:pt x="71583" y="30505"/>
                  <a:pt x="74813" y="29962"/>
                </a:cubicBezTo>
                <a:cubicBezTo>
                  <a:pt x="78525" y="29338"/>
                  <a:pt x="82189" y="28387"/>
                  <a:pt x="85688" y="26990"/>
                </a:cubicBezTo>
                <a:cubicBezTo>
                  <a:pt x="89186" y="25592"/>
                  <a:pt x="92496" y="23772"/>
                  <a:pt x="95452" y="21429"/>
                </a:cubicBezTo>
                <a:cubicBezTo>
                  <a:pt x="95732" y="21207"/>
                  <a:pt x="96009" y="20980"/>
                  <a:pt x="96284" y="20748"/>
                </a:cubicBezTo>
                <a:lnTo>
                  <a:pt x="96284" y="20748"/>
                </a:lnTo>
                <a:cubicBezTo>
                  <a:pt x="97334" y="21344"/>
                  <a:pt x="98427" y="21874"/>
                  <a:pt x="99533" y="22359"/>
                </a:cubicBezTo>
                <a:cubicBezTo>
                  <a:pt x="103086" y="23914"/>
                  <a:pt x="106748" y="25191"/>
                  <a:pt x="110268" y="26826"/>
                </a:cubicBezTo>
                <a:cubicBezTo>
                  <a:pt x="121102" y="31856"/>
                  <a:pt x="131304" y="39152"/>
                  <a:pt x="137946" y="49078"/>
                </a:cubicBezTo>
                <a:lnTo>
                  <a:pt x="137946" y="49078"/>
                </a:lnTo>
                <a:cubicBezTo>
                  <a:pt x="136040" y="50328"/>
                  <a:pt x="134152" y="51605"/>
                  <a:pt x="132289" y="52915"/>
                </a:cubicBezTo>
                <a:cubicBezTo>
                  <a:pt x="125730" y="57526"/>
                  <a:pt x="119509" y="63049"/>
                  <a:pt x="116428" y="70640"/>
                </a:cubicBezTo>
                <a:cubicBezTo>
                  <a:pt x="113663" y="77453"/>
                  <a:pt x="114011" y="85388"/>
                  <a:pt x="119044" y="91054"/>
                </a:cubicBezTo>
                <a:cubicBezTo>
                  <a:pt x="121203" y="93485"/>
                  <a:pt x="124142" y="95356"/>
                  <a:pt x="127378" y="95907"/>
                </a:cubicBezTo>
                <a:cubicBezTo>
                  <a:pt x="128095" y="96030"/>
                  <a:pt x="128815" y="96089"/>
                  <a:pt x="129532" y="96089"/>
                </a:cubicBezTo>
                <a:cubicBezTo>
                  <a:pt x="132359" y="96089"/>
                  <a:pt x="135142" y="95172"/>
                  <a:pt x="137522" y="93610"/>
                </a:cubicBezTo>
                <a:cubicBezTo>
                  <a:pt x="144128" y="89277"/>
                  <a:pt x="146645" y="81082"/>
                  <a:pt x="146848" y="73539"/>
                </a:cubicBezTo>
                <a:cubicBezTo>
                  <a:pt x="147082" y="64866"/>
                  <a:pt x="144378" y="56688"/>
                  <a:pt x="139868" y="49545"/>
                </a:cubicBezTo>
                <a:lnTo>
                  <a:pt x="139868" y="49545"/>
                </a:lnTo>
                <a:cubicBezTo>
                  <a:pt x="141756" y="48328"/>
                  <a:pt x="143657" y="47132"/>
                  <a:pt x="145565" y="45948"/>
                </a:cubicBezTo>
                <a:cubicBezTo>
                  <a:pt x="153121" y="41260"/>
                  <a:pt x="160828" y="36821"/>
                  <a:pt x="168579" y="32465"/>
                </a:cubicBezTo>
                <a:cubicBezTo>
                  <a:pt x="172331" y="30357"/>
                  <a:pt x="176094" y="28268"/>
                  <a:pt x="179857" y="26180"/>
                </a:cubicBezTo>
                <a:cubicBezTo>
                  <a:pt x="180532" y="25804"/>
                  <a:pt x="180118" y="24866"/>
                  <a:pt x="179490" y="24866"/>
                </a:cubicBezTo>
                <a:cubicBezTo>
                  <a:pt x="179380" y="24866"/>
                  <a:pt x="179263" y="24895"/>
                  <a:pt x="179144" y="24961"/>
                </a:cubicBezTo>
                <a:cubicBezTo>
                  <a:pt x="171118" y="29417"/>
                  <a:pt x="163091" y="33874"/>
                  <a:pt x="155171" y="38516"/>
                </a:cubicBezTo>
                <a:cubicBezTo>
                  <a:pt x="149759" y="41688"/>
                  <a:pt x="144354" y="44918"/>
                  <a:pt x="139082" y="48337"/>
                </a:cubicBezTo>
                <a:lnTo>
                  <a:pt x="139082" y="48337"/>
                </a:lnTo>
                <a:cubicBezTo>
                  <a:pt x="135400" y="42848"/>
                  <a:pt x="130656" y="38010"/>
                  <a:pt x="125387" y="34081"/>
                </a:cubicBezTo>
                <a:cubicBezTo>
                  <a:pt x="119094" y="29387"/>
                  <a:pt x="112050" y="25826"/>
                  <a:pt x="104761" y="22959"/>
                </a:cubicBezTo>
                <a:cubicBezTo>
                  <a:pt x="102296" y="21990"/>
                  <a:pt x="99735" y="21050"/>
                  <a:pt x="97381" y="19774"/>
                </a:cubicBezTo>
                <a:lnTo>
                  <a:pt x="97381" y="19774"/>
                </a:lnTo>
                <a:cubicBezTo>
                  <a:pt x="99422" y="17870"/>
                  <a:pt x="101194" y="15649"/>
                  <a:pt x="102253" y="13062"/>
                </a:cubicBezTo>
                <a:cubicBezTo>
                  <a:pt x="103493" y="10028"/>
                  <a:pt x="103479" y="6614"/>
                  <a:pt x="101738" y="3775"/>
                </a:cubicBezTo>
                <a:cubicBezTo>
                  <a:pt x="100381" y="1563"/>
                  <a:pt x="98073" y="1"/>
                  <a:pt x="955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-10394443">
            <a:off x="6265656" y="-2750260"/>
            <a:ext cx="4179796" cy="4859995"/>
          </a:xfrm>
          <a:custGeom>
            <a:avLst/>
            <a:gdLst/>
            <a:ahLst/>
            <a:cxnLst/>
            <a:rect l="l" t="t" r="r" b="b"/>
            <a:pathLst>
              <a:path w="35896" h="49992" extrusionOk="0">
                <a:moveTo>
                  <a:pt x="8261" y="1"/>
                </a:moveTo>
                <a:cubicBezTo>
                  <a:pt x="7097" y="1"/>
                  <a:pt x="5978" y="354"/>
                  <a:pt x="4947" y="1169"/>
                </a:cubicBezTo>
                <a:cubicBezTo>
                  <a:pt x="2867" y="2815"/>
                  <a:pt x="1308" y="4876"/>
                  <a:pt x="698" y="7545"/>
                </a:cubicBezTo>
                <a:cubicBezTo>
                  <a:pt x="0" y="10596"/>
                  <a:pt x="37" y="13676"/>
                  <a:pt x="401" y="16749"/>
                </a:cubicBezTo>
                <a:cubicBezTo>
                  <a:pt x="907" y="21027"/>
                  <a:pt x="2277" y="25068"/>
                  <a:pt x="4165" y="28915"/>
                </a:cubicBezTo>
                <a:cubicBezTo>
                  <a:pt x="5804" y="32254"/>
                  <a:pt x="7565" y="35537"/>
                  <a:pt x="9352" y="38801"/>
                </a:cubicBezTo>
                <a:cubicBezTo>
                  <a:pt x="11092" y="41975"/>
                  <a:pt x="13430" y="44635"/>
                  <a:pt x="16488" y="46625"/>
                </a:cubicBezTo>
                <a:cubicBezTo>
                  <a:pt x="19457" y="48558"/>
                  <a:pt x="22617" y="49935"/>
                  <a:pt x="26236" y="49992"/>
                </a:cubicBezTo>
                <a:cubicBezTo>
                  <a:pt x="26677" y="49965"/>
                  <a:pt x="27117" y="49949"/>
                  <a:pt x="27557" y="49912"/>
                </a:cubicBezTo>
                <a:cubicBezTo>
                  <a:pt x="30854" y="49645"/>
                  <a:pt x="33909" y="47284"/>
                  <a:pt x="34800" y="44254"/>
                </a:cubicBezTo>
                <a:cubicBezTo>
                  <a:pt x="35369" y="42317"/>
                  <a:pt x="35333" y="40337"/>
                  <a:pt x="34659" y="38454"/>
                </a:cubicBezTo>
                <a:cubicBezTo>
                  <a:pt x="33959" y="36501"/>
                  <a:pt x="33164" y="34562"/>
                  <a:pt x="32205" y="32723"/>
                </a:cubicBezTo>
                <a:cubicBezTo>
                  <a:pt x="30965" y="30345"/>
                  <a:pt x="31183" y="28268"/>
                  <a:pt x="32770" y="26130"/>
                </a:cubicBezTo>
                <a:cubicBezTo>
                  <a:pt x="33615" y="24991"/>
                  <a:pt x="34230" y="23644"/>
                  <a:pt x="34758" y="22315"/>
                </a:cubicBezTo>
                <a:cubicBezTo>
                  <a:pt x="35896" y="19456"/>
                  <a:pt x="35815" y="16576"/>
                  <a:pt x="34371" y="13831"/>
                </a:cubicBezTo>
                <a:cubicBezTo>
                  <a:pt x="33091" y="11401"/>
                  <a:pt x="31116" y="9791"/>
                  <a:pt x="28303" y="9577"/>
                </a:cubicBezTo>
                <a:cubicBezTo>
                  <a:pt x="27989" y="9553"/>
                  <a:pt x="27672" y="9542"/>
                  <a:pt x="27353" y="9542"/>
                </a:cubicBezTo>
                <a:cubicBezTo>
                  <a:pt x="26314" y="9542"/>
                  <a:pt x="25261" y="9661"/>
                  <a:pt x="24244" y="9843"/>
                </a:cubicBezTo>
                <a:cubicBezTo>
                  <a:pt x="23782" y="9925"/>
                  <a:pt x="23338" y="9966"/>
                  <a:pt x="22912" y="9966"/>
                </a:cubicBezTo>
                <a:cubicBezTo>
                  <a:pt x="21015" y="9966"/>
                  <a:pt x="19467" y="9152"/>
                  <a:pt x="18214" y="7524"/>
                </a:cubicBezTo>
                <a:cubicBezTo>
                  <a:pt x="17677" y="6827"/>
                  <a:pt x="17168" y="6105"/>
                  <a:pt x="16679" y="5372"/>
                </a:cubicBezTo>
                <a:cubicBezTo>
                  <a:pt x="15217" y="3187"/>
                  <a:pt x="13367" y="1476"/>
                  <a:pt x="10873" y="526"/>
                </a:cubicBezTo>
                <a:cubicBezTo>
                  <a:pt x="9989" y="190"/>
                  <a:pt x="9113" y="1"/>
                  <a:pt x="82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-7520335">
            <a:off x="5576383" y="-1317495"/>
            <a:ext cx="4855002" cy="2584083"/>
          </a:xfrm>
          <a:custGeom>
            <a:avLst/>
            <a:gdLst/>
            <a:ahLst/>
            <a:cxnLst/>
            <a:rect l="l" t="t" r="r" b="b"/>
            <a:pathLst>
              <a:path w="180533" h="96089" extrusionOk="0">
                <a:moveTo>
                  <a:pt x="95540" y="1398"/>
                </a:moveTo>
                <a:cubicBezTo>
                  <a:pt x="95813" y="1398"/>
                  <a:pt x="96090" y="1421"/>
                  <a:pt x="96371" y="1467"/>
                </a:cubicBezTo>
                <a:cubicBezTo>
                  <a:pt x="99671" y="2015"/>
                  <a:pt x="101725" y="5574"/>
                  <a:pt x="101745" y="8708"/>
                </a:cubicBezTo>
                <a:cubicBezTo>
                  <a:pt x="101769" y="12639"/>
                  <a:pt x="99202" y="16118"/>
                  <a:pt x="96465" y="18696"/>
                </a:cubicBezTo>
                <a:cubicBezTo>
                  <a:pt x="96345" y="18809"/>
                  <a:pt x="96224" y="18921"/>
                  <a:pt x="96102" y="19032"/>
                </a:cubicBezTo>
                <a:lnTo>
                  <a:pt x="96102" y="19032"/>
                </a:lnTo>
                <a:cubicBezTo>
                  <a:pt x="95228" y="18487"/>
                  <a:pt x="94393" y="17883"/>
                  <a:pt x="93614" y="17198"/>
                </a:cubicBezTo>
                <a:cubicBezTo>
                  <a:pt x="90923" y="14829"/>
                  <a:pt x="88614" y="11197"/>
                  <a:pt x="89247" y="7459"/>
                </a:cubicBezTo>
                <a:cubicBezTo>
                  <a:pt x="89757" y="4449"/>
                  <a:pt x="92350" y="1398"/>
                  <a:pt x="95540" y="1398"/>
                </a:cubicBezTo>
                <a:close/>
                <a:moveTo>
                  <a:pt x="60924" y="33094"/>
                </a:moveTo>
                <a:lnTo>
                  <a:pt x="60924" y="33094"/>
                </a:lnTo>
                <a:cubicBezTo>
                  <a:pt x="63153" y="34603"/>
                  <a:pt x="65185" y="36441"/>
                  <a:pt x="66862" y="38515"/>
                </a:cubicBezTo>
                <a:cubicBezTo>
                  <a:pt x="69144" y="41336"/>
                  <a:pt x="70872" y="44953"/>
                  <a:pt x="70596" y="48664"/>
                </a:cubicBezTo>
                <a:cubicBezTo>
                  <a:pt x="70351" y="51936"/>
                  <a:pt x="68317" y="55156"/>
                  <a:pt x="65421" y="56715"/>
                </a:cubicBezTo>
                <a:cubicBezTo>
                  <a:pt x="64375" y="57277"/>
                  <a:pt x="63279" y="57541"/>
                  <a:pt x="62200" y="57541"/>
                </a:cubicBezTo>
                <a:cubicBezTo>
                  <a:pt x="60212" y="57541"/>
                  <a:pt x="58279" y="56650"/>
                  <a:pt x="56817" y="55094"/>
                </a:cubicBezTo>
                <a:cubicBezTo>
                  <a:pt x="54502" y="52633"/>
                  <a:pt x="53452" y="49122"/>
                  <a:pt x="53276" y="45809"/>
                </a:cubicBezTo>
                <a:cubicBezTo>
                  <a:pt x="53077" y="42058"/>
                  <a:pt x="54050" y="38318"/>
                  <a:pt x="56855" y="35691"/>
                </a:cubicBezTo>
                <a:cubicBezTo>
                  <a:pt x="58044" y="34577"/>
                  <a:pt x="59439" y="33743"/>
                  <a:pt x="60924" y="33094"/>
                </a:cubicBezTo>
                <a:close/>
                <a:moveTo>
                  <a:pt x="138727" y="50284"/>
                </a:moveTo>
                <a:cubicBezTo>
                  <a:pt x="140276" y="52756"/>
                  <a:pt x="141607" y="55386"/>
                  <a:pt x="142676" y="58177"/>
                </a:cubicBezTo>
                <a:cubicBezTo>
                  <a:pt x="145400" y="65287"/>
                  <a:pt x="146369" y="73244"/>
                  <a:pt x="144473" y="80688"/>
                </a:cubicBezTo>
                <a:cubicBezTo>
                  <a:pt x="143514" y="84454"/>
                  <a:pt x="141745" y="88093"/>
                  <a:pt x="138872" y="90770"/>
                </a:cubicBezTo>
                <a:cubicBezTo>
                  <a:pt x="136351" y="93118"/>
                  <a:pt x="133013" y="94691"/>
                  <a:pt x="129541" y="94691"/>
                </a:cubicBezTo>
                <a:cubicBezTo>
                  <a:pt x="129337" y="94691"/>
                  <a:pt x="129133" y="94685"/>
                  <a:pt x="128929" y="94675"/>
                </a:cubicBezTo>
                <a:cubicBezTo>
                  <a:pt x="122041" y="94304"/>
                  <a:pt x="116826" y="87743"/>
                  <a:pt x="116157" y="81218"/>
                </a:cubicBezTo>
                <a:cubicBezTo>
                  <a:pt x="115344" y="73267"/>
                  <a:pt x="119673" y="65841"/>
                  <a:pt x="125186" y="60474"/>
                </a:cubicBezTo>
                <a:cubicBezTo>
                  <a:pt x="128081" y="57656"/>
                  <a:pt x="131335" y="55249"/>
                  <a:pt x="134670" y="52982"/>
                </a:cubicBezTo>
                <a:cubicBezTo>
                  <a:pt x="136013" y="52069"/>
                  <a:pt x="137366" y="51171"/>
                  <a:pt x="138727" y="50284"/>
                </a:cubicBezTo>
                <a:close/>
                <a:moveTo>
                  <a:pt x="95509" y="1"/>
                </a:moveTo>
                <a:cubicBezTo>
                  <a:pt x="95078" y="1"/>
                  <a:pt x="94639" y="45"/>
                  <a:pt x="94197" y="137"/>
                </a:cubicBezTo>
                <a:cubicBezTo>
                  <a:pt x="91144" y="776"/>
                  <a:pt x="88784" y="3530"/>
                  <a:pt x="88022" y="6469"/>
                </a:cubicBezTo>
                <a:cubicBezTo>
                  <a:pt x="87166" y="9770"/>
                  <a:pt x="88409" y="13224"/>
                  <a:pt x="90424" y="15849"/>
                </a:cubicBezTo>
                <a:cubicBezTo>
                  <a:pt x="91702" y="17514"/>
                  <a:pt x="93278" y="18856"/>
                  <a:pt x="95012" y="19977"/>
                </a:cubicBezTo>
                <a:lnTo>
                  <a:pt x="95012" y="19977"/>
                </a:lnTo>
                <a:cubicBezTo>
                  <a:pt x="92450" y="22094"/>
                  <a:pt x="89551" y="23791"/>
                  <a:pt x="86511" y="25127"/>
                </a:cubicBezTo>
                <a:cubicBezTo>
                  <a:pt x="82851" y="26736"/>
                  <a:pt x="78952" y="27806"/>
                  <a:pt x="75022" y="28501"/>
                </a:cubicBezTo>
                <a:cubicBezTo>
                  <a:pt x="71684" y="29091"/>
                  <a:pt x="68308" y="29477"/>
                  <a:pt x="65010" y="30282"/>
                </a:cubicBezTo>
                <a:cubicBezTo>
                  <a:pt x="63685" y="30606"/>
                  <a:pt x="62363" y="30999"/>
                  <a:pt x="61090" y="31505"/>
                </a:cubicBezTo>
                <a:lnTo>
                  <a:pt x="61090" y="31505"/>
                </a:lnTo>
                <a:cubicBezTo>
                  <a:pt x="59861" y="30716"/>
                  <a:pt x="58574" y="30026"/>
                  <a:pt x="57247" y="29461"/>
                </a:cubicBezTo>
                <a:cubicBezTo>
                  <a:pt x="54657" y="28357"/>
                  <a:pt x="51923" y="27899"/>
                  <a:pt x="49159" y="27899"/>
                </a:cubicBezTo>
                <a:cubicBezTo>
                  <a:pt x="44210" y="27899"/>
                  <a:pt x="39167" y="29369"/>
                  <a:pt x="34690" y="31237"/>
                </a:cubicBezTo>
                <a:cubicBezTo>
                  <a:pt x="21705" y="36653"/>
                  <a:pt x="11529" y="47379"/>
                  <a:pt x="4691" y="59475"/>
                </a:cubicBezTo>
                <a:cubicBezTo>
                  <a:pt x="3001" y="62464"/>
                  <a:pt x="1518" y="65560"/>
                  <a:pt x="210" y="68733"/>
                </a:cubicBezTo>
                <a:cubicBezTo>
                  <a:pt x="0" y="69241"/>
                  <a:pt x="419" y="69576"/>
                  <a:pt x="858" y="69576"/>
                </a:cubicBezTo>
                <a:cubicBezTo>
                  <a:pt x="1143" y="69576"/>
                  <a:pt x="1436" y="69435"/>
                  <a:pt x="1570" y="69108"/>
                </a:cubicBezTo>
                <a:cubicBezTo>
                  <a:pt x="6783" y="56465"/>
                  <a:pt x="15273" y="44672"/>
                  <a:pt x="26776" y="37062"/>
                </a:cubicBezTo>
                <a:cubicBezTo>
                  <a:pt x="32497" y="33277"/>
                  <a:pt x="39024" y="30526"/>
                  <a:pt x="45842" y="29558"/>
                </a:cubicBezTo>
                <a:cubicBezTo>
                  <a:pt x="46968" y="29398"/>
                  <a:pt x="48087" y="29314"/>
                  <a:pt x="49195" y="29314"/>
                </a:cubicBezTo>
                <a:cubicBezTo>
                  <a:pt x="52329" y="29314"/>
                  <a:pt x="55376" y="29983"/>
                  <a:pt x="58240" y="31487"/>
                </a:cubicBezTo>
                <a:cubicBezTo>
                  <a:pt x="58672" y="31713"/>
                  <a:pt x="59099" y="31952"/>
                  <a:pt x="59521" y="32203"/>
                </a:cubicBezTo>
                <a:lnTo>
                  <a:pt x="59521" y="32203"/>
                </a:lnTo>
                <a:cubicBezTo>
                  <a:pt x="58437" y="32742"/>
                  <a:pt x="57407" y="33384"/>
                  <a:pt x="56463" y="34160"/>
                </a:cubicBezTo>
                <a:cubicBezTo>
                  <a:pt x="53673" y="36455"/>
                  <a:pt x="52189" y="39789"/>
                  <a:pt x="51896" y="43352"/>
                </a:cubicBezTo>
                <a:cubicBezTo>
                  <a:pt x="51393" y="49441"/>
                  <a:pt x="54166" y="58104"/>
                  <a:pt x="61246" y="58933"/>
                </a:cubicBezTo>
                <a:cubicBezTo>
                  <a:pt x="61541" y="58967"/>
                  <a:pt x="61834" y="58984"/>
                  <a:pt x="62125" y="58984"/>
                </a:cubicBezTo>
                <a:cubicBezTo>
                  <a:pt x="65057" y="58984"/>
                  <a:pt x="67750" y="57288"/>
                  <a:pt x="69529" y="54997"/>
                </a:cubicBezTo>
                <a:cubicBezTo>
                  <a:pt x="71619" y="52306"/>
                  <a:pt x="72390" y="48991"/>
                  <a:pt x="71819" y="45648"/>
                </a:cubicBezTo>
                <a:cubicBezTo>
                  <a:pt x="71198" y="42017"/>
                  <a:pt x="69133" y="38768"/>
                  <a:pt x="66639" y="36125"/>
                </a:cubicBezTo>
                <a:cubicBezTo>
                  <a:pt x="65390" y="34802"/>
                  <a:pt x="64001" y="33568"/>
                  <a:pt x="62508" y="32477"/>
                </a:cubicBezTo>
                <a:lnTo>
                  <a:pt x="62508" y="32477"/>
                </a:lnTo>
                <a:cubicBezTo>
                  <a:pt x="63377" y="32176"/>
                  <a:pt x="64262" y="31924"/>
                  <a:pt x="65142" y="31703"/>
                </a:cubicBezTo>
                <a:cubicBezTo>
                  <a:pt x="68323" y="30904"/>
                  <a:pt x="71583" y="30505"/>
                  <a:pt x="74813" y="29962"/>
                </a:cubicBezTo>
                <a:cubicBezTo>
                  <a:pt x="78525" y="29338"/>
                  <a:pt x="82189" y="28387"/>
                  <a:pt x="85688" y="26990"/>
                </a:cubicBezTo>
                <a:cubicBezTo>
                  <a:pt x="89186" y="25592"/>
                  <a:pt x="92496" y="23772"/>
                  <a:pt x="95452" y="21429"/>
                </a:cubicBezTo>
                <a:cubicBezTo>
                  <a:pt x="95732" y="21207"/>
                  <a:pt x="96009" y="20980"/>
                  <a:pt x="96284" y="20748"/>
                </a:cubicBezTo>
                <a:lnTo>
                  <a:pt x="96284" y="20748"/>
                </a:lnTo>
                <a:cubicBezTo>
                  <a:pt x="97334" y="21344"/>
                  <a:pt x="98427" y="21874"/>
                  <a:pt x="99533" y="22359"/>
                </a:cubicBezTo>
                <a:cubicBezTo>
                  <a:pt x="103086" y="23914"/>
                  <a:pt x="106748" y="25191"/>
                  <a:pt x="110268" y="26826"/>
                </a:cubicBezTo>
                <a:cubicBezTo>
                  <a:pt x="121102" y="31856"/>
                  <a:pt x="131304" y="39152"/>
                  <a:pt x="137946" y="49078"/>
                </a:cubicBezTo>
                <a:lnTo>
                  <a:pt x="137946" y="49078"/>
                </a:lnTo>
                <a:cubicBezTo>
                  <a:pt x="136040" y="50328"/>
                  <a:pt x="134152" y="51605"/>
                  <a:pt x="132289" y="52915"/>
                </a:cubicBezTo>
                <a:cubicBezTo>
                  <a:pt x="125730" y="57526"/>
                  <a:pt x="119509" y="63049"/>
                  <a:pt x="116428" y="70640"/>
                </a:cubicBezTo>
                <a:cubicBezTo>
                  <a:pt x="113663" y="77453"/>
                  <a:pt x="114011" y="85388"/>
                  <a:pt x="119044" y="91054"/>
                </a:cubicBezTo>
                <a:cubicBezTo>
                  <a:pt x="121203" y="93485"/>
                  <a:pt x="124142" y="95356"/>
                  <a:pt x="127378" y="95907"/>
                </a:cubicBezTo>
                <a:cubicBezTo>
                  <a:pt x="128095" y="96030"/>
                  <a:pt x="128815" y="96089"/>
                  <a:pt x="129532" y="96089"/>
                </a:cubicBezTo>
                <a:cubicBezTo>
                  <a:pt x="132359" y="96089"/>
                  <a:pt x="135142" y="95172"/>
                  <a:pt x="137522" y="93610"/>
                </a:cubicBezTo>
                <a:cubicBezTo>
                  <a:pt x="144128" y="89277"/>
                  <a:pt x="146645" y="81082"/>
                  <a:pt x="146848" y="73539"/>
                </a:cubicBezTo>
                <a:cubicBezTo>
                  <a:pt x="147082" y="64866"/>
                  <a:pt x="144378" y="56688"/>
                  <a:pt x="139868" y="49545"/>
                </a:cubicBezTo>
                <a:lnTo>
                  <a:pt x="139868" y="49545"/>
                </a:lnTo>
                <a:cubicBezTo>
                  <a:pt x="141756" y="48328"/>
                  <a:pt x="143657" y="47132"/>
                  <a:pt x="145565" y="45948"/>
                </a:cubicBezTo>
                <a:cubicBezTo>
                  <a:pt x="153121" y="41260"/>
                  <a:pt x="160828" y="36821"/>
                  <a:pt x="168579" y="32465"/>
                </a:cubicBezTo>
                <a:cubicBezTo>
                  <a:pt x="172331" y="30357"/>
                  <a:pt x="176094" y="28268"/>
                  <a:pt x="179857" y="26180"/>
                </a:cubicBezTo>
                <a:cubicBezTo>
                  <a:pt x="180532" y="25804"/>
                  <a:pt x="180118" y="24866"/>
                  <a:pt x="179490" y="24866"/>
                </a:cubicBezTo>
                <a:cubicBezTo>
                  <a:pt x="179380" y="24866"/>
                  <a:pt x="179263" y="24895"/>
                  <a:pt x="179144" y="24961"/>
                </a:cubicBezTo>
                <a:cubicBezTo>
                  <a:pt x="171118" y="29417"/>
                  <a:pt x="163091" y="33874"/>
                  <a:pt x="155171" y="38516"/>
                </a:cubicBezTo>
                <a:cubicBezTo>
                  <a:pt x="149759" y="41688"/>
                  <a:pt x="144354" y="44918"/>
                  <a:pt x="139082" y="48337"/>
                </a:cubicBezTo>
                <a:lnTo>
                  <a:pt x="139082" y="48337"/>
                </a:lnTo>
                <a:cubicBezTo>
                  <a:pt x="135400" y="42848"/>
                  <a:pt x="130656" y="38010"/>
                  <a:pt x="125387" y="34081"/>
                </a:cubicBezTo>
                <a:cubicBezTo>
                  <a:pt x="119094" y="29387"/>
                  <a:pt x="112050" y="25826"/>
                  <a:pt x="104761" y="22959"/>
                </a:cubicBezTo>
                <a:cubicBezTo>
                  <a:pt x="102296" y="21990"/>
                  <a:pt x="99735" y="21050"/>
                  <a:pt x="97381" y="19774"/>
                </a:cubicBezTo>
                <a:lnTo>
                  <a:pt x="97381" y="19774"/>
                </a:lnTo>
                <a:cubicBezTo>
                  <a:pt x="99422" y="17870"/>
                  <a:pt x="101194" y="15649"/>
                  <a:pt x="102253" y="13062"/>
                </a:cubicBezTo>
                <a:cubicBezTo>
                  <a:pt x="103493" y="10028"/>
                  <a:pt x="103479" y="6614"/>
                  <a:pt x="101738" y="3775"/>
                </a:cubicBezTo>
                <a:cubicBezTo>
                  <a:pt x="100381" y="1563"/>
                  <a:pt x="98073" y="1"/>
                  <a:pt x="955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 rot="-2524832">
            <a:off x="7900630" y="191731"/>
            <a:ext cx="428558" cy="175710"/>
            <a:chOff x="3046800" y="974525"/>
            <a:chExt cx="449325" cy="184225"/>
          </a:xfrm>
        </p:grpSpPr>
        <p:sp>
          <p:nvSpPr>
            <p:cNvPr id="33" name="Google Shape;33;p3"/>
            <p:cNvSpPr/>
            <p:nvPr/>
          </p:nvSpPr>
          <p:spPr>
            <a:xfrm>
              <a:off x="3046800" y="1081275"/>
              <a:ext cx="64825" cy="77475"/>
            </a:xfrm>
            <a:custGeom>
              <a:avLst/>
              <a:gdLst/>
              <a:ahLst/>
              <a:cxnLst/>
              <a:rect l="l" t="t" r="r" b="b"/>
              <a:pathLst>
                <a:path w="2593" h="3099" extrusionOk="0">
                  <a:moveTo>
                    <a:pt x="809" y="1"/>
                  </a:moveTo>
                  <a:cubicBezTo>
                    <a:pt x="682" y="1"/>
                    <a:pt x="551" y="32"/>
                    <a:pt x="452" y="96"/>
                  </a:cubicBezTo>
                  <a:cubicBezTo>
                    <a:pt x="129" y="304"/>
                    <a:pt x="0" y="719"/>
                    <a:pt x="198" y="1061"/>
                  </a:cubicBezTo>
                  <a:cubicBezTo>
                    <a:pt x="524" y="1624"/>
                    <a:pt x="851" y="2187"/>
                    <a:pt x="1176" y="2750"/>
                  </a:cubicBezTo>
                  <a:cubicBezTo>
                    <a:pt x="1265" y="2903"/>
                    <a:pt x="1428" y="3028"/>
                    <a:pt x="1598" y="3074"/>
                  </a:cubicBezTo>
                  <a:cubicBezTo>
                    <a:pt x="1655" y="3090"/>
                    <a:pt x="1719" y="3098"/>
                    <a:pt x="1784" y="3098"/>
                  </a:cubicBezTo>
                  <a:cubicBezTo>
                    <a:pt x="1911" y="3098"/>
                    <a:pt x="2043" y="3067"/>
                    <a:pt x="2142" y="3003"/>
                  </a:cubicBezTo>
                  <a:cubicBezTo>
                    <a:pt x="2464" y="2796"/>
                    <a:pt x="2593" y="2380"/>
                    <a:pt x="2395" y="2038"/>
                  </a:cubicBezTo>
                  <a:cubicBezTo>
                    <a:pt x="2069" y="1474"/>
                    <a:pt x="1743" y="912"/>
                    <a:pt x="1417" y="349"/>
                  </a:cubicBezTo>
                  <a:cubicBezTo>
                    <a:pt x="1328" y="196"/>
                    <a:pt x="1166" y="71"/>
                    <a:pt x="996" y="25"/>
                  </a:cubicBezTo>
                  <a:cubicBezTo>
                    <a:pt x="938" y="9"/>
                    <a:pt x="874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233325" y="974525"/>
              <a:ext cx="49925" cy="133150"/>
            </a:xfrm>
            <a:custGeom>
              <a:avLst/>
              <a:gdLst/>
              <a:ahLst/>
              <a:cxnLst/>
              <a:rect l="l" t="t" r="r" b="b"/>
              <a:pathLst>
                <a:path w="1997" h="5326" extrusionOk="0">
                  <a:moveTo>
                    <a:pt x="719" y="1"/>
                  </a:moveTo>
                  <a:cubicBezTo>
                    <a:pt x="659" y="1"/>
                    <a:pt x="600" y="9"/>
                    <a:pt x="546" y="26"/>
                  </a:cubicBezTo>
                  <a:cubicBezTo>
                    <a:pt x="142" y="157"/>
                    <a:pt x="0" y="501"/>
                    <a:pt x="53" y="895"/>
                  </a:cubicBezTo>
                  <a:cubicBezTo>
                    <a:pt x="230" y="2199"/>
                    <a:pt x="406" y="3502"/>
                    <a:pt x="582" y="4807"/>
                  </a:cubicBezTo>
                  <a:cubicBezTo>
                    <a:pt x="624" y="5113"/>
                    <a:pt x="971" y="5325"/>
                    <a:pt x="1277" y="5325"/>
                  </a:cubicBezTo>
                  <a:cubicBezTo>
                    <a:pt x="1337" y="5325"/>
                    <a:pt x="1396" y="5317"/>
                    <a:pt x="1450" y="5299"/>
                  </a:cubicBezTo>
                  <a:cubicBezTo>
                    <a:pt x="1854" y="5168"/>
                    <a:pt x="1996" y="4825"/>
                    <a:pt x="1943" y="4431"/>
                  </a:cubicBezTo>
                  <a:cubicBezTo>
                    <a:pt x="1766" y="3128"/>
                    <a:pt x="1590" y="1823"/>
                    <a:pt x="1414" y="520"/>
                  </a:cubicBezTo>
                  <a:cubicBezTo>
                    <a:pt x="1372" y="213"/>
                    <a:pt x="1024" y="1"/>
                    <a:pt x="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455650" y="1016775"/>
              <a:ext cx="40475" cy="88675"/>
            </a:xfrm>
            <a:custGeom>
              <a:avLst/>
              <a:gdLst/>
              <a:ahLst/>
              <a:cxnLst/>
              <a:rect l="l" t="t" r="r" b="b"/>
              <a:pathLst>
                <a:path w="1619" h="3547" extrusionOk="0">
                  <a:moveTo>
                    <a:pt x="920" y="1"/>
                  </a:moveTo>
                  <a:cubicBezTo>
                    <a:pt x="912" y="1"/>
                    <a:pt x="905" y="1"/>
                    <a:pt x="898" y="1"/>
                  </a:cubicBezTo>
                  <a:cubicBezTo>
                    <a:pt x="490" y="20"/>
                    <a:pt x="226" y="312"/>
                    <a:pt x="193" y="707"/>
                  </a:cubicBezTo>
                  <a:cubicBezTo>
                    <a:pt x="134" y="1418"/>
                    <a:pt x="74" y="2129"/>
                    <a:pt x="16" y="2841"/>
                  </a:cubicBezTo>
                  <a:cubicBezTo>
                    <a:pt x="1" y="3012"/>
                    <a:pt x="104" y="3222"/>
                    <a:pt x="222" y="3339"/>
                  </a:cubicBezTo>
                  <a:cubicBezTo>
                    <a:pt x="339" y="3457"/>
                    <a:pt x="529" y="3547"/>
                    <a:pt x="700" y="3547"/>
                  </a:cubicBezTo>
                  <a:cubicBezTo>
                    <a:pt x="707" y="3547"/>
                    <a:pt x="714" y="3547"/>
                    <a:pt x="721" y="3546"/>
                  </a:cubicBezTo>
                  <a:cubicBezTo>
                    <a:pt x="1129" y="3528"/>
                    <a:pt x="1393" y="3235"/>
                    <a:pt x="1427" y="2841"/>
                  </a:cubicBezTo>
                  <a:cubicBezTo>
                    <a:pt x="1486" y="2129"/>
                    <a:pt x="1545" y="1418"/>
                    <a:pt x="1604" y="707"/>
                  </a:cubicBezTo>
                  <a:cubicBezTo>
                    <a:pt x="1619" y="536"/>
                    <a:pt x="1515" y="326"/>
                    <a:pt x="1398" y="208"/>
                  </a:cubicBezTo>
                  <a:cubicBezTo>
                    <a:pt x="1280" y="91"/>
                    <a:pt x="1091" y="1"/>
                    <a:pt x="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 rot="10602231">
            <a:off x="-841626" y="801703"/>
            <a:ext cx="2804889" cy="4653701"/>
            <a:chOff x="7207535" y="-1917684"/>
            <a:chExt cx="2804737" cy="4653447"/>
          </a:xfrm>
        </p:grpSpPr>
        <p:sp>
          <p:nvSpPr>
            <p:cNvPr id="37" name="Google Shape;37;p3"/>
            <p:cNvSpPr/>
            <p:nvPr/>
          </p:nvSpPr>
          <p:spPr>
            <a:xfrm rot="-5612929">
              <a:off x="6417051" y="-792094"/>
              <a:ext cx="4513404" cy="2402267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38;p3"/>
            <p:cNvGrpSpPr/>
            <p:nvPr/>
          </p:nvGrpSpPr>
          <p:grpSpPr>
            <a:xfrm rot="-6299960">
              <a:off x="7174624" y="273233"/>
              <a:ext cx="364914" cy="211869"/>
              <a:chOff x="4974900" y="1043625"/>
              <a:chExt cx="364925" cy="211875"/>
            </a:xfrm>
          </p:grpSpPr>
          <p:sp>
            <p:nvSpPr>
              <p:cNvPr id="39" name="Google Shape;39;p3"/>
              <p:cNvSpPr/>
              <p:nvPr/>
            </p:nvSpPr>
            <p:spPr>
              <a:xfrm>
                <a:off x="5283175" y="1180100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5128100" y="1043625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4974900" y="1090125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" name="Google Shape;42;p3"/>
          <p:cNvGrpSpPr/>
          <p:nvPr/>
        </p:nvGrpSpPr>
        <p:grpSpPr>
          <a:xfrm rot="-7576540">
            <a:off x="546881" y="4228518"/>
            <a:ext cx="146672" cy="203035"/>
            <a:chOff x="5344825" y="1464150"/>
            <a:chExt cx="253525" cy="350950"/>
          </a:xfrm>
        </p:grpSpPr>
        <p:sp>
          <p:nvSpPr>
            <p:cNvPr id="43" name="Google Shape;43;p3"/>
            <p:cNvSpPr/>
            <p:nvPr/>
          </p:nvSpPr>
          <p:spPr>
            <a:xfrm>
              <a:off x="5352450" y="1471500"/>
              <a:ext cx="245900" cy="335875"/>
            </a:xfrm>
            <a:custGeom>
              <a:avLst/>
              <a:gdLst/>
              <a:ahLst/>
              <a:cxnLst/>
              <a:rect l="l" t="t" r="r" b="b"/>
              <a:pathLst>
                <a:path w="9836" h="13435" extrusionOk="0">
                  <a:moveTo>
                    <a:pt x="3668" y="1"/>
                  </a:moveTo>
                  <a:cubicBezTo>
                    <a:pt x="2092" y="1"/>
                    <a:pt x="704" y="1047"/>
                    <a:pt x="342" y="2786"/>
                  </a:cubicBezTo>
                  <a:cubicBezTo>
                    <a:pt x="1" y="4428"/>
                    <a:pt x="808" y="5464"/>
                    <a:pt x="1893" y="6117"/>
                  </a:cubicBezTo>
                  <a:cubicBezTo>
                    <a:pt x="1935" y="6143"/>
                    <a:pt x="1979" y="6169"/>
                    <a:pt x="2021" y="6194"/>
                  </a:cubicBezTo>
                  <a:cubicBezTo>
                    <a:pt x="3146" y="6827"/>
                    <a:pt x="3538" y="8307"/>
                    <a:pt x="2779" y="9352"/>
                  </a:cubicBezTo>
                  <a:cubicBezTo>
                    <a:pt x="2631" y="9557"/>
                    <a:pt x="2499" y="9781"/>
                    <a:pt x="2388" y="10017"/>
                  </a:cubicBezTo>
                  <a:cubicBezTo>
                    <a:pt x="2171" y="10478"/>
                    <a:pt x="2039" y="10999"/>
                    <a:pt x="2048" y="11584"/>
                  </a:cubicBezTo>
                  <a:cubicBezTo>
                    <a:pt x="2065" y="12730"/>
                    <a:pt x="3251" y="13435"/>
                    <a:pt x="4649" y="13435"/>
                  </a:cubicBezTo>
                  <a:cubicBezTo>
                    <a:pt x="6954" y="13435"/>
                    <a:pt x="9836" y="11517"/>
                    <a:pt x="9000" y="6499"/>
                  </a:cubicBezTo>
                  <a:cubicBezTo>
                    <a:pt x="8231" y="1882"/>
                    <a:pt x="5780" y="1"/>
                    <a:pt x="3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456575" y="1473675"/>
              <a:ext cx="116650" cy="139050"/>
            </a:xfrm>
            <a:custGeom>
              <a:avLst/>
              <a:gdLst/>
              <a:ahLst/>
              <a:cxnLst/>
              <a:rect l="l" t="t" r="r" b="b"/>
              <a:pathLst>
                <a:path w="4666" h="5562" extrusionOk="0">
                  <a:moveTo>
                    <a:pt x="279" y="1"/>
                  </a:moveTo>
                  <a:lnTo>
                    <a:pt x="279" y="1"/>
                  </a:lnTo>
                  <a:cubicBezTo>
                    <a:pt x="1" y="2613"/>
                    <a:pt x="2114" y="4793"/>
                    <a:pt x="4665" y="5562"/>
                  </a:cubicBezTo>
                  <a:cubicBezTo>
                    <a:pt x="3868" y="2079"/>
                    <a:pt x="2044" y="379"/>
                    <a:pt x="279" y="1"/>
                  </a:cubicBezTo>
                  <a:close/>
                </a:path>
              </a:pathLst>
            </a:custGeom>
            <a:solidFill>
              <a:srgbClr val="F6A049">
                <a:alpha val="3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44825" y="1464150"/>
              <a:ext cx="248875" cy="350950"/>
            </a:xfrm>
            <a:custGeom>
              <a:avLst/>
              <a:gdLst/>
              <a:ahLst/>
              <a:cxnLst/>
              <a:rect l="l" t="t" r="r" b="b"/>
              <a:pathLst>
                <a:path w="9955" h="14038" extrusionOk="0">
                  <a:moveTo>
                    <a:pt x="3987" y="625"/>
                  </a:moveTo>
                  <a:cubicBezTo>
                    <a:pt x="4633" y="625"/>
                    <a:pt x="5294" y="808"/>
                    <a:pt x="5879" y="1163"/>
                  </a:cubicBezTo>
                  <a:cubicBezTo>
                    <a:pt x="6950" y="1813"/>
                    <a:pt x="7695" y="2890"/>
                    <a:pt x="8194" y="4018"/>
                  </a:cubicBezTo>
                  <a:cubicBezTo>
                    <a:pt x="8871" y="5545"/>
                    <a:pt x="9238" y="7333"/>
                    <a:pt x="9129" y="9004"/>
                  </a:cubicBezTo>
                  <a:cubicBezTo>
                    <a:pt x="8994" y="11081"/>
                    <a:pt x="7776" y="12983"/>
                    <a:pt x="5630" y="13361"/>
                  </a:cubicBezTo>
                  <a:cubicBezTo>
                    <a:pt x="5407" y="13400"/>
                    <a:pt x="5173" y="13422"/>
                    <a:pt x="4937" y="13422"/>
                  </a:cubicBezTo>
                  <a:cubicBezTo>
                    <a:pt x="4354" y="13422"/>
                    <a:pt x="3758" y="13288"/>
                    <a:pt x="3286" y="12960"/>
                  </a:cubicBezTo>
                  <a:cubicBezTo>
                    <a:pt x="2204" y="12209"/>
                    <a:pt x="2717" y="10707"/>
                    <a:pt x="3347" y="9808"/>
                  </a:cubicBezTo>
                  <a:lnTo>
                    <a:pt x="3347" y="9808"/>
                  </a:lnTo>
                  <a:cubicBezTo>
                    <a:pt x="3348" y="9806"/>
                    <a:pt x="3350" y="9804"/>
                    <a:pt x="3351" y="9801"/>
                  </a:cubicBezTo>
                  <a:lnTo>
                    <a:pt x="3351" y="9801"/>
                  </a:lnTo>
                  <a:cubicBezTo>
                    <a:pt x="3351" y="9801"/>
                    <a:pt x="3351" y="9801"/>
                    <a:pt x="3351" y="9801"/>
                  </a:cubicBezTo>
                  <a:cubicBezTo>
                    <a:pt x="3354" y="9798"/>
                    <a:pt x="3356" y="9795"/>
                    <a:pt x="3358" y="9791"/>
                  </a:cubicBezTo>
                  <a:lnTo>
                    <a:pt x="3358" y="9791"/>
                  </a:lnTo>
                  <a:cubicBezTo>
                    <a:pt x="3804" y="9132"/>
                    <a:pt x="3904" y="8310"/>
                    <a:pt x="3625" y="7564"/>
                  </a:cubicBezTo>
                  <a:cubicBezTo>
                    <a:pt x="3492" y="7211"/>
                    <a:pt x="3285" y="6886"/>
                    <a:pt x="3017" y="6623"/>
                  </a:cubicBezTo>
                  <a:cubicBezTo>
                    <a:pt x="2722" y="6334"/>
                    <a:pt x="2351" y="6168"/>
                    <a:pt x="2022" y="5927"/>
                  </a:cubicBezTo>
                  <a:cubicBezTo>
                    <a:pt x="799" y="5027"/>
                    <a:pt x="583" y="3471"/>
                    <a:pt x="1305" y="2171"/>
                  </a:cubicBezTo>
                  <a:cubicBezTo>
                    <a:pt x="1883" y="1127"/>
                    <a:pt x="2915" y="625"/>
                    <a:pt x="3987" y="625"/>
                  </a:cubicBezTo>
                  <a:close/>
                  <a:moveTo>
                    <a:pt x="3924" y="0"/>
                  </a:moveTo>
                  <a:cubicBezTo>
                    <a:pt x="3108" y="0"/>
                    <a:pt x="2299" y="258"/>
                    <a:pt x="1600" y="845"/>
                  </a:cubicBezTo>
                  <a:cubicBezTo>
                    <a:pt x="547" y="1731"/>
                    <a:pt x="0" y="3324"/>
                    <a:pt x="373" y="4659"/>
                  </a:cubicBezTo>
                  <a:cubicBezTo>
                    <a:pt x="625" y="5556"/>
                    <a:pt x="1297" y="6226"/>
                    <a:pt x="2077" y="6697"/>
                  </a:cubicBezTo>
                  <a:cubicBezTo>
                    <a:pt x="3069" y="7298"/>
                    <a:pt x="3516" y="8461"/>
                    <a:pt x="2823" y="9481"/>
                  </a:cubicBezTo>
                  <a:lnTo>
                    <a:pt x="2823" y="9481"/>
                  </a:lnTo>
                  <a:cubicBezTo>
                    <a:pt x="2822" y="9484"/>
                    <a:pt x="2820" y="9486"/>
                    <a:pt x="2818" y="9489"/>
                  </a:cubicBezTo>
                  <a:cubicBezTo>
                    <a:pt x="2116" y="10486"/>
                    <a:pt x="1623" y="12078"/>
                    <a:pt x="2527" y="13107"/>
                  </a:cubicBezTo>
                  <a:cubicBezTo>
                    <a:pt x="3067" y="13722"/>
                    <a:pt x="3918" y="13981"/>
                    <a:pt x="4710" y="14029"/>
                  </a:cubicBezTo>
                  <a:cubicBezTo>
                    <a:pt x="4801" y="14034"/>
                    <a:pt x="4892" y="14037"/>
                    <a:pt x="4982" y="14037"/>
                  </a:cubicBezTo>
                  <a:cubicBezTo>
                    <a:pt x="7035" y="14037"/>
                    <a:pt x="8798" y="12618"/>
                    <a:pt x="9437" y="10680"/>
                  </a:cubicBezTo>
                  <a:cubicBezTo>
                    <a:pt x="9954" y="9108"/>
                    <a:pt x="9790" y="7375"/>
                    <a:pt x="9420" y="5791"/>
                  </a:cubicBezTo>
                  <a:cubicBezTo>
                    <a:pt x="9057" y="4236"/>
                    <a:pt x="8409" y="2675"/>
                    <a:pt x="7286" y="1511"/>
                  </a:cubicBezTo>
                  <a:cubicBezTo>
                    <a:pt x="6393" y="585"/>
                    <a:pt x="5152" y="0"/>
                    <a:pt x="3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389125" y="1609900"/>
              <a:ext cx="87250" cy="123500"/>
            </a:xfrm>
            <a:custGeom>
              <a:avLst/>
              <a:gdLst/>
              <a:ahLst/>
              <a:cxnLst/>
              <a:rect l="l" t="t" r="r" b="b"/>
              <a:pathLst>
                <a:path w="3490" h="4940" extrusionOk="0">
                  <a:moveTo>
                    <a:pt x="1156" y="1"/>
                  </a:moveTo>
                  <a:cubicBezTo>
                    <a:pt x="825" y="1"/>
                    <a:pt x="437" y="113"/>
                    <a:pt x="207" y="363"/>
                  </a:cubicBezTo>
                  <a:cubicBezTo>
                    <a:pt x="1" y="587"/>
                    <a:pt x="209" y="896"/>
                    <a:pt x="439" y="896"/>
                  </a:cubicBezTo>
                  <a:cubicBezTo>
                    <a:pt x="508" y="896"/>
                    <a:pt x="580" y="868"/>
                    <a:pt x="643" y="799"/>
                  </a:cubicBezTo>
                  <a:cubicBezTo>
                    <a:pt x="651" y="791"/>
                    <a:pt x="662" y="783"/>
                    <a:pt x="669" y="774"/>
                  </a:cubicBezTo>
                  <a:cubicBezTo>
                    <a:pt x="670" y="772"/>
                    <a:pt x="673" y="771"/>
                    <a:pt x="675" y="768"/>
                  </a:cubicBezTo>
                  <a:lnTo>
                    <a:pt x="675" y="768"/>
                  </a:lnTo>
                  <a:cubicBezTo>
                    <a:pt x="687" y="760"/>
                    <a:pt x="703" y="748"/>
                    <a:pt x="709" y="745"/>
                  </a:cubicBezTo>
                  <a:cubicBezTo>
                    <a:pt x="739" y="725"/>
                    <a:pt x="810" y="688"/>
                    <a:pt x="825" y="680"/>
                  </a:cubicBezTo>
                  <a:lnTo>
                    <a:pt x="825" y="680"/>
                  </a:lnTo>
                  <a:cubicBezTo>
                    <a:pt x="838" y="676"/>
                    <a:pt x="888" y="658"/>
                    <a:pt x="897" y="654"/>
                  </a:cubicBezTo>
                  <a:cubicBezTo>
                    <a:pt x="935" y="644"/>
                    <a:pt x="975" y="634"/>
                    <a:pt x="1015" y="626"/>
                  </a:cubicBezTo>
                  <a:lnTo>
                    <a:pt x="1015" y="626"/>
                  </a:lnTo>
                  <a:cubicBezTo>
                    <a:pt x="1014" y="626"/>
                    <a:pt x="1014" y="626"/>
                    <a:pt x="1015" y="626"/>
                  </a:cubicBezTo>
                  <a:cubicBezTo>
                    <a:pt x="1024" y="626"/>
                    <a:pt x="1085" y="619"/>
                    <a:pt x="1098" y="618"/>
                  </a:cubicBezTo>
                  <a:cubicBezTo>
                    <a:pt x="1116" y="617"/>
                    <a:pt x="1133" y="617"/>
                    <a:pt x="1151" y="617"/>
                  </a:cubicBezTo>
                  <a:cubicBezTo>
                    <a:pt x="1179" y="617"/>
                    <a:pt x="1208" y="618"/>
                    <a:pt x="1237" y="619"/>
                  </a:cubicBezTo>
                  <a:cubicBezTo>
                    <a:pt x="1332" y="626"/>
                    <a:pt x="1426" y="649"/>
                    <a:pt x="1518" y="678"/>
                  </a:cubicBezTo>
                  <a:cubicBezTo>
                    <a:pt x="1796" y="763"/>
                    <a:pt x="2063" y="926"/>
                    <a:pt x="2285" y="1111"/>
                  </a:cubicBezTo>
                  <a:cubicBezTo>
                    <a:pt x="2656" y="1424"/>
                    <a:pt x="2837" y="1823"/>
                    <a:pt x="2796" y="2306"/>
                  </a:cubicBezTo>
                  <a:cubicBezTo>
                    <a:pt x="2755" y="2803"/>
                    <a:pt x="2549" y="3342"/>
                    <a:pt x="2244" y="3736"/>
                  </a:cubicBezTo>
                  <a:cubicBezTo>
                    <a:pt x="2051" y="3990"/>
                    <a:pt x="1716" y="4318"/>
                    <a:pt x="1381" y="4318"/>
                  </a:cubicBezTo>
                  <a:cubicBezTo>
                    <a:pt x="1278" y="4318"/>
                    <a:pt x="1174" y="4287"/>
                    <a:pt x="1074" y="4212"/>
                  </a:cubicBezTo>
                  <a:cubicBezTo>
                    <a:pt x="1032" y="4180"/>
                    <a:pt x="983" y="4166"/>
                    <a:pt x="932" y="4166"/>
                  </a:cubicBezTo>
                  <a:cubicBezTo>
                    <a:pt x="821" y="4166"/>
                    <a:pt x="705" y="4232"/>
                    <a:pt x="653" y="4322"/>
                  </a:cubicBezTo>
                  <a:cubicBezTo>
                    <a:pt x="560" y="4480"/>
                    <a:pt x="629" y="4643"/>
                    <a:pt x="762" y="4744"/>
                  </a:cubicBezTo>
                  <a:cubicBezTo>
                    <a:pt x="945" y="4882"/>
                    <a:pt x="1143" y="4939"/>
                    <a:pt x="1343" y="4939"/>
                  </a:cubicBezTo>
                  <a:cubicBezTo>
                    <a:pt x="1729" y="4939"/>
                    <a:pt x="2119" y="4726"/>
                    <a:pt x="2410" y="4463"/>
                  </a:cubicBezTo>
                  <a:cubicBezTo>
                    <a:pt x="2919" y="4003"/>
                    <a:pt x="3230" y="3335"/>
                    <a:pt x="3362" y="2669"/>
                  </a:cubicBezTo>
                  <a:cubicBezTo>
                    <a:pt x="3489" y="2032"/>
                    <a:pt x="3387" y="1416"/>
                    <a:pt x="2959" y="912"/>
                  </a:cubicBezTo>
                  <a:cubicBezTo>
                    <a:pt x="2536" y="412"/>
                    <a:pt x="1824" y="2"/>
                    <a:pt x="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3"/>
          <p:cNvGrpSpPr/>
          <p:nvPr/>
        </p:nvGrpSpPr>
        <p:grpSpPr>
          <a:xfrm rot="1735863">
            <a:off x="872932" y="2760251"/>
            <a:ext cx="253495" cy="350909"/>
            <a:chOff x="5344825" y="1464150"/>
            <a:chExt cx="253525" cy="350950"/>
          </a:xfrm>
        </p:grpSpPr>
        <p:sp>
          <p:nvSpPr>
            <p:cNvPr id="48" name="Google Shape;48;p3"/>
            <p:cNvSpPr/>
            <p:nvPr/>
          </p:nvSpPr>
          <p:spPr>
            <a:xfrm>
              <a:off x="5352450" y="1471500"/>
              <a:ext cx="245900" cy="335875"/>
            </a:xfrm>
            <a:custGeom>
              <a:avLst/>
              <a:gdLst/>
              <a:ahLst/>
              <a:cxnLst/>
              <a:rect l="l" t="t" r="r" b="b"/>
              <a:pathLst>
                <a:path w="9836" h="13435" extrusionOk="0">
                  <a:moveTo>
                    <a:pt x="3668" y="1"/>
                  </a:moveTo>
                  <a:cubicBezTo>
                    <a:pt x="2092" y="1"/>
                    <a:pt x="704" y="1047"/>
                    <a:pt x="342" y="2786"/>
                  </a:cubicBezTo>
                  <a:cubicBezTo>
                    <a:pt x="1" y="4428"/>
                    <a:pt x="808" y="5464"/>
                    <a:pt x="1893" y="6117"/>
                  </a:cubicBezTo>
                  <a:cubicBezTo>
                    <a:pt x="1935" y="6143"/>
                    <a:pt x="1979" y="6169"/>
                    <a:pt x="2021" y="6194"/>
                  </a:cubicBezTo>
                  <a:cubicBezTo>
                    <a:pt x="3146" y="6827"/>
                    <a:pt x="3538" y="8307"/>
                    <a:pt x="2779" y="9352"/>
                  </a:cubicBezTo>
                  <a:cubicBezTo>
                    <a:pt x="2631" y="9557"/>
                    <a:pt x="2499" y="9781"/>
                    <a:pt x="2388" y="10017"/>
                  </a:cubicBezTo>
                  <a:cubicBezTo>
                    <a:pt x="2171" y="10478"/>
                    <a:pt x="2039" y="10999"/>
                    <a:pt x="2048" y="11584"/>
                  </a:cubicBezTo>
                  <a:cubicBezTo>
                    <a:pt x="2065" y="12730"/>
                    <a:pt x="3251" y="13435"/>
                    <a:pt x="4649" y="13435"/>
                  </a:cubicBezTo>
                  <a:cubicBezTo>
                    <a:pt x="6954" y="13435"/>
                    <a:pt x="9836" y="11517"/>
                    <a:pt x="9000" y="6499"/>
                  </a:cubicBezTo>
                  <a:cubicBezTo>
                    <a:pt x="8231" y="1882"/>
                    <a:pt x="5780" y="1"/>
                    <a:pt x="3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456575" y="1473675"/>
              <a:ext cx="116650" cy="139050"/>
            </a:xfrm>
            <a:custGeom>
              <a:avLst/>
              <a:gdLst/>
              <a:ahLst/>
              <a:cxnLst/>
              <a:rect l="l" t="t" r="r" b="b"/>
              <a:pathLst>
                <a:path w="4666" h="5562" extrusionOk="0">
                  <a:moveTo>
                    <a:pt x="279" y="1"/>
                  </a:moveTo>
                  <a:lnTo>
                    <a:pt x="279" y="1"/>
                  </a:lnTo>
                  <a:cubicBezTo>
                    <a:pt x="1" y="2613"/>
                    <a:pt x="2114" y="4793"/>
                    <a:pt x="4665" y="5562"/>
                  </a:cubicBezTo>
                  <a:cubicBezTo>
                    <a:pt x="3868" y="2079"/>
                    <a:pt x="2044" y="379"/>
                    <a:pt x="279" y="1"/>
                  </a:cubicBezTo>
                  <a:close/>
                </a:path>
              </a:pathLst>
            </a:custGeom>
            <a:solidFill>
              <a:srgbClr val="F6A049">
                <a:alpha val="3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344825" y="1464150"/>
              <a:ext cx="248875" cy="350950"/>
            </a:xfrm>
            <a:custGeom>
              <a:avLst/>
              <a:gdLst/>
              <a:ahLst/>
              <a:cxnLst/>
              <a:rect l="l" t="t" r="r" b="b"/>
              <a:pathLst>
                <a:path w="9955" h="14038" extrusionOk="0">
                  <a:moveTo>
                    <a:pt x="3987" y="625"/>
                  </a:moveTo>
                  <a:cubicBezTo>
                    <a:pt x="4633" y="625"/>
                    <a:pt x="5294" y="808"/>
                    <a:pt x="5879" y="1163"/>
                  </a:cubicBezTo>
                  <a:cubicBezTo>
                    <a:pt x="6950" y="1813"/>
                    <a:pt x="7695" y="2890"/>
                    <a:pt x="8194" y="4018"/>
                  </a:cubicBezTo>
                  <a:cubicBezTo>
                    <a:pt x="8871" y="5545"/>
                    <a:pt x="9238" y="7333"/>
                    <a:pt x="9129" y="9004"/>
                  </a:cubicBezTo>
                  <a:cubicBezTo>
                    <a:pt x="8994" y="11081"/>
                    <a:pt x="7776" y="12983"/>
                    <a:pt x="5630" y="13361"/>
                  </a:cubicBezTo>
                  <a:cubicBezTo>
                    <a:pt x="5407" y="13400"/>
                    <a:pt x="5173" y="13422"/>
                    <a:pt x="4937" y="13422"/>
                  </a:cubicBezTo>
                  <a:cubicBezTo>
                    <a:pt x="4354" y="13422"/>
                    <a:pt x="3758" y="13288"/>
                    <a:pt x="3286" y="12960"/>
                  </a:cubicBezTo>
                  <a:cubicBezTo>
                    <a:pt x="2204" y="12209"/>
                    <a:pt x="2717" y="10707"/>
                    <a:pt x="3347" y="9808"/>
                  </a:cubicBezTo>
                  <a:lnTo>
                    <a:pt x="3347" y="9808"/>
                  </a:lnTo>
                  <a:cubicBezTo>
                    <a:pt x="3348" y="9806"/>
                    <a:pt x="3350" y="9804"/>
                    <a:pt x="3351" y="9801"/>
                  </a:cubicBezTo>
                  <a:lnTo>
                    <a:pt x="3351" y="9801"/>
                  </a:lnTo>
                  <a:cubicBezTo>
                    <a:pt x="3351" y="9801"/>
                    <a:pt x="3351" y="9801"/>
                    <a:pt x="3351" y="9801"/>
                  </a:cubicBezTo>
                  <a:cubicBezTo>
                    <a:pt x="3354" y="9798"/>
                    <a:pt x="3356" y="9795"/>
                    <a:pt x="3358" y="9791"/>
                  </a:cubicBezTo>
                  <a:lnTo>
                    <a:pt x="3358" y="9791"/>
                  </a:lnTo>
                  <a:cubicBezTo>
                    <a:pt x="3804" y="9132"/>
                    <a:pt x="3904" y="8310"/>
                    <a:pt x="3625" y="7564"/>
                  </a:cubicBezTo>
                  <a:cubicBezTo>
                    <a:pt x="3492" y="7211"/>
                    <a:pt x="3285" y="6886"/>
                    <a:pt x="3017" y="6623"/>
                  </a:cubicBezTo>
                  <a:cubicBezTo>
                    <a:pt x="2722" y="6334"/>
                    <a:pt x="2351" y="6168"/>
                    <a:pt x="2022" y="5927"/>
                  </a:cubicBezTo>
                  <a:cubicBezTo>
                    <a:pt x="799" y="5027"/>
                    <a:pt x="583" y="3471"/>
                    <a:pt x="1305" y="2171"/>
                  </a:cubicBezTo>
                  <a:cubicBezTo>
                    <a:pt x="1883" y="1127"/>
                    <a:pt x="2915" y="625"/>
                    <a:pt x="3987" y="625"/>
                  </a:cubicBezTo>
                  <a:close/>
                  <a:moveTo>
                    <a:pt x="3924" y="0"/>
                  </a:moveTo>
                  <a:cubicBezTo>
                    <a:pt x="3108" y="0"/>
                    <a:pt x="2299" y="258"/>
                    <a:pt x="1600" y="845"/>
                  </a:cubicBezTo>
                  <a:cubicBezTo>
                    <a:pt x="547" y="1731"/>
                    <a:pt x="0" y="3324"/>
                    <a:pt x="373" y="4659"/>
                  </a:cubicBezTo>
                  <a:cubicBezTo>
                    <a:pt x="625" y="5556"/>
                    <a:pt x="1297" y="6226"/>
                    <a:pt x="2077" y="6697"/>
                  </a:cubicBezTo>
                  <a:cubicBezTo>
                    <a:pt x="3069" y="7298"/>
                    <a:pt x="3516" y="8461"/>
                    <a:pt x="2823" y="9481"/>
                  </a:cubicBezTo>
                  <a:lnTo>
                    <a:pt x="2823" y="9481"/>
                  </a:lnTo>
                  <a:cubicBezTo>
                    <a:pt x="2822" y="9484"/>
                    <a:pt x="2820" y="9486"/>
                    <a:pt x="2818" y="9489"/>
                  </a:cubicBezTo>
                  <a:cubicBezTo>
                    <a:pt x="2116" y="10486"/>
                    <a:pt x="1623" y="12078"/>
                    <a:pt x="2527" y="13107"/>
                  </a:cubicBezTo>
                  <a:cubicBezTo>
                    <a:pt x="3067" y="13722"/>
                    <a:pt x="3918" y="13981"/>
                    <a:pt x="4710" y="14029"/>
                  </a:cubicBezTo>
                  <a:cubicBezTo>
                    <a:pt x="4801" y="14034"/>
                    <a:pt x="4892" y="14037"/>
                    <a:pt x="4982" y="14037"/>
                  </a:cubicBezTo>
                  <a:cubicBezTo>
                    <a:pt x="7035" y="14037"/>
                    <a:pt x="8798" y="12618"/>
                    <a:pt x="9437" y="10680"/>
                  </a:cubicBezTo>
                  <a:cubicBezTo>
                    <a:pt x="9954" y="9108"/>
                    <a:pt x="9790" y="7375"/>
                    <a:pt x="9420" y="5791"/>
                  </a:cubicBezTo>
                  <a:cubicBezTo>
                    <a:pt x="9057" y="4236"/>
                    <a:pt x="8409" y="2675"/>
                    <a:pt x="7286" y="1511"/>
                  </a:cubicBezTo>
                  <a:cubicBezTo>
                    <a:pt x="6393" y="585"/>
                    <a:pt x="5152" y="0"/>
                    <a:pt x="3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389125" y="1609900"/>
              <a:ext cx="87250" cy="123500"/>
            </a:xfrm>
            <a:custGeom>
              <a:avLst/>
              <a:gdLst/>
              <a:ahLst/>
              <a:cxnLst/>
              <a:rect l="l" t="t" r="r" b="b"/>
              <a:pathLst>
                <a:path w="3490" h="4940" extrusionOk="0">
                  <a:moveTo>
                    <a:pt x="1156" y="1"/>
                  </a:moveTo>
                  <a:cubicBezTo>
                    <a:pt x="825" y="1"/>
                    <a:pt x="437" y="113"/>
                    <a:pt x="207" y="363"/>
                  </a:cubicBezTo>
                  <a:cubicBezTo>
                    <a:pt x="1" y="587"/>
                    <a:pt x="209" y="896"/>
                    <a:pt x="439" y="896"/>
                  </a:cubicBezTo>
                  <a:cubicBezTo>
                    <a:pt x="508" y="896"/>
                    <a:pt x="580" y="868"/>
                    <a:pt x="643" y="799"/>
                  </a:cubicBezTo>
                  <a:cubicBezTo>
                    <a:pt x="651" y="791"/>
                    <a:pt x="662" y="783"/>
                    <a:pt x="669" y="774"/>
                  </a:cubicBezTo>
                  <a:cubicBezTo>
                    <a:pt x="670" y="772"/>
                    <a:pt x="673" y="771"/>
                    <a:pt x="675" y="768"/>
                  </a:cubicBezTo>
                  <a:lnTo>
                    <a:pt x="675" y="768"/>
                  </a:lnTo>
                  <a:cubicBezTo>
                    <a:pt x="687" y="760"/>
                    <a:pt x="703" y="748"/>
                    <a:pt x="709" y="745"/>
                  </a:cubicBezTo>
                  <a:cubicBezTo>
                    <a:pt x="739" y="725"/>
                    <a:pt x="810" y="688"/>
                    <a:pt x="825" y="680"/>
                  </a:cubicBezTo>
                  <a:lnTo>
                    <a:pt x="825" y="680"/>
                  </a:lnTo>
                  <a:cubicBezTo>
                    <a:pt x="838" y="676"/>
                    <a:pt x="888" y="658"/>
                    <a:pt x="897" y="654"/>
                  </a:cubicBezTo>
                  <a:cubicBezTo>
                    <a:pt x="935" y="644"/>
                    <a:pt x="975" y="634"/>
                    <a:pt x="1015" y="626"/>
                  </a:cubicBezTo>
                  <a:lnTo>
                    <a:pt x="1015" y="626"/>
                  </a:lnTo>
                  <a:cubicBezTo>
                    <a:pt x="1014" y="626"/>
                    <a:pt x="1014" y="626"/>
                    <a:pt x="1015" y="626"/>
                  </a:cubicBezTo>
                  <a:cubicBezTo>
                    <a:pt x="1024" y="626"/>
                    <a:pt x="1085" y="619"/>
                    <a:pt x="1098" y="618"/>
                  </a:cubicBezTo>
                  <a:cubicBezTo>
                    <a:pt x="1116" y="617"/>
                    <a:pt x="1133" y="617"/>
                    <a:pt x="1151" y="617"/>
                  </a:cubicBezTo>
                  <a:cubicBezTo>
                    <a:pt x="1179" y="617"/>
                    <a:pt x="1208" y="618"/>
                    <a:pt x="1237" y="619"/>
                  </a:cubicBezTo>
                  <a:cubicBezTo>
                    <a:pt x="1332" y="626"/>
                    <a:pt x="1426" y="649"/>
                    <a:pt x="1518" y="678"/>
                  </a:cubicBezTo>
                  <a:cubicBezTo>
                    <a:pt x="1796" y="763"/>
                    <a:pt x="2063" y="926"/>
                    <a:pt x="2285" y="1111"/>
                  </a:cubicBezTo>
                  <a:cubicBezTo>
                    <a:pt x="2656" y="1424"/>
                    <a:pt x="2837" y="1823"/>
                    <a:pt x="2796" y="2306"/>
                  </a:cubicBezTo>
                  <a:cubicBezTo>
                    <a:pt x="2755" y="2803"/>
                    <a:pt x="2549" y="3342"/>
                    <a:pt x="2244" y="3736"/>
                  </a:cubicBezTo>
                  <a:cubicBezTo>
                    <a:pt x="2051" y="3990"/>
                    <a:pt x="1716" y="4318"/>
                    <a:pt x="1381" y="4318"/>
                  </a:cubicBezTo>
                  <a:cubicBezTo>
                    <a:pt x="1278" y="4318"/>
                    <a:pt x="1174" y="4287"/>
                    <a:pt x="1074" y="4212"/>
                  </a:cubicBezTo>
                  <a:cubicBezTo>
                    <a:pt x="1032" y="4180"/>
                    <a:pt x="983" y="4166"/>
                    <a:pt x="932" y="4166"/>
                  </a:cubicBezTo>
                  <a:cubicBezTo>
                    <a:pt x="821" y="4166"/>
                    <a:pt x="705" y="4232"/>
                    <a:pt x="653" y="4322"/>
                  </a:cubicBezTo>
                  <a:cubicBezTo>
                    <a:pt x="560" y="4480"/>
                    <a:pt x="629" y="4643"/>
                    <a:pt x="762" y="4744"/>
                  </a:cubicBezTo>
                  <a:cubicBezTo>
                    <a:pt x="945" y="4882"/>
                    <a:pt x="1143" y="4939"/>
                    <a:pt x="1343" y="4939"/>
                  </a:cubicBezTo>
                  <a:cubicBezTo>
                    <a:pt x="1729" y="4939"/>
                    <a:pt x="2119" y="4726"/>
                    <a:pt x="2410" y="4463"/>
                  </a:cubicBezTo>
                  <a:cubicBezTo>
                    <a:pt x="2919" y="4003"/>
                    <a:pt x="3230" y="3335"/>
                    <a:pt x="3362" y="2669"/>
                  </a:cubicBezTo>
                  <a:cubicBezTo>
                    <a:pt x="3489" y="2032"/>
                    <a:pt x="3387" y="1416"/>
                    <a:pt x="2959" y="912"/>
                  </a:cubicBezTo>
                  <a:cubicBezTo>
                    <a:pt x="2536" y="412"/>
                    <a:pt x="1824" y="2"/>
                    <a:pt x="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title" idx="2"/>
          </p:nvPr>
        </p:nvSpPr>
        <p:spPr>
          <a:xfrm>
            <a:off x="1101175" y="1902883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1101175" y="233700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title" idx="3"/>
          </p:nvPr>
        </p:nvSpPr>
        <p:spPr>
          <a:xfrm>
            <a:off x="3578948" y="1902883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subTitle" idx="4"/>
          </p:nvPr>
        </p:nvSpPr>
        <p:spPr>
          <a:xfrm>
            <a:off x="3578948" y="233700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title" idx="5"/>
          </p:nvPr>
        </p:nvSpPr>
        <p:spPr>
          <a:xfrm>
            <a:off x="1101175" y="3677844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0" name="Google Shape;330;p21"/>
          <p:cNvSpPr txBox="1">
            <a:spLocks noGrp="1"/>
          </p:cNvSpPr>
          <p:nvPr>
            <p:ph type="subTitle" idx="6"/>
          </p:nvPr>
        </p:nvSpPr>
        <p:spPr>
          <a:xfrm>
            <a:off x="1101175" y="4111969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title" idx="7"/>
          </p:nvPr>
        </p:nvSpPr>
        <p:spPr>
          <a:xfrm>
            <a:off x="3578948" y="3677844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2" name="Google Shape;332;p21"/>
          <p:cNvSpPr txBox="1">
            <a:spLocks noGrp="1"/>
          </p:cNvSpPr>
          <p:nvPr>
            <p:ph type="subTitle" idx="8"/>
          </p:nvPr>
        </p:nvSpPr>
        <p:spPr>
          <a:xfrm>
            <a:off x="3578948" y="4111969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3" name="Google Shape;333;p21"/>
          <p:cNvSpPr txBox="1">
            <a:spLocks noGrp="1"/>
          </p:cNvSpPr>
          <p:nvPr>
            <p:ph type="title" idx="9"/>
          </p:nvPr>
        </p:nvSpPr>
        <p:spPr>
          <a:xfrm>
            <a:off x="6056727" y="1902883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subTitle" idx="13"/>
          </p:nvPr>
        </p:nvSpPr>
        <p:spPr>
          <a:xfrm>
            <a:off x="6056727" y="233700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5" name="Google Shape;335;p21"/>
          <p:cNvSpPr txBox="1">
            <a:spLocks noGrp="1"/>
          </p:cNvSpPr>
          <p:nvPr>
            <p:ph type="title" idx="14"/>
          </p:nvPr>
        </p:nvSpPr>
        <p:spPr>
          <a:xfrm>
            <a:off x="6056727" y="3677844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5"/>
          </p:nvPr>
        </p:nvSpPr>
        <p:spPr>
          <a:xfrm>
            <a:off x="6056727" y="4111969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337" name="Google Shape;337;p21"/>
          <p:cNvGrpSpPr/>
          <p:nvPr/>
        </p:nvGrpSpPr>
        <p:grpSpPr>
          <a:xfrm rot="6965001">
            <a:off x="6139895" y="2237297"/>
            <a:ext cx="6667863" cy="6821463"/>
            <a:chOff x="-3065900" y="-1917675"/>
            <a:chExt cx="6667532" cy="6821124"/>
          </a:xfrm>
        </p:grpSpPr>
        <p:sp>
          <p:nvSpPr>
            <p:cNvPr id="338" name="Google Shape;338;p21"/>
            <p:cNvSpPr/>
            <p:nvPr/>
          </p:nvSpPr>
          <p:spPr>
            <a:xfrm rot="-8659598" flipH="1">
              <a:off x="-1981006" y="-1091088"/>
              <a:ext cx="4497744" cy="5167950"/>
            </a:xfrm>
            <a:custGeom>
              <a:avLst/>
              <a:gdLst/>
              <a:ahLst/>
              <a:cxnLst/>
              <a:rect l="l" t="t" r="r" b="b"/>
              <a:pathLst>
                <a:path w="35896" h="49992" extrusionOk="0">
                  <a:moveTo>
                    <a:pt x="8261" y="1"/>
                  </a:moveTo>
                  <a:cubicBezTo>
                    <a:pt x="7097" y="1"/>
                    <a:pt x="5978" y="354"/>
                    <a:pt x="4947" y="1169"/>
                  </a:cubicBezTo>
                  <a:cubicBezTo>
                    <a:pt x="2867" y="2815"/>
                    <a:pt x="1308" y="4876"/>
                    <a:pt x="698" y="7545"/>
                  </a:cubicBezTo>
                  <a:cubicBezTo>
                    <a:pt x="0" y="10596"/>
                    <a:pt x="37" y="13676"/>
                    <a:pt x="401" y="16749"/>
                  </a:cubicBezTo>
                  <a:cubicBezTo>
                    <a:pt x="907" y="21027"/>
                    <a:pt x="2277" y="25068"/>
                    <a:pt x="4165" y="28915"/>
                  </a:cubicBezTo>
                  <a:cubicBezTo>
                    <a:pt x="5804" y="32254"/>
                    <a:pt x="7565" y="35537"/>
                    <a:pt x="9352" y="38801"/>
                  </a:cubicBezTo>
                  <a:cubicBezTo>
                    <a:pt x="11092" y="41975"/>
                    <a:pt x="13430" y="44635"/>
                    <a:pt x="16488" y="46625"/>
                  </a:cubicBezTo>
                  <a:cubicBezTo>
                    <a:pt x="19457" y="48558"/>
                    <a:pt x="22617" y="49935"/>
                    <a:pt x="26236" y="49992"/>
                  </a:cubicBezTo>
                  <a:cubicBezTo>
                    <a:pt x="26677" y="49965"/>
                    <a:pt x="27117" y="49949"/>
                    <a:pt x="27557" y="49912"/>
                  </a:cubicBezTo>
                  <a:cubicBezTo>
                    <a:pt x="30854" y="49645"/>
                    <a:pt x="33909" y="47284"/>
                    <a:pt x="34800" y="44254"/>
                  </a:cubicBezTo>
                  <a:cubicBezTo>
                    <a:pt x="35369" y="42317"/>
                    <a:pt x="35333" y="40337"/>
                    <a:pt x="34659" y="38454"/>
                  </a:cubicBezTo>
                  <a:cubicBezTo>
                    <a:pt x="33959" y="36501"/>
                    <a:pt x="33164" y="34562"/>
                    <a:pt x="32205" y="32723"/>
                  </a:cubicBezTo>
                  <a:cubicBezTo>
                    <a:pt x="30965" y="30345"/>
                    <a:pt x="31183" y="28268"/>
                    <a:pt x="32770" y="26130"/>
                  </a:cubicBezTo>
                  <a:cubicBezTo>
                    <a:pt x="33615" y="24991"/>
                    <a:pt x="34230" y="23644"/>
                    <a:pt x="34758" y="22315"/>
                  </a:cubicBezTo>
                  <a:cubicBezTo>
                    <a:pt x="35896" y="19456"/>
                    <a:pt x="35815" y="16576"/>
                    <a:pt x="34371" y="13831"/>
                  </a:cubicBezTo>
                  <a:cubicBezTo>
                    <a:pt x="33091" y="11401"/>
                    <a:pt x="31116" y="9791"/>
                    <a:pt x="28303" y="9577"/>
                  </a:cubicBezTo>
                  <a:cubicBezTo>
                    <a:pt x="27989" y="9553"/>
                    <a:pt x="27672" y="9542"/>
                    <a:pt x="27353" y="9542"/>
                  </a:cubicBezTo>
                  <a:cubicBezTo>
                    <a:pt x="26314" y="9542"/>
                    <a:pt x="25261" y="9661"/>
                    <a:pt x="24244" y="9843"/>
                  </a:cubicBezTo>
                  <a:cubicBezTo>
                    <a:pt x="23782" y="9925"/>
                    <a:pt x="23338" y="9966"/>
                    <a:pt x="22912" y="9966"/>
                  </a:cubicBezTo>
                  <a:cubicBezTo>
                    <a:pt x="21015" y="9966"/>
                    <a:pt x="19467" y="9152"/>
                    <a:pt x="18214" y="7524"/>
                  </a:cubicBezTo>
                  <a:cubicBezTo>
                    <a:pt x="17677" y="6827"/>
                    <a:pt x="17168" y="6105"/>
                    <a:pt x="16679" y="5372"/>
                  </a:cubicBezTo>
                  <a:cubicBezTo>
                    <a:pt x="15217" y="3187"/>
                    <a:pt x="13367" y="1476"/>
                    <a:pt x="10873" y="526"/>
                  </a:cubicBezTo>
                  <a:cubicBezTo>
                    <a:pt x="9989" y="190"/>
                    <a:pt x="9113" y="1"/>
                    <a:pt x="8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 rot="9865927" flipH="1">
              <a:off x="-1995208" y="484975"/>
              <a:ext cx="5090481" cy="2709418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340;p21"/>
            <p:cNvGrpSpPr/>
            <p:nvPr/>
          </p:nvGrpSpPr>
          <p:grpSpPr>
            <a:xfrm rot="4186152" flipH="1">
              <a:off x="73542" y="1976847"/>
              <a:ext cx="449322" cy="184224"/>
              <a:chOff x="3046800" y="974525"/>
              <a:chExt cx="449325" cy="184225"/>
            </a:xfrm>
          </p:grpSpPr>
          <p:sp>
            <p:nvSpPr>
              <p:cNvPr id="341" name="Google Shape;341;p21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21"/>
            <p:cNvGrpSpPr/>
            <p:nvPr/>
          </p:nvGrpSpPr>
          <p:grpSpPr>
            <a:xfrm rot="9181960" flipH="1">
              <a:off x="1209575" y="2975859"/>
              <a:ext cx="364939" cy="211883"/>
              <a:chOff x="4974900" y="1043625"/>
              <a:chExt cx="364925" cy="211875"/>
            </a:xfrm>
          </p:grpSpPr>
          <p:sp>
            <p:nvSpPr>
              <p:cNvPr id="345" name="Google Shape;345;p21"/>
              <p:cNvSpPr/>
              <p:nvPr/>
            </p:nvSpPr>
            <p:spPr>
              <a:xfrm>
                <a:off x="5283175" y="1180100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5128100" y="1043625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4974900" y="1090125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8" name="Google Shape;348;p21"/>
          <p:cNvGrpSpPr/>
          <p:nvPr/>
        </p:nvGrpSpPr>
        <p:grpSpPr>
          <a:xfrm rot="5861358">
            <a:off x="-2420535" y="1437306"/>
            <a:ext cx="4539527" cy="4539527"/>
            <a:chOff x="5483418" y="1867159"/>
            <a:chExt cx="4539564" cy="4539564"/>
          </a:xfrm>
        </p:grpSpPr>
        <p:sp>
          <p:nvSpPr>
            <p:cNvPr id="349" name="Google Shape;349;p21"/>
            <p:cNvSpPr/>
            <p:nvPr/>
          </p:nvSpPr>
          <p:spPr>
            <a:xfrm rot="-2700000" flipH="1">
              <a:off x="5174063" y="3506122"/>
              <a:ext cx="5158276" cy="1261638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" name="Google Shape;350;p21"/>
            <p:cNvGrpSpPr/>
            <p:nvPr/>
          </p:nvGrpSpPr>
          <p:grpSpPr>
            <a:xfrm flipH="1">
              <a:off x="8525350" y="3169913"/>
              <a:ext cx="374025" cy="185350"/>
              <a:chOff x="2505075" y="3140175"/>
              <a:chExt cx="374025" cy="185350"/>
            </a:xfrm>
          </p:grpSpPr>
          <p:sp>
            <p:nvSpPr>
              <p:cNvPr id="351" name="Google Shape;351;p21"/>
              <p:cNvSpPr/>
              <p:nvPr/>
            </p:nvSpPr>
            <p:spPr>
              <a:xfrm>
                <a:off x="2505075" y="3146975"/>
                <a:ext cx="48500" cy="10022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4009" extrusionOk="0">
                    <a:moveTo>
                      <a:pt x="1200" y="1"/>
                    </a:moveTo>
                    <a:cubicBezTo>
                      <a:pt x="889" y="1"/>
                      <a:pt x="572" y="186"/>
                      <a:pt x="500" y="513"/>
                    </a:cubicBezTo>
                    <a:cubicBezTo>
                      <a:pt x="298" y="1436"/>
                      <a:pt x="143" y="2365"/>
                      <a:pt x="22" y="3302"/>
                    </a:cubicBezTo>
                    <a:cubicBezTo>
                      <a:pt x="1" y="3468"/>
                      <a:pt x="117" y="3689"/>
                      <a:pt x="229" y="3802"/>
                    </a:cubicBezTo>
                    <a:cubicBezTo>
                      <a:pt x="346" y="3919"/>
                      <a:pt x="536" y="4008"/>
                      <a:pt x="707" y="4008"/>
                    </a:cubicBezTo>
                    <a:cubicBezTo>
                      <a:pt x="714" y="4008"/>
                      <a:pt x="721" y="4008"/>
                      <a:pt x="728" y="4008"/>
                    </a:cubicBezTo>
                    <a:cubicBezTo>
                      <a:pt x="910" y="4000"/>
                      <a:pt x="1099" y="3940"/>
                      <a:pt x="1227" y="3802"/>
                    </a:cubicBezTo>
                    <a:cubicBezTo>
                      <a:pt x="1362" y="3654"/>
                      <a:pt x="1408" y="3500"/>
                      <a:pt x="1433" y="3302"/>
                    </a:cubicBezTo>
                    <a:cubicBezTo>
                      <a:pt x="1438" y="3269"/>
                      <a:pt x="1442" y="3235"/>
                      <a:pt x="1447" y="3202"/>
                    </a:cubicBezTo>
                    <a:lnTo>
                      <a:pt x="1447" y="3202"/>
                    </a:lnTo>
                    <a:cubicBezTo>
                      <a:pt x="1438" y="3262"/>
                      <a:pt x="1434" y="3293"/>
                      <a:pt x="1434" y="3293"/>
                    </a:cubicBezTo>
                    <a:cubicBezTo>
                      <a:pt x="1434" y="3293"/>
                      <a:pt x="1435" y="3283"/>
                      <a:pt x="1438" y="3263"/>
                    </a:cubicBezTo>
                    <a:cubicBezTo>
                      <a:pt x="1445" y="3213"/>
                      <a:pt x="1452" y="3163"/>
                      <a:pt x="1459" y="3112"/>
                    </a:cubicBezTo>
                    <a:cubicBezTo>
                      <a:pt x="1475" y="3004"/>
                      <a:pt x="1490" y="2895"/>
                      <a:pt x="1507" y="2785"/>
                    </a:cubicBezTo>
                    <a:cubicBezTo>
                      <a:pt x="1539" y="2576"/>
                      <a:pt x="1573" y="2367"/>
                      <a:pt x="1610" y="2158"/>
                    </a:cubicBezTo>
                    <a:cubicBezTo>
                      <a:pt x="1684" y="1733"/>
                      <a:pt x="1769" y="1310"/>
                      <a:pt x="1861" y="887"/>
                    </a:cubicBezTo>
                    <a:cubicBezTo>
                      <a:pt x="1940" y="528"/>
                      <a:pt x="1753" y="107"/>
                      <a:pt x="1368" y="19"/>
                    </a:cubicBezTo>
                    <a:cubicBezTo>
                      <a:pt x="1313" y="7"/>
                      <a:pt x="1257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2650700" y="3140175"/>
                <a:ext cx="82725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5407" extrusionOk="0">
                    <a:moveTo>
                      <a:pt x="2490" y="1"/>
                    </a:moveTo>
                    <a:cubicBezTo>
                      <a:pt x="2171" y="1"/>
                      <a:pt x="1934" y="206"/>
                      <a:pt x="1806" y="515"/>
                    </a:cubicBezTo>
                    <a:cubicBezTo>
                      <a:pt x="1252" y="1849"/>
                      <a:pt x="697" y="3183"/>
                      <a:pt x="142" y="4516"/>
                    </a:cubicBezTo>
                    <a:cubicBezTo>
                      <a:pt x="0" y="4859"/>
                      <a:pt x="295" y="5307"/>
                      <a:pt x="635" y="5384"/>
                    </a:cubicBezTo>
                    <a:cubicBezTo>
                      <a:pt x="699" y="5399"/>
                      <a:pt x="761" y="5406"/>
                      <a:pt x="820" y="5406"/>
                    </a:cubicBezTo>
                    <a:cubicBezTo>
                      <a:pt x="1138" y="5406"/>
                      <a:pt x="1375" y="5201"/>
                      <a:pt x="1503" y="4892"/>
                    </a:cubicBezTo>
                    <a:cubicBezTo>
                      <a:pt x="2057" y="3558"/>
                      <a:pt x="2612" y="2224"/>
                      <a:pt x="3166" y="890"/>
                    </a:cubicBezTo>
                    <a:cubicBezTo>
                      <a:pt x="3309" y="549"/>
                      <a:pt x="3013" y="100"/>
                      <a:pt x="2674" y="22"/>
                    </a:cubicBezTo>
                    <a:cubicBezTo>
                      <a:pt x="2610" y="8"/>
                      <a:pt x="2548" y="1"/>
                      <a:pt x="2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2808775" y="3256850"/>
                <a:ext cx="70325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747" extrusionOk="0">
                    <a:moveTo>
                      <a:pt x="2131" y="1"/>
                    </a:moveTo>
                    <a:cubicBezTo>
                      <a:pt x="2123" y="1"/>
                      <a:pt x="2115" y="1"/>
                      <a:pt x="2107" y="1"/>
                    </a:cubicBezTo>
                    <a:cubicBezTo>
                      <a:pt x="1916" y="9"/>
                      <a:pt x="1747" y="75"/>
                      <a:pt x="1607" y="207"/>
                    </a:cubicBezTo>
                    <a:cubicBezTo>
                      <a:pt x="1141" y="652"/>
                      <a:pt x="674" y="1096"/>
                      <a:pt x="207" y="1541"/>
                    </a:cubicBezTo>
                    <a:cubicBezTo>
                      <a:pt x="78" y="1664"/>
                      <a:pt x="1" y="1864"/>
                      <a:pt x="1" y="2040"/>
                    </a:cubicBezTo>
                    <a:cubicBezTo>
                      <a:pt x="1" y="2213"/>
                      <a:pt x="77" y="2420"/>
                      <a:pt x="207" y="2539"/>
                    </a:cubicBezTo>
                    <a:cubicBezTo>
                      <a:pt x="336" y="2657"/>
                      <a:pt x="503" y="2746"/>
                      <a:pt x="681" y="2746"/>
                    </a:cubicBezTo>
                    <a:cubicBezTo>
                      <a:pt x="689" y="2746"/>
                      <a:pt x="698" y="2746"/>
                      <a:pt x="706" y="2746"/>
                    </a:cubicBezTo>
                    <a:cubicBezTo>
                      <a:pt x="896" y="2737"/>
                      <a:pt x="1066" y="2671"/>
                      <a:pt x="1205" y="2539"/>
                    </a:cubicBezTo>
                    <a:cubicBezTo>
                      <a:pt x="1672" y="2094"/>
                      <a:pt x="2139" y="1650"/>
                      <a:pt x="2605" y="1205"/>
                    </a:cubicBezTo>
                    <a:cubicBezTo>
                      <a:pt x="2734" y="1082"/>
                      <a:pt x="2812" y="883"/>
                      <a:pt x="2812" y="707"/>
                    </a:cubicBezTo>
                    <a:cubicBezTo>
                      <a:pt x="2812" y="534"/>
                      <a:pt x="2735" y="327"/>
                      <a:pt x="2605" y="207"/>
                    </a:cubicBezTo>
                    <a:cubicBezTo>
                      <a:pt x="2477" y="90"/>
                      <a:pt x="2310" y="1"/>
                      <a:pt x="2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4" name="Google Shape;354;p21"/>
          <p:cNvGrpSpPr/>
          <p:nvPr/>
        </p:nvGrpSpPr>
        <p:grpSpPr>
          <a:xfrm rot="-2360823">
            <a:off x="-1885035" y="-1597678"/>
            <a:ext cx="4539448" cy="4539448"/>
            <a:chOff x="5483418" y="1867159"/>
            <a:chExt cx="4539564" cy="4539564"/>
          </a:xfrm>
        </p:grpSpPr>
        <p:sp>
          <p:nvSpPr>
            <p:cNvPr id="355" name="Google Shape;355;p21"/>
            <p:cNvSpPr/>
            <p:nvPr/>
          </p:nvSpPr>
          <p:spPr>
            <a:xfrm rot="-2700000" flipH="1">
              <a:off x="5174063" y="3506122"/>
              <a:ext cx="5158276" cy="1261638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21"/>
            <p:cNvGrpSpPr/>
            <p:nvPr/>
          </p:nvGrpSpPr>
          <p:grpSpPr>
            <a:xfrm flipH="1">
              <a:off x="8525350" y="3169913"/>
              <a:ext cx="374025" cy="185350"/>
              <a:chOff x="2505075" y="3140175"/>
              <a:chExt cx="374025" cy="185350"/>
            </a:xfrm>
          </p:grpSpPr>
          <p:sp>
            <p:nvSpPr>
              <p:cNvPr id="357" name="Google Shape;357;p21"/>
              <p:cNvSpPr/>
              <p:nvPr/>
            </p:nvSpPr>
            <p:spPr>
              <a:xfrm>
                <a:off x="2505075" y="3146975"/>
                <a:ext cx="48500" cy="10022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4009" extrusionOk="0">
                    <a:moveTo>
                      <a:pt x="1200" y="1"/>
                    </a:moveTo>
                    <a:cubicBezTo>
                      <a:pt x="889" y="1"/>
                      <a:pt x="572" y="186"/>
                      <a:pt x="500" y="513"/>
                    </a:cubicBezTo>
                    <a:cubicBezTo>
                      <a:pt x="298" y="1436"/>
                      <a:pt x="143" y="2365"/>
                      <a:pt x="22" y="3302"/>
                    </a:cubicBezTo>
                    <a:cubicBezTo>
                      <a:pt x="1" y="3468"/>
                      <a:pt x="117" y="3689"/>
                      <a:pt x="229" y="3802"/>
                    </a:cubicBezTo>
                    <a:cubicBezTo>
                      <a:pt x="346" y="3919"/>
                      <a:pt x="536" y="4008"/>
                      <a:pt x="707" y="4008"/>
                    </a:cubicBezTo>
                    <a:cubicBezTo>
                      <a:pt x="714" y="4008"/>
                      <a:pt x="721" y="4008"/>
                      <a:pt x="728" y="4008"/>
                    </a:cubicBezTo>
                    <a:cubicBezTo>
                      <a:pt x="910" y="4000"/>
                      <a:pt x="1099" y="3940"/>
                      <a:pt x="1227" y="3802"/>
                    </a:cubicBezTo>
                    <a:cubicBezTo>
                      <a:pt x="1362" y="3654"/>
                      <a:pt x="1408" y="3500"/>
                      <a:pt x="1433" y="3302"/>
                    </a:cubicBezTo>
                    <a:cubicBezTo>
                      <a:pt x="1438" y="3269"/>
                      <a:pt x="1442" y="3235"/>
                      <a:pt x="1447" y="3202"/>
                    </a:cubicBezTo>
                    <a:lnTo>
                      <a:pt x="1447" y="3202"/>
                    </a:lnTo>
                    <a:cubicBezTo>
                      <a:pt x="1438" y="3262"/>
                      <a:pt x="1434" y="3293"/>
                      <a:pt x="1434" y="3293"/>
                    </a:cubicBezTo>
                    <a:cubicBezTo>
                      <a:pt x="1434" y="3293"/>
                      <a:pt x="1435" y="3283"/>
                      <a:pt x="1438" y="3263"/>
                    </a:cubicBezTo>
                    <a:cubicBezTo>
                      <a:pt x="1445" y="3213"/>
                      <a:pt x="1452" y="3163"/>
                      <a:pt x="1459" y="3112"/>
                    </a:cubicBezTo>
                    <a:cubicBezTo>
                      <a:pt x="1475" y="3004"/>
                      <a:pt x="1490" y="2895"/>
                      <a:pt x="1507" y="2785"/>
                    </a:cubicBezTo>
                    <a:cubicBezTo>
                      <a:pt x="1539" y="2576"/>
                      <a:pt x="1573" y="2367"/>
                      <a:pt x="1610" y="2158"/>
                    </a:cubicBezTo>
                    <a:cubicBezTo>
                      <a:pt x="1684" y="1733"/>
                      <a:pt x="1769" y="1310"/>
                      <a:pt x="1861" y="887"/>
                    </a:cubicBezTo>
                    <a:cubicBezTo>
                      <a:pt x="1940" y="528"/>
                      <a:pt x="1753" y="107"/>
                      <a:pt x="1368" y="19"/>
                    </a:cubicBezTo>
                    <a:cubicBezTo>
                      <a:pt x="1313" y="7"/>
                      <a:pt x="1257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>
                <a:off x="2650700" y="3140175"/>
                <a:ext cx="82725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5407" extrusionOk="0">
                    <a:moveTo>
                      <a:pt x="2490" y="1"/>
                    </a:moveTo>
                    <a:cubicBezTo>
                      <a:pt x="2171" y="1"/>
                      <a:pt x="1934" y="206"/>
                      <a:pt x="1806" y="515"/>
                    </a:cubicBezTo>
                    <a:cubicBezTo>
                      <a:pt x="1252" y="1849"/>
                      <a:pt x="697" y="3183"/>
                      <a:pt x="142" y="4516"/>
                    </a:cubicBezTo>
                    <a:cubicBezTo>
                      <a:pt x="0" y="4859"/>
                      <a:pt x="295" y="5307"/>
                      <a:pt x="635" y="5384"/>
                    </a:cubicBezTo>
                    <a:cubicBezTo>
                      <a:pt x="699" y="5399"/>
                      <a:pt x="761" y="5406"/>
                      <a:pt x="820" y="5406"/>
                    </a:cubicBezTo>
                    <a:cubicBezTo>
                      <a:pt x="1138" y="5406"/>
                      <a:pt x="1375" y="5201"/>
                      <a:pt x="1503" y="4892"/>
                    </a:cubicBezTo>
                    <a:cubicBezTo>
                      <a:pt x="2057" y="3558"/>
                      <a:pt x="2612" y="2224"/>
                      <a:pt x="3166" y="890"/>
                    </a:cubicBezTo>
                    <a:cubicBezTo>
                      <a:pt x="3309" y="549"/>
                      <a:pt x="3013" y="100"/>
                      <a:pt x="2674" y="22"/>
                    </a:cubicBezTo>
                    <a:cubicBezTo>
                      <a:pt x="2610" y="8"/>
                      <a:pt x="2548" y="1"/>
                      <a:pt x="2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>
                <a:off x="2808775" y="3256850"/>
                <a:ext cx="70325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747" extrusionOk="0">
                    <a:moveTo>
                      <a:pt x="2131" y="1"/>
                    </a:moveTo>
                    <a:cubicBezTo>
                      <a:pt x="2123" y="1"/>
                      <a:pt x="2115" y="1"/>
                      <a:pt x="2107" y="1"/>
                    </a:cubicBezTo>
                    <a:cubicBezTo>
                      <a:pt x="1916" y="9"/>
                      <a:pt x="1747" y="75"/>
                      <a:pt x="1607" y="207"/>
                    </a:cubicBezTo>
                    <a:cubicBezTo>
                      <a:pt x="1141" y="652"/>
                      <a:pt x="674" y="1096"/>
                      <a:pt x="207" y="1541"/>
                    </a:cubicBezTo>
                    <a:cubicBezTo>
                      <a:pt x="78" y="1664"/>
                      <a:pt x="1" y="1864"/>
                      <a:pt x="1" y="2040"/>
                    </a:cubicBezTo>
                    <a:cubicBezTo>
                      <a:pt x="1" y="2213"/>
                      <a:pt x="77" y="2420"/>
                      <a:pt x="207" y="2539"/>
                    </a:cubicBezTo>
                    <a:cubicBezTo>
                      <a:pt x="336" y="2657"/>
                      <a:pt x="503" y="2746"/>
                      <a:pt x="681" y="2746"/>
                    </a:cubicBezTo>
                    <a:cubicBezTo>
                      <a:pt x="689" y="2746"/>
                      <a:pt x="698" y="2746"/>
                      <a:pt x="706" y="2746"/>
                    </a:cubicBezTo>
                    <a:cubicBezTo>
                      <a:pt x="896" y="2737"/>
                      <a:pt x="1066" y="2671"/>
                      <a:pt x="1205" y="2539"/>
                    </a:cubicBezTo>
                    <a:cubicBezTo>
                      <a:pt x="1672" y="2094"/>
                      <a:pt x="2139" y="1650"/>
                      <a:pt x="2605" y="1205"/>
                    </a:cubicBezTo>
                    <a:cubicBezTo>
                      <a:pt x="2734" y="1082"/>
                      <a:pt x="2812" y="883"/>
                      <a:pt x="2812" y="707"/>
                    </a:cubicBezTo>
                    <a:cubicBezTo>
                      <a:pt x="2812" y="534"/>
                      <a:pt x="2735" y="327"/>
                      <a:pt x="2605" y="207"/>
                    </a:cubicBezTo>
                    <a:cubicBezTo>
                      <a:pt x="2477" y="90"/>
                      <a:pt x="2310" y="1"/>
                      <a:pt x="2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>
            <a:spLocks noGrp="1"/>
          </p:cNvSpPr>
          <p:nvPr>
            <p:ph type="title"/>
          </p:nvPr>
        </p:nvSpPr>
        <p:spPr>
          <a:xfrm>
            <a:off x="713223" y="642250"/>
            <a:ext cx="38589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7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2"/>
          <p:cNvSpPr txBox="1">
            <a:spLocks noGrp="1"/>
          </p:cNvSpPr>
          <p:nvPr>
            <p:ph type="subTitle" idx="1"/>
          </p:nvPr>
        </p:nvSpPr>
        <p:spPr>
          <a:xfrm>
            <a:off x="713225" y="1741012"/>
            <a:ext cx="38589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3" name="Google Shape;363;p22"/>
          <p:cNvSpPr txBox="1"/>
          <p:nvPr/>
        </p:nvSpPr>
        <p:spPr>
          <a:xfrm>
            <a:off x="713225" y="3611950"/>
            <a:ext cx="39378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200" b="1" u="sng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includes icons by </a:t>
            </a:r>
            <a:r>
              <a:rPr lang="en" sz="1200" b="1" u="sng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200" b="1" u="sng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200" b="1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64" name="Google Shape;364;p22"/>
          <p:cNvGrpSpPr/>
          <p:nvPr/>
        </p:nvGrpSpPr>
        <p:grpSpPr>
          <a:xfrm>
            <a:off x="7207535" y="-1917684"/>
            <a:ext cx="2804737" cy="4653447"/>
            <a:chOff x="7207535" y="-1917684"/>
            <a:chExt cx="2804737" cy="4653447"/>
          </a:xfrm>
        </p:grpSpPr>
        <p:sp>
          <p:nvSpPr>
            <p:cNvPr id="365" name="Google Shape;365;p22"/>
            <p:cNvSpPr/>
            <p:nvPr/>
          </p:nvSpPr>
          <p:spPr>
            <a:xfrm rot="-5612929">
              <a:off x="6417051" y="-792094"/>
              <a:ext cx="4513404" cy="2402267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22"/>
            <p:cNvGrpSpPr/>
            <p:nvPr/>
          </p:nvGrpSpPr>
          <p:grpSpPr>
            <a:xfrm rot="-6299960">
              <a:off x="7174624" y="273233"/>
              <a:ext cx="364914" cy="211869"/>
              <a:chOff x="4974900" y="1043625"/>
              <a:chExt cx="364925" cy="211875"/>
            </a:xfrm>
          </p:grpSpPr>
          <p:sp>
            <p:nvSpPr>
              <p:cNvPr id="367" name="Google Shape;367;p22"/>
              <p:cNvSpPr/>
              <p:nvPr/>
            </p:nvSpPr>
            <p:spPr>
              <a:xfrm>
                <a:off x="5283175" y="1180100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5128100" y="1043625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2"/>
              <p:cNvSpPr/>
              <p:nvPr/>
            </p:nvSpPr>
            <p:spPr>
              <a:xfrm>
                <a:off x="4974900" y="1090125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0" name="Google Shape;370;p22"/>
          <p:cNvSpPr/>
          <p:nvPr/>
        </p:nvSpPr>
        <p:spPr>
          <a:xfrm rot="1597366" flipH="1">
            <a:off x="-2380948" y="4081251"/>
            <a:ext cx="5009722" cy="2666433"/>
          </a:xfrm>
          <a:custGeom>
            <a:avLst/>
            <a:gdLst/>
            <a:ahLst/>
            <a:cxnLst/>
            <a:rect l="l" t="t" r="r" b="b"/>
            <a:pathLst>
              <a:path w="180533" h="96089" extrusionOk="0">
                <a:moveTo>
                  <a:pt x="95540" y="1398"/>
                </a:moveTo>
                <a:cubicBezTo>
                  <a:pt x="95813" y="1398"/>
                  <a:pt x="96090" y="1421"/>
                  <a:pt x="96371" y="1467"/>
                </a:cubicBezTo>
                <a:cubicBezTo>
                  <a:pt x="99671" y="2015"/>
                  <a:pt x="101725" y="5574"/>
                  <a:pt x="101745" y="8708"/>
                </a:cubicBezTo>
                <a:cubicBezTo>
                  <a:pt x="101769" y="12639"/>
                  <a:pt x="99202" y="16118"/>
                  <a:pt x="96465" y="18696"/>
                </a:cubicBezTo>
                <a:cubicBezTo>
                  <a:pt x="96345" y="18809"/>
                  <a:pt x="96224" y="18921"/>
                  <a:pt x="96102" y="19032"/>
                </a:cubicBezTo>
                <a:lnTo>
                  <a:pt x="96102" y="19032"/>
                </a:lnTo>
                <a:cubicBezTo>
                  <a:pt x="95228" y="18487"/>
                  <a:pt x="94393" y="17883"/>
                  <a:pt x="93614" y="17198"/>
                </a:cubicBezTo>
                <a:cubicBezTo>
                  <a:pt x="90923" y="14829"/>
                  <a:pt x="88614" y="11197"/>
                  <a:pt x="89247" y="7459"/>
                </a:cubicBezTo>
                <a:cubicBezTo>
                  <a:pt x="89757" y="4449"/>
                  <a:pt x="92350" y="1398"/>
                  <a:pt x="95540" y="1398"/>
                </a:cubicBezTo>
                <a:close/>
                <a:moveTo>
                  <a:pt x="60924" y="33094"/>
                </a:moveTo>
                <a:lnTo>
                  <a:pt x="60924" y="33094"/>
                </a:lnTo>
                <a:cubicBezTo>
                  <a:pt x="63153" y="34603"/>
                  <a:pt x="65185" y="36441"/>
                  <a:pt x="66862" y="38515"/>
                </a:cubicBezTo>
                <a:cubicBezTo>
                  <a:pt x="69144" y="41336"/>
                  <a:pt x="70872" y="44953"/>
                  <a:pt x="70596" y="48664"/>
                </a:cubicBezTo>
                <a:cubicBezTo>
                  <a:pt x="70351" y="51936"/>
                  <a:pt x="68317" y="55156"/>
                  <a:pt x="65421" y="56715"/>
                </a:cubicBezTo>
                <a:cubicBezTo>
                  <a:pt x="64375" y="57277"/>
                  <a:pt x="63279" y="57541"/>
                  <a:pt x="62200" y="57541"/>
                </a:cubicBezTo>
                <a:cubicBezTo>
                  <a:pt x="60212" y="57541"/>
                  <a:pt x="58279" y="56650"/>
                  <a:pt x="56817" y="55094"/>
                </a:cubicBezTo>
                <a:cubicBezTo>
                  <a:pt x="54502" y="52633"/>
                  <a:pt x="53452" y="49122"/>
                  <a:pt x="53276" y="45809"/>
                </a:cubicBezTo>
                <a:cubicBezTo>
                  <a:pt x="53077" y="42058"/>
                  <a:pt x="54050" y="38318"/>
                  <a:pt x="56855" y="35691"/>
                </a:cubicBezTo>
                <a:cubicBezTo>
                  <a:pt x="58044" y="34577"/>
                  <a:pt x="59439" y="33743"/>
                  <a:pt x="60924" y="33094"/>
                </a:cubicBezTo>
                <a:close/>
                <a:moveTo>
                  <a:pt x="138727" y="50284"/>
                </a:moveTo>
                <a:cubicBezTo>
                  <a:pt x="140276" y="52756"/>
                  <a:pt x="141607" y="55386"/>
                  <a:pt x="142676" y="58177"/>
                </a:cubicBezTo>
                <a:cubicBezTo>
                  <a:pt x="145400" y="65287"/>
                  <a:pt x="146369" y="73244"/>
                  <a:pt x="144473" y="80688"/>
                </a:cubicBezTo>
                <a:cubicBezTo>
                  <a:pt x="143514" y="84454"/>
                  <a:pt x="141745" y="88093"/>
                  <a:pt x="138872" y="90770"/>
                </a:cubicBezTo>
                <a:cubicBezTo>
                  <a:pt x="136351" y="93118"/>
                  <a:pt x="133013" y="94691"/>
                  <a:pt x="129541" y="94691"/>
                </a:cubicBezTo>
                <a:cubicBezTo>
                  <a:pt x="129337" y="94691"/>
                  <a:pt x="129133" y="94685"/>
                  <a:pt x="128929" y="94675"/>
                </a:cubicBezTo>
                <a:cubicBezTo>
                  <a:pt x="122041" y="94304"/>
                  <a:pt x="116826" y="87743"/>
                  <a:pt x="116157" y="81218"/>
                </a:cubicBezTo>
                <a:cubicBezTo>
                  <a:pt x="115344" y="73267"/>
                  <a:pt x="119673" y="65841"/>
                  <a:pt x="125186" y="60474"/>
                </a:cubicBezTo>
                <a:cubicBezTo>
                  <a:pt x="128081" y="57656"/>
                  <a:pt x="131335" y="55249"/>
                  <a:pt x="134670" y="52982"/>
                </a:cubicBezTo>
                <a:cubicBezTo>
                  <a:pt x="136013" y="52069"/>
                  <a:pt x="137366" y="51171"/>
                  <a:pt x="138727" y="50284"/>
                </a:cubicBezTo>
                <a:close/>
                <a:moveTo>
                  <a:pt x="95509" y="1"/>
                </a:moveTo>
                <a:cubicBezTo>
                  <a:pt x="95078" y="1"/>
                  <a:pt x="94639" y="45"/>
                  <a:pt x="94197" y="137"/>
                </a:cubicBezTo>
                <a:cubicBezTo>
                  <a:pt x="91144" y="776"/>
                  <a:pt x="88784" y="3530"/>
                  <a:pt x="88022" y="6469"/>
                </a:cubicBezTo>
                <a:cubicBezTo>
                  <a:pt x="87166" y="9770"/>
                  <a:pt x="88409" y="13224"/>
                  <a:pt x="90424" y="15849"/>
                </a:cubicBezTo>
                <a:cubicBezTo>
                  <a:pt x="91702" y="17514"/>
                  <a:pt x="93278" y="18856"/>
                  <a:pt x="95012" y="19977"/>
                </a:cubicBezTo>
                <a:lnTo>
                  <a:pt x="95012" y="19977"/>
                </a:lnTo>
                <a:cubicBezTo>
                  <a:pt x="92450" y="22094"/>
                  <a:pt x="89551" y="23791"/>
                  <a:pt x="86511" y="25127"/>
                </a:cubicBezTo>
                <a:cubicBezTo>
                  <a:pt x="82851" y="26736"/>
                  <a:pt x="78952" y="27806"/>
                  <a:pt x="75022" y="28501"/>
                </a:cubicBezTo>
                <a:cubicBezTo>
                  <a:pt x="71684" y="29091"/>
                  <a:pt x="68308" y="29477"/>
                  <a:pt x="65010" y="30282"/>
                </a:cubicBezTo>
                <a:cubicBezTo>
                  <a:pt x="63685" y="30606"/>
                  <a:pt x="62363" y="30999"/>
                  <a:pt x="61090" y="31505"/>
                </a:cubicBezTo>
                <a:lnTo>
                  <a:pt x="61090" y="31505"/>
                </a:lnTo>
                <a:cubicBezTo>
                  <a:pt x="59861" y="30716"/>
                  <a:pt x="58574" y="30026"/>
                  <a:pt x="57247" y="29461"/>
                </a:cubicBezTo>
                <a:cubicBezTo>
                  <a:pt x="54657" y="28357"/>
                  <a:pt x="51923" y="27899"/>
                  <a:pt x="49159" y="27899"/>
                </a:cubicBezTo>
                <a:cubicBezTo>
                  <a:pt x="44210" y="27899"/>
                  <a:pt x="39167" y="29369"/>
                  <a:pt x="34690" y="31237"/>
                </a:cubicBezTo>
                <a:cubicBezTo>
                  <a:pt x="21705" y="36653"/>
                  <a:pt x="11529" y="47379"/>
                  <a:pt x="4691" y="59475"/>
                </a:cubicBezTo>
                <a:cubicBezTo>
                  <a:pt x="3001" y="62464"/>
                  <a:pt x="1518" y="65560"/>
                  <a:pt x="210" y="68733"/>
                </a:cubicBezTo>
                <a:cubicBezTo>
                  <a:pt x="0" y="69241"/>
                  <a:pt x="419" y="69576"/>
                  <a:pt x="858" y="69576"/>
                </a:cubicBezTo>
                <a:cubicBezTo>
                  <a:pt x="1143" y="69576"/>
                  <a:pt x="1436" y="69435"/>
                  <a:pt x="1570" y="69108"/>
                </a:cubicBezTo>
                <a:cubicBezTo>
                  <a:pt x="6783" y="56465"/>
                  <a:pt x="15273" y="44672"/>
                  <a:pt x="26776" y="37062"/>
                </a:cubicBezTo>
                <a:cubicBezTo>
                  <a:pt x="32497" y="33277"/>
                  <a:pt x="39024" y="30526"/>
                  <a:pt x="45842" y="29558"/>
                </a:cubicBezTo>
                <a:cubicBezTo>
                  <a:pt x="46968" y="29398"/>
                  <a:pt x="48087" y="29314"/>
                  <a:pt x="49195" y="29314"/>
                </a:cubicBezTo>
                <a:cubicBezTo>
                  <a:pt x="52329" y="29314"/>
                  <a:pt x="55376" y="29983"/>
                  <a:pt x="58240" y="31487"/>
                </a:cubicBezTo>
                <a:cubicBezTo>
                  <a:pt x="58672" y="31713"/>
                  <a:pt x="59099" y="31952"/>
                  <a:pt x="59521" y="32203"/>
                </a:cubicBezTo>
                <a:lnTo>
                  <a:pt x="59521" y="32203"/>
                </a:lnTo>
                <a:cubicBezTo>
                  <a:pt x="58437" y="32742"/>
                  <a:pt x="57407" y="33384"/>
                  <a:pt x="56463" y="34160"/>
                </a:cubicBezTo>
                <a:cubicBezTo>
                  <a:pt x="53673" y="36455"/>
                  <a:pt x="52189" y="39789"/>
                  <a:pt x="51896" y="43352"/>
                </a:cubicBezTo>
                <a:cubicBezTo>
                  <a:pt x="51393" y="49441"/>
                  <a:pt x="54166" y="58104"/>
                  <a:pt x="61246" y="58933"/>
                </a:cubicBezTo>
                <a:cubicBezTo>
                  <a:pt x="61541" y="58967"/>
                  <a:pt x="61834" y="58984"/>
                  <a:pt x="62125" y="58984"/>
                </a:cubicBezTo>
                <a:cubicBezTo>
                  <a:pt x="65057" y="58984"/>
                  <a:pt x="67750" y="57288"/>
                  <a:pt x="69529" y="54997"/>
                </a:cubicBezTo>
                <a:cubicBezTo>
                  <a:pt x="71619" y="52306"/>
                  <a:pt x="72390" y="48991"/>
                  <a:pt x="71819" y="45648"/>
                </a:cubicBezTo>
                <a:cubicBezTo>
                  <a:pt x="71198" y="42017"/>
                  <a:pt x="69133" y="38768"/>
                  <a:pt x="66639" y="36125"/>
                </a:cubicBezTo>
                <a:cubicBezTo>
                  <a:pt x="65390" y="34802"/>
                  <a:pt x="64001" y="33568"/>
                  <a:pt x="62508" y="32477"/>
                </a:cubicBezTo>
                <a:lnTo>
                  <a:pt x="62508" y="32477"/>
                </a:lnTo>
                <a:cubicBezTo>
                  <a:pt x="63377" y="32176"/>
                  <a:pt x="64262" y="31924"/>
                  <a:pt x="65142" y="31703"/>
                </a:cubicBezTo>
                <a:cubicBezTo>
                  <a:pt x="68323" y="30904"/>
                  <a:pt x="71583" y="30505"/>
                  <a:pt x="74813" y="29962"/>
                </a:cubicBezTo>
                <a:cubicBezTo>
                  <a:pt x="78525" y="29338"/>
                  <a:pt x="82189" y="28387"/>
                  <a:pt x="85688" y="26990"/>
                </a:cubicBezTo>
                <a:cubicBezTo>
                  <a:pt x="89186" y="25592"/>
                  <a:pt x="92496" y="23772"/>
                  <a:pt x="95452" y="21429"/>
                </a:cubicBezTo>
                <a:cubicBezTo>
                  <a:pt x="95732" y="21207"/>
                  <a:pt x="96009" y="20980"/>
                  <a:pt x="96284" y="20748"/>
                </a:cubicBezTo>
                <a:lnTo>
                  <a:pt x="96284" y="20748"/>
                </a:lnTo>
                <a:cubicBezTo>
                  <a:pt x="97334" y="21344"/>
                  <a:pt x="98427" y="21874"/>
                  <a:pt x="99533" y="22359"/>
                </a:cubicBezTo>
                <a:cubicBezTo>
                  <a:pt x="103086" y="23914"/>
                  <a:pt x="106748" y="25191"/>
                  <a:pt x="110268" y="26826"/>
                </a:cubicBezTo>
                <a:cubicBezTo>
                  <a:pt x="121102" y="31856"/>
                  <a:pt x="131304" y="39152"/>
                  <a:pt x="137946" y="49078"/>
                </a:cubicBezTo>
                <a:lnTo>
                  <a:pt x="137946" y="49078"/>
                </a:lnTo>
                <a:cubicBezTo>
                  <a:pt x="136040" y="50328"/>
                  <a:pt x="134152" y="51605"/>
                  <a:pt x="132289" y="52915"/>
                </a:cubicBezTo>
                <a:cubicBezTo>
                  <a:pt x="125730" y="57526"/>
                  <a:pt x="119509" y="63049"/>
                  <a:pt x="116428" y="70640"/>
                </a:cubicBezTo>
                <a:cubicBezTo>
                  <a:pt x="113663" y="77453"/>
                  <a:pt x="114011" y="85388"/>
                  <a:pt x="119044" y="91054"/>
                </a:cubicBezTo>
                <a:cubicBezTo>
                  <a:pt x="121203" y="93485"/>
                  <a:pt x="124142" y="95356"/>
                  <a:pt x="127378" y="95907"/>
                </a:cubicBezTo>
                <a:cubicBezTo>
                  <a:pt x="128095" y="96030"/>
                  <a:pt x="128815" y="96089"/>
                  <a:pt x="129532" y="96089"/>
                </a:cubicBezTo>
                <a:cubicBezTo>
                  <a:pt x="132359" y="96089"/>
                  <a:pt x="135142" y="95172"/>
                  <a:pt x="137522" y="93610"/>
                </a:cubicBezTo>
                <a:cubicBezTo>
                  <a:pt x="144128" y="89277"/>
                  <a:pt x="146645" y="81082"/>
                  <a:pt x="146848" y="73539"/>
                </a:cubicBezTo>
                <a:cubicBezTo>
                  <a:pt x="147082" y="64866"/>
                  <a:pt x="144378" y="56688"/>
                  <a:pt x="139868" y="49545"/>
                </a:cubicBezTo>
                <a:lnTo>
                  <a:pt x="139868" y="49545"/>
                </a:lnTo>
                <a:cubicBezTo>
                  <a:pt x="141756" y="48328"/>
                  <a:pt x="143657" y="47132"/>
                  <a:pt x="145565" y="45948"/>
                </a:cubicBezTo>
                <a:cubicBezTo>
                  <a:pt x="153121" y="41260"/>
                  <a:pt x="160828" y="36821"/>
                  <a:pt x="168579" y="32465"/>
                </a:cubicBezTo>
                <a:cubicBezTo>
                  <a:pt x="172331" y="30357"/>
                  <a:pt x="176094" y="28268"/>
                  <a:pt x="179857" y="26180"/>
                </a:cubicBezTo>
                <a:cubicBezTo>
                  <a:pt x="180532" y="25804"/>
                  <a:pt x="180118" y="24866"/>
                  <a:pt x="179490" y="24866"/>
                </a:cubicBezTo>
                <a:cubicBezTo>
                  <a:pt x="179380" y="24866"/>
                  <a:pt x="179263" y="24895"/>
                  <a:pt x="179144" y="24961"/>
                </a:cubicBezTo>
                <a:cubicBezTo>
                  <a:pt x="171118" y="29417"/>
                  <a:pt x="163091" y="33874"/>
                  <a:pt x="155171" y="38516"/>
                </a:cubicBezTo>
                <a:cubicBezTo>
                  <a:pt x="149759" y="41688"/>
                  <a:pt x="144354" y="44918"/>
                  <a:pt x="139082" y="48337"/>
                </a:cubicBezTo>
                <a:lnTo>
                  <a:pt x="139082" y="48337"/>
                </a:lnTo>
                <a:cubicBezTo>
                  <a:pt x="135400" y="42848"/>
                  <a:pt x="130656" y="38010"/>
                  <a:pt x="125387" y="34081"/>
                </a:cubicBezTo>
                <a:cubicBezTo>
                  <a:pt x="119094" y="29387"/>
                  <a:pt x="112050" y="25826"/>
                  <a:pt x="104761" y="22959"/>
                </a:cubicBezTo>
                <a:cubicBezTo>
                  <a:pt x="102296" y="21990"/>
                  <a:pt x="99735" y="21050"/>
                  <a:pt x="97381" y="19774"/>
                </a:cubicBezTo>
                <a:lnTo>
                  <a:pt x="97381" y="19774"/>
                </a:lnTo>
                <a:cubicBezTo>
                  <a:pt x="99422" y="17870"/>
                  <a:pt x="101194" y="15649"/>
                  <a:pt x="102253" y="13062"/>
                </a:cubicBezTo>
                <a:cubicBezTo>
                  <a:pt x="103493" y="10028"/>
                  <a:pt x="103479" y="6614"/>
                  <a:pt x="101738" y="3775"/>
                </a:cubicBezTo>
                <a:cubicBezTo>
                  <a:pt x="100381" y="1563"/>
                  <a:pt x="98073" y="1"/>
                  <a:pt x="955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371" name="Google Shape;371;p22"/>
          <p:cNvGrpSpPr/>
          <p:nvPr/>
        </p:nvGrpSpPr>
        <p:grpSpPr>
          <a:xfrm flipH="1">
            <a:off x="5772400" y="889687"/>
            <a:ext cx="6382248" cy="6616337"/>
            <a:chOff x="-3065900" y="1257259"/>
            <a:chExt cx="6382248" cy="6616337"/>
          </a:xfrm>
        </p:grpSpPr>
        <p:sp>
          <p:nvSpPr>
            <p:cNvPr id="372" name="Google Shape;372;p22"/>
            <p:cNvSpPr/>
            <p:nvPr/>
          </p:nvSpPr>
          <p:spPr>
            <a:xfrm rot="-2140408">
              <a:off x="-1948060" y="1981452"/>
              <a:ext cx="4146569" cy="5167950"/>
            </a:xfrm>
            <a:custGeom>
              <a:avLst/>
              <a:gdLst/>
              <a:ahLst/>
              <a:cxnLst/>
              <a:rect l="l" t="t" r="r" b="b"/>
              <a:pathLst>
                <a:path w="35896" h="49992" extrusionOk="0">
                  <a:moveTo>
                    <a:pt x="8261" y="1"/>
                  </a:moveTo>
                  <a:cubicBezTo>
                    <a:pt x="7097" y="1"/>
                    <a:pt x="5978" y="354"/>
                    <a:pt x="4947" y="1169"/>
                  </a:cubicBezTo>
                  <a:cubicBezTo>
                    <a:pt x="2867" y="2815"/>
                    <a:pt x="1308" y="4876"/>
                    <a:pt x="698" y="7545"/>
                  </a:cubicBezTo>
                  <a:cubicBezTo>
                    <a:pt x="0" y="10596"/>
                    <a:pt x="37" y="13676"/>
                    <a:pt x="401" y="16749"/>
                  </a:cubicBezTo>
                  <a:cubicBezTo>
                    <a:pt x="907" y="21027"/>
                    <a:pt x="2277" y="25068"/>
                    <a:pt x="4165" y="28915"/>
                  </a:cubicBezTo>
                  <a:cubicBezTo>
                    <a:pt x="5804" y="32254"/>
                    <a:pt x="7565" y="35537"/>
                    <a:pt x="9352" y="38801"/>
                  </a:cubicBezTo>
                  <a:cubicBezTo>
                    <a:pt x="11092" y="41975"/>
                    <a:pt x="13430" y="44635"/>
                    <a:pt x="16488" y="46625"/>
                  </a:cubicBezTo>
                  <a:cubicBezTo>
                    <a:pt x="19457" y="48558"/>
                    <a:pt x="22617" y="49935"/>
                    <a:pt x="26236" y="49992"/>
                  </a:cubicBezTo>
                  <a:cubicBezTo>
                    <a:pt x="26677" y="49965"/>
                    <a:pt x="27117" y="49949"/>
                    <a:pt x="27557" y="49912"/>
                  </a:cubicBezTo>
                  <a:cubicBezTo>
                    <a:pt x="30854" y="49645"/>
                    <a:pt x="33909" y="47284"/>
                    <a:pt x="34800" y="44254"/>
                  </a:cubicBezTo>
                  <a:cubicBezTo>
                    <a:pt x="35369" y="42317"/>
                    <a:pt x="35333" y="40337"/>
                    <a:pt x="34659" y="38454"/>
                  </a:cubicBezTo>
                  <a:cubicBezTo>
                    <a:pt x="33959" y="36501"/>
                    <a:pt x="33164" y="34562"/>
                    <a:pt x="32205" y="32723"/>
                  </a:cubicBezTo>
                  <a:cubicBezTo>
                    <a:pt x="30965" y="30345"/>
                    <a:pt x="31183" y="28268"/>
                    <a:pt x="32770" y="26130"/>
                  </a:cubicBezTo>
                  <a:cubicBezTo>
                    <a:pt x="33615" y="24991"/>
                    <a:pt x="34230" y="23644"/>
                    <a:pt x="34758" y="22315"/>
                  </a:cubicBezTo>
                  <a:cubicBezTo>
                    <a:pt x="35896" y="19456"/>
                    <a:pt x="35815" y="16576"/>
                    <a:pt x="34371" y="13831"/>
                  </a:cubicBezTo>
                  <a:cubicBezTo>
                    <a:pt x="33091" y="11401"/>
                    <a:pt x="31116" y="9791"/>
                    <a:pt x="28303" y="9577"/>
                  </a:cubicBezTo>
                  <a:cubicBezTo>
                    <a:pt x="27989" y="9553"/>
                    <a:pt x="27672" y="9542"/>
                    <a:pt x="27353" y="9542"/>
                  </a:cubicBezTo>
                  <a:cubicBezTo>
                    <a:pt x="26314" y="9542"/>
                    <a:pt x="25261" y="9661"/>
                    <a:pt x="24244" y="9843"/>
                  </a:cubicBezTo>
                  <a:cubicBezTo>
                    <a:pt x="23782" y="9925"/>
                    <a:pt x="23338" y="9966"/>
                    <a:pt x="22912" y="9966"/>
                  </a:cubicBezTo>
                  <a:cubicBezTo>
                    <a:pt x="21015" y="9966"/>
                    <a:pt x="19467" y="9152"/>
                    <a:pt x="18214" y="7524"/>
                  </a:cubicBezTo>
                  <a:cubicBezTo>
                    <a:pt x="17677" y="6827"/>
                    <a:pt x="17168" y="6105"/>
                    <a:pt x="16679" y="5372"/>
                  </a:cubicBezTo>
                  <a:cubicBezTo>
                    <a:pt x="15217" y="3187"/>
                    <a:pt x="13367" y="1476"/>
                    <a:pt x="10873" y="526"/>
                  </a:cubicBezTo>
                  <a:cubicBezTo>
                    <a:pt x="9989" y="190"/>
                    <a:pt x="9113" y="1"/>
                    <a:pt x="8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 rot="1571164">
              <a:off x="-1720964" y="3539717"/>
              <a:ext cx="4638229" cy="2419655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" name="Google Shape;374;p22"/>
            <p:cNvGrpSpPr/>
            <p:nvPr/>
          </p:nvGrpSpPr>
          <p:grpSpPr>
            <a:xfrm rot="6613848">
              <a:off x="123610" y="4427447"/>
              <a:ext cx="451460" cy="188480"/>
              <a:chOff x="3330606" y="862041"/>
              <a:chExt cx="451463" cy="188481"/>
            </a:xfrm>
          </p:grpSpPr>
          <p:sp>
            <p:nvSpPr>
              <p:cNvPr id="375" name="Google Shape;375;p22"/>
              <p:cNvSpPr/>
              <p:nvPr/>
            </p:nvSpPr>
            <p:spPr>
              <a:xfrm rot="38686">
                <a:off x="3331041" y="970316"/>
                <a:ext cx="65095" cy="79843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2"/>
              <p:cNvSpPr/>
              <p:nvPr/>
            </p:nvSpPr>
            <p:spPr>
              <a:xfrm rot="38686">
                <a:off x="3517454" y="862319"/>
                <a:ext cx="50133" cy="137219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2"/>
              <p:cNvSpPr/>
              <p:nvPr/>
            </p:nvSpPr>
            <p:spPr>
              <a:xfrm rot="38686">
                <a:off x="3740926" y="908309"/>
                <a:ext cx="40644" cy="9138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22"/>
            <p:cNvGrpSpPr/>
            <p:nvPr/>
          </p:nvGrpSpPr>
          <p:grpSpPr>
            <a:xfrm rot="1618040">
              <a:off x="1175046" y="3523150"/>
              <a:ext cx="374954" cy="211963"/>
              <a:chOff x="5141645" y="1296901"/>
              <a:chExt cx="374939" cy="211954"/>
            </a:xfrm>
          </p:grpSpPr>
          <p:sp>
            <p:nvSpPr>
              <p:cNvPr id="379" name="Google Shape;379;p22"/>
              <p:cNvSpPr/>
              <p:nvPr/>
            </p:nvSpPr>
            <p:spPr>
              <a:xfrm rot="-46833">
                <a:off x="5457840" y="1432520"/>
                <a:ext cx="58219" cy="75943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 rot="-46833">
                <a:off x="5299930" y="1297267"/>
                <a:ext cx="54648" cy="144306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 rot="-46833">
                <a:off x="5142252" y="1346319"/>
                <a:ext cx="44345" cy="87626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3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3"/>
          <p:cNvGrpSpPr/>
          <p:nvPr/>
        </p:nvGrpSpPr>
        <p:grpSpPr>
          <a:xfrm rot="-1794031">
            <a:off x="8024398" y="-784708"/>
            <a:ext cx="2804762" cy="4653489"/>
            <a:chOff x="7207535" y="-1917684"/>
            <a:chExt cx="2804737" cy="4653447"/>
          </a:xfrm>
        </p:grpSpPr>
        <p:sp>
          <p:nvSpPr>
            <p:cNvPr id="384" name="Google Shape;384;p23"/>
            <p:cNvSpPr/>
            <p:nvPr/>
          </p:nvSpPr>
          <p:spPr>
            <a:xfrm rot="-5612929">
              <a:off x="6417051" y="-792094"/>
              <a:ext cx="4513404" cy="2402267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23"/>
            <p:cNvGrpSpPr/>
            <p:nvPr/>
          </p:nvGrpSpPr>
          <p:grpSpPr>
            <a:xfrm rot="-6299960">
              <a:off x="7174624" y="273233"/>
              <a:ext cx="364914" cy="211869"/>
              <a:chOff x="4974900" y="1043625"/>
              <a:chExt cx="364925" cy="211875"/>
            </a:xfrm>
          </p:grpSpPr>
          <p:sp>
            <p:nvSpPr>
              <p:cNvPr id="386" name="Google Shape;386;p23"/>
              <p:cNvSpPr/>
              <p:nvPr/>
            </p:nvSpPr>
            <p:spPr>
              <a:xfrm>
                <a:off x="5283175" y="1180100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3"/>
              <p:cNvSpPr/>
              <p:nvPr/>
            </p:nvSpPr>
            <p:spPr>
              <a:xfrm>
                <a:off x="5128100" y="1043625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4974900" y="1090125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 rot="10800000" flipH="1">
            <a:off x="-2123712" y="1649974"/>
            <a:ext cx="4962961" cy="4847059"/>
            <a:chOff x="-2150062" y="-1403326"/>
            <a:chExt cx="4962961" cy="4847059"/>
          </a:xfrm>
        </p:grpSpPr>
        <p:sp>
          <p:nvSpPr>
            <p:cNvPr id="390" name="Google Shape;390;p23"/>
            <p:cNvSpPr/>
            <p:nvPr/>
          </p:nvSpPr>
          <p:spPr>
            <a:xfrm rot="5563672">
              <a:off x="-2258995" y="-744728"/>
              <a:ext cx="4307589" cy="3889123"/>
            </a:xfrm>
            <a:custGeom>
              <a:avLst/>
              <a:gdLst/>
              <a:ahLst/>
              <a:cxnLst/>
              <a:rect l="l" t="t" r="r" b="b"/>
              <a:pathLst>
                <a:path w="24633" h="22240" extrusionOk="0">
                  <a:moveTo>
                    <a:pt x="4277" y="0"/>
                  </a:moveTo>
                  <a:cubicBezTo>
                    <a:pt x="3437" y="0"/>
                    <a:pt x="2624" y="373"/>
                    <a:pt x="1959" y="1105"/>
                  </a:cubicBezTo>
                  <a:cubicBezTo>
                    <a:pt x="1654" y="1442"/>
                    <a:pt x="1394" y="1838"/>
                    <a:pt x="1187" y="2243"/>
                  </a:cubicBezTo>
                  <a:cubicBezTo>
                    <a:pt x="285" y="4012"/>
                    <a:pt x="1" y="5924"/>
                    <a:pt x="294" y="7854"/>
                  </a:cubicBezTo>
                  <a:cubicBezTo>
                    <a:pt x="1018" y="12636"/>
                    <a:pt x="3281" y="16570"/>
                    <a:pt x="7157" y="19499"/>
                  </a:cubicBezTo>
                  <a:cubicBezTo>
                    <a:pt x="9269" y="21093"/>
                    <a:pt x="11589" y="22238"/>
                    <a:pt x="14328" y="22239"/>
                  </a:cubicBezTo>
                  <a:cubicBezTo>
                    <a:pt x="18252" y="22218"/>
                    <a:pt x="22214" y="19420"/>
                    <a:pt x="23544" y="15731"/>
                  </a:cubicBezTo>
                  <a:cubicBezTo>
                    <a:pt x="24633" y="12717"/>
                    <a:pt x="24032" y="9778"/>
                    <a:pt x="21943" y="7865"/>
                  </a:cubicBezTo>
                  <a:cubicBezTo>
                    <a:pt x="20404" y="6455"/>
                    <a:pt x="18635" y="5883"/>
                    <a:pt x="16700" y="5883"/>
                  </a:cubicBezTo>
                  <a:cubicBezTo>
                    <a:pt x="16223" y="5883"/>
                    <a:pt x="15735" y="5918"/>
                    <a:pt x="15239" y="5984"/>
                  </a:cubicBezTo>
                  <a:cubicBezTo>
                    <a:pt x="13952" y="6153"/>
                    <a:pt x="12662" y="6297"/>
                    <a:pt x="11369" y="6409"/>
                  </a:cubicBezTo>
                  <a:cubicBezTo>
                    <a:pt x="11325" y="6413"/>
                    <a:pt x="11282" y="6414"/>
                    <a:pt x="11239" y="6414"/>
                  </a:cubicBezTo>
                  <a:cubicBezTo>
                    <a:pt x="10744" y="6414"/>
                    <a:pt x="10346" y="6155"/>
                    <a:pt x="10084" y="5686"/>
                  </a:cubicBezTo>
                  <a:cubicBezTo>
                    <a:pt x="9800" y="5180"/>
                    <a:pt x="9500" y="4684"/>
                    <a:pt x="9202" y="4185"/>
                  </a:cubicBezTo>
                  <a:cubicBezTo>
                    <a:pt x="8397" y="2833"/>
                    <a:pt x="7482" y="1571"/>
                    <a:pt x="6179" y="648"/>
                  </a:cubicBezTo>
                  <a:cubicBezTo>
                    <a:pt x="5566" y="214"/>
                    <a:pt x="4914" y="0"/>
                    <a:pt x="4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 rot="-2886542">
              <a:off x="-1957899" y="306994"/>
              <a:ext cx="5158208" cy="1261621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 rot="-2886542">
              <a:off x="448831" y="85862"/>
              <a:ext cx="65924" cy="103648"/>
            </a:xfrm>
            <a:custGeom>
              <a:avLst/>
              <a:gdLst/>
              <a:ahLst/>
              <a:cxnLst/>
              <a:rect l="l" t="t" r="r" b="b"/>
              <a:pathLst>
                <a:path w="2637" h="4146" extrusionOk="0">
                  <a:moveTo>
                    <a:pt x="739" y="0"/>
                  </a:moveTo>
                  <a:cubicBezTo>
                    <a:pt x="678" y="0"/>
                    <a:pt x="618" y="8"/>
                    <a:pt x="564" y="26"/>
                  </a:cubicBezTo>
                  <a:cubicBezTo>
                    <a:pt x="394" y="82"/>
                    <a:pt x="229" y="188"/>
                    <a:pt x="142" y="351"/>
                  </a:cubicBezTo>
                  <a:cubicBezTo>
                    <a:pt x="60" y="506"/>
                    <a:pt x="1" y="724"/>
                    <a:pt x="72" y="894"/>
                  </a:cubicBezTo>
                  <a:cubicBezTo>
                    <a:pt x="449" y="1806"/>
                    <a:pt x="827" y="2716"/>
                    <a:pt x="1205" y="3628"/>
                  </a:cubicBezTo>
                  <a:cubicBezTo>
                    <a:pt x="1278" y="3805"/>
                    <a:pt x="1356" y="3948"/>
                    <a:pt x="1529" y="4049"/>
                  </a:cubicBezTo>
                  <a:cubicBezTo>
                    <a:pt x="1632" y="4109"/>
                    <a:pt x="1767" y="4146"/>
                    <a:pt x="1897" y="4146"/>
                  </a:cubicBezTo>
                  <a:cubicBezTo>
                    <a:pt x="1958" y="4146"/>
                    <a:pt x="2018" y="4138"/>
                    <a:pt x="2073" y="4120"/>
                  </a:cubicBezTo>
                  <a:cubicBezTo>
                    <a:pt x="2243" y="4065"/>
                    <a:pt x="2408" y="3960"/>
                    <a:pt x="2495" y="3796"/>
                  </a:cubicBezTo>
                  <a:cubicBezTo>
                    <a:pt x="2577" y="3641"/>
                    <a:pt x="2636" y="3423"/>
                    <a:pt x="2565" y="3252"/>
                  </a:cubicBezTo>
                  <a:cubicBezTo>
                    <a:pt x="2188" y="2342"/>
                    <a:pt x="1810" y="1430"/>
                    <a:pt x="1432" y="519"/>
                  </a:cubicBezTo>
                  <a:cubicBezTo>
                    <a:pt x="1359" y="341"/>
                    <a:pt x="1281" y="198"/>
                    <a:pt x="1108" y="98"/>
                  </a:cubicBezTo>
                  <a:cubicBezTo>
                    <a:pt x="1005" y="37"/>
                    <a:pt x="869" y="0"/>
                    <a:pt x="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 rot="-2886542">
              <a:off x="464109" y="229196"/>
              <a:ext cx="72223" cy="59874"/>
            </a:xfrm>
            <a:custGeom>
              <a:avLst/>
              <a:gdLst/>
              <a:ahLst/>
              <a:cxnLst/>
              <a:rect l="l" t="t" r="r" b="b"/>
              <a:pathLst>
                <a:path w="2889" h="2395" extrusionOk="0">
                  <a:moveTo>
                    <a:pt x="741" y="1"/>
                  </a:moveTo>
                  <a:cubicBezTo>
                    <a:pt x="674" y="1"/>
                    <a:pt x="608" y="9"/>
                    <a:pt x="552" y="25"/>
                  </a:cubicBezTo>
                  <a:cubicBezTo>
                    <a:pt x="388" y="70"/>
                    <a:pt x="211" y="196"/>
                    <a:pt x="130" y="349"/>
                  </a:cubicBezTo>
                  <a:cubicBezTo>
                    <a:pt x="44" y="513"/>
                    <a:pt x="0" y="711"/>
                    <a:pt x="59" y="893"/>
                  </a:cubicBezTo>
                  <a:cubicBezTo>
                    <a:pt x="118" y="1075"/>
                    <a:pt x="226" y="1204"/>
                    <a:pt x="384" y="1315"/>
                  </a:cubicBezTo>
                  <a:cubicBezTo>
                    <a:pt x="853" y="1643"/>
                    <a:pt x="1323" y="1971"/>
                    <a:pt x="1793" y="2300"/>
                  </a:cubicBezTo>
                  <a:cubicBezTo>
                    <a:pt x="1886" y="2365"/>
                    <a:pt x="2021" y="2395"/>
                    <a:pt x="2148" y="2395"/>
                  </a:cubicBezTo>
                  <a:cubicBezTo>
                    <a:pt x="2215" y="2395"/>
                    <a:pt x="2281" y="2387"/>
                    <a:pt x="2337" y="2371"/>
                  </a:cubicBezTo>
                  <a:cubicBezTo>
                    <a:pt x="2501" y="2326"/>
                    <a:pt x="2678" y="2200"/>
                    <a:pt x="2759" y="2047"/>
                  </a:cubicBezTo>
                  <a:cubicBezTo>
                    <a:pt x="2845" y="1883"/>
                    <a:pt x="2889" y="1685"/>
                    <a:pt x="2830" y="1503"/>
                  </a:cubicBezTo>
                  <a:cubicBezTo>
                    <a:pt x="2771" y="1321"/>
                    <a:pt x="2663" y="1191"/>
                    <a:pt x="2505" y="1081"/>
                  </a:cubicBezTo>
                  <a:cubicBezTo>
                    <a:pt x="2036" y="753"/>
                    <a:pt x="1566" y="424"/>
                    <a:pt x="1095" y="96"/>
                  </a:cubicBezTo>
                  <a:cubicBezTo>
                    <a:pt x="1002" y="31"/>
                    <a:pt x="868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 rot="-2886542">
              <a:off x="592645" y="-22419"/>
              <a:ext cx="37399" cy="68648"/>
            </a:xfrm>
            <a:custGeom>
              <a:avLst/>
              <a:gdLst/>
              <a:ahLst/>
              <a:cxnLst/>
              <a:rect l="l" t="t" r="r" b="b"/>
              <a:pathLst>
                <a:path w="1496" h="2746" extrusionOk="0">
                  <a:moveTo>
                    <a:pt x="803" y="0"/>
                  </a:moveTo>
                  <a:cubicBezTo>
                    <a:pt x="796" y="0"/>
                    <a:pt x="789" y="0"/>
                    <a:pt x="782" y="1"/>
                  </a:cubicBezTo>
                  <a:cubicBezTo>
                    <a:pt x="599" y="9"/>
                    <a:pt x="410" y="69"/>
                    <a:pt x="282" y="208"/>
                  </a:cubicBezTo>
                  <a:cubicBezTo>
                    <a:pt x="152" y="349"/>
                    <a:pt x="86" y="512"/>
                    <a:pt x="76" y="706"/>
                  </a:cubicBezTo>
                  <a:cubicBezTo>
                    <a:pt x="53" y="1151"/>
                    <a:pt x="32" y="1595"/>
                    <a:pt x="9" y="2039"/>
                  </a:cubicBezTo>
                  <a:cubicBezTo>
                    <a:pt x="0" y="2215"/>
                    <a:pt x="94" y="2417"/>
                    <a:pt x="216" y="2539"/>
                  </a:cubicBezTo>
                  <a:cubicBezTo>
                    <a:pt x="333" y="2656"/>
                    <a:pt x="521" y="2746"/>
                    <a:pt x="692" y="2746"/>
                  </a:cubicBezTo>
                  <a:cubicBezTo>
                    <a:pt x="700" y="2746"/>
                    <a:pt x="708" y="2745"/>
                    <a:pt x="715" y="2745"/>
                  </a:cubicBezTo>
                  <a:cubicBezTo>
                    <a:pt x="897" y="2737"/>
                    <a:pt x="1086" y="2677"/>
                    <a:pt x="1214" y="2539"/>
                  </a:cubicBezTo>
                  <a:cubicBezTo>
                    <a:pt x="1344" y="2397"/>
                    <a:pt x="1410" y="2234"/>
                    <a:pt x="1421" y="2039"/>
                  </a:cubicBezTo>
                  <a:cubicBezTo>
                    <a:pt x="1443" y="1595"/>
                    <a:pt x="1465" y="1151"/>
                    <a:pt x="1487" y="706"/>
                  </a:cubicBezTo>
                  <a:cubicBezTo>
                    <a:pt x="1496" y="532"/>
                    <a:pt x="1402" y="329"/>
                    <a:pt x="1280" y="208"/>
                  </a:cubicBezTo>
                  <a:cubicBezTo>
                    <a:pt x="1163" y="90"/>
                    <a:pt x="973" y="0"/>
                    <a:pt x="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4"/>
          <p:cNvGrpSpPr/>
          <p:nvPr/>
        </p:nvGrpSpPr>
        <p:grpSpPr>
          <a:xfrm rot="-10667963">
            <a:off x="-1531995" y="-479102"/>
            <a:ext cx="2804842" cy="4653622"/>
            <a:chOff x="7207535" y="-1917684"/>
            <a:chExt cx="2804737" cy="4653447"/>
          </a:xfrm>
        </p:grpSpPr>
        <p:sp>
          <p:nvSpPr>
            <p:cNvPr id="397" name="Google Shape;397;p24"/>
            <p:cNvSpPr/>
            <p:nvPr/>
          </p:nvSpPr>
          <p:spPr>
            <a:xfrm rot="-5612929">
              <a:off x="6417051" y="-792094"/>
              <a:ext cx="4513404" cy="2402267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4"/>
            <p:cNvGrpSpPr/>
            <p:nvPr/>
          </p:nvGrpSpPr>
          <p:grpSpPr>
            <a:xfrm rot="-6299960">
              <a:off x="7174624" y="273233"/>
              <a:ext cx="364914" cy="211869"/>
              <a:chOff x="4974900" y="1043625"/>
              <a:chExt cx="364925" cy="211875"/>
            </a:xfrm>
          </p:grpSpPr>
          <p:sp>
            <p:nvSpPr>
              <p:cNvPr id="399" name="Google Shape;399;p24"/>
              <p:cNvSpPr/>
              <p:nvPr/>
            </p:nvSpPr>
            <p:spPr>
              <a:xfrm>
                <a:off x="5283175" y="1180100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>
                <a:off x="5128100" y="1043625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4"/>
              <p:cNvSpPr/>
              <p:nvPr/>
            </p:nvSpPr>
            <p:spPr>
              <a:xfrm>
                <a:off x="4974900" y="1090125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24"/>
          <p:cNvGrpSpPr/>
          <p:nvPr/>
        </p:nvGrpSpPr>
        <p:grpSpPr>
          <a:xfrm rot="10800000">
            <a:off x="6312688" y="1584149"/>
            <a:ext cx="4962961" cy="4847059"/>
            <a:chOff x="-2150062" y="-1403326"/>
            <a:chExt cx="4962961" cy="4847059"/>
          </a:xfrm>
        </p:grpSpPr>
        <p:sp>
          <p:nvSpPr>
            <p:cNvPr id="403" name="Google Shape;403;p24"/>
            <p:cNvSpPr/>
            <p:nvPr/>
          </p:nvSpPr>
          <p:spPr>
            <a:xfrm rot="5563672">
              <a:off x="-2258995" y="-744728"/>
              <a:ext cx="4307589" cy="3889123"/>
            </a:xfrm>
            <a:custGeom>
              <a:avLst/>
              <a:gdLst/>
              <a:ahLst/>
              <a:cxnLst/>
              <a:rect l="l" t="t" r="r" b="b"/>
              <a:pathLst>
                <a:path w="24633" h="22240" extrusionOk="0">
                  <a:moveTo>
                    <a:pt x="4277" y="0"/>
                  </a:moveTo>
                  <a:cubicBezTo>
                    <a:pt x="3437" y="0"/>
                    <a:pt x="2624" y="373"/>
                    <a:pt x="1959" y="1105"/>
                  </a:cubicBezTo>
                  <a:cubicBezTo>
                    <a:pt x="1654" y="1442"/>
                    <a:pt x="1394" y="1838"/>
                    <a:pt x="1187" y="2243"/>
                  </a:cubicBezTo>
                  <a:cubicBezTo>
                    <a:pt x="285" y="4012"/>
                    <a:pt x="1" y="5924"/>
                    <a:pt x="294" y="7854"/>
                  </a:cubicBezTo>
                  <a:cubicBezTo>
                    <a:pt x="1018" y="12636"/>
                    <a:pt x="3281" y="16570"/>
                    <a:pt x="7157" y="19499"/>
                  </a:cubicBezTo>
                  <a:cubicBezTo>
                    <a:pt x="9269" y="21093"/>
                    <a:pt x="11589" y="22238"/>
                    <a:pt x="14328" y="22239"/>
                  </a:cubicBezTo>
                  <a:cubicBezTo>
                    <a:pt x="18252" y="22218"/>
                    <a:pt x="22214" y="19420"/>
                    <a:pt x="23544" y="15731"/>
                  </a:cubicBezTo>
                  <a:cubicBezTo>
                    <a:pt x="24633" y="12717"/>
                    <a:pt x="24032" y="9778"/>
                    <a:pt x="21943" y="7865"/>
                  </a:cubicBezTo>
                  <a:cubicBezTo>
                    <a:pt x="20404" y="6455"/>
                    <a:pt x="18635" y="5883"/>
                    <a:pt x="16700" y="5883"/>
                  </a:cubicBezTo>
                  <a:cubicBezTo>
                    <a:pt x="16223" y="5883"/>
                    <a:pt x="15735" y="5918"/>
                    <a:pt x="15239" y="5984"/>
                  </a:cubicBezTo>
                  <a:cubicBezTo>
                    <a:pt x="13952" y="6153"/>
                    <a:pt x="12662" y="6297"/>
                    <a:pt x="11369" y="6409"/>
                  </a:cubicBezTo>
                  <a:cubicBezTo>
                    <a:pt x="11325" y="6413"/>
                    <a:pt x="11282" y="6414"/>
                    <a:pt x="11239" y="6414"/>
                  </a:cubicBezTo>
                  <a:cubicBezTo>
                    <a:pt x="10744" y="6414"/>
                    <a:pt x="10346" y="6155"/>
                    <a:pt x="10084" y="5686"/>
                  </a:cubicBezTo>
                  <a:cubicBezTo>
                    <a:pt x="9800" y="5180"/>
                    <a:pt x="9500" y="4684"/>
                    <a:pt x="9202" y="4185"/>
                  </a:cubicBezTo>
                  <a:cubicBezTo>
                    <a:pt x="8397" y="2833"/>
                    <a:pt x="7482" y="1571"/>
                    <a:pt x="6179" y="648"/>
                  </a:cubicBezTo>
                  <a:cubicBezTo>
                    <a:pt x="5566" y="214"/>
                    <a:pt x="4914" y="0"/>
                    <a:pt x="4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 rot="-2886542">
              <a:off x="-1957899" y="306994"/>
              <a:ext cx="5158208" cy="1261621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 rot="-2886542">
              <a:off x="448831" y="85862"/>
              <a:ext cx="65924" cy="103648"/>
            </a:xfrm>
            <a:custGeom>
              <a:avLst/>
              <a:gdLst/>
              <a:ahLst/>
              <a:cxnLst/>
              <a:rect l="l" t="t" r="r" b="b"/>
              <a:pathLst>
                <a:path w="2637" h="4146" extrusionOk="0">
                  <a:moveTo>
                    <a:pt x="739" y="0"/>
                  </a:moveTo>
                  <a:cubicBezTo>
                    <a:pt x="678" y="0"/>
                    <a:pt x="618" y="8"/>
                    <a:pt x="564" y="26"/>
                  </a:cubicBezTo>
                  <a:cubicBezTo>
                    <a:pt x="394" y="82"/>
                    <a:pt x="229" y="188"/>
                    <a:pt x="142" y="351"/>
                  </a:cubicBezTo>
                  <a:cubicBezTo>
                    <a:pt x="60" y="506"/>
                    <a:pt x="1" y="724"/>
                    <a:pt x="72" y="894"/>
                  </a:cubicBezTo>
                  <a:cubicBezTo>
                    <a:pt x="449" y="1806"/>
                    <a:pt x="827" y="2716"/>
                    <a:pt x="1205" y="3628"/>
                  </a:cubicBezTo>
                  <a:cubicBezTo>
                    <a:pt x="1278" y="3805"/>
                    <a:pt x="1356" y="3948"/>
                    <a:pt x="1529" y="4049"/>
                  </a:cubicBezTo>
                  <a:cubicBezTo>
                    <a:pt x="1632" y="4109"/>
                    <a:pt x="1767" y="4146"/>
                    <a:pt x="1897" y="4146"/>
                  </a:cubicBezTo>
                  <a:cubicBezTo>
                    <a:pt x="1958" y="4146"/>
                    <a:pt x="2018" y="4138"/>
                    <a:pt x="2073" y="4120"/>
                  </a:cubicBezTo>
                  <a:cubicBezTo>
                    <a:pt x="2243" y="4065"/>
                    <a:pt x="2408" y="3960"/>
                    <a:pt x="2495" y="3796"/>
                  </a:cubicBezTo>
                  <a:cubicBezTo>
                    <a:pt x="2577" y="3641"/>
                    <a:pt x="2636" y="3423"/>
                    <a:pt x="2565" y="3252"/>
                  </a:cubicBezTo>
                  <a:cubicBezTo>
                    <a:pt x="2188" y="2342"/>
                    <a:pt x="1810" y="1430"/>
                    <a:pt x="1432" y="519"/>
                  </a:cubicBezTo>
                  <a:cubicBezTo>
                    <a:pt x="1359" y="341"/>
                    <a:pt x="1281" y="198"/>
                    <a:pt x="1108" y="98"/>
                  </a:cubicBezTo>
                  <a:cubicBezTo>
                    <a:pt x="1005" y="37"/>
                    <a:pt x="869" y="0"/>
                    <a:pt x="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 rot="-2886542">
              <a:off x="464109" y="229196"/>
              <a:ext cx="72223" cy="59874"/>
            </a:xfrm>
            <a:custGeom>
              <a:avLst/>
              <a:gdLst/>
              <a:ahLst/>
              <a:cxnLst/>
              <a:rect l="l" t="t" r="r" b="b"/>
              <a:pathLst>
                <a:path w="2889" h="2395" extrusionOk="0">
                  <a:moveTo>
                    <a:pt x="741" y="1"/>
                  </a:moveTo>
                  <a:cubicBezTo>
                    <a:pt x="674" y="1"/>
                    <a:pt x="608" y="9"/>
                    <a:pt x="552" y="25"/>
                  </a:cubicBezTo>
                  <a:cubicBezTo>
                    <a:pt x="388" y="70"/>
                    <a:pt x="211" y="196"/>
                    <a:pt x="130" y="349"/>
                  </a:cubicBezTo>
                  <a:cubicBezTo>
                    <a:pt x="44" y="513"/>
                    <a:pt x="0" y="711"/>
                    <a:pt x="59" y="893"/>
                  </a:cubicBezTo>
                  <a:cubicBezTo>
                    <a:pt x="118" y="1075"/>
                    <a:pt x="226" y="1204"/>
                    <a:pt x="384" y="1315"/>
                  </a:cubicBezTo>
                  <a:cubicBezTo>
                    <a:pt x="853" y="1643"/>
                    <a:pt x="1323" y="1971"/>
                    <a:pt x="1793" y="2300"/>
                  </a:cubicBezTo>
                  <a:cubicBezTo>
                    <a:pt x="1886" y="2365"/>
                    <a:pt x="2021" y="2395"/>
                    <a:pt x="2148" y="2395"/>
                  </a:cubicBezTo>
                  <a:cubicBezTo>
                    <a:pt x="2215" y="2395"/>
                    <a:pt x="2281" y="2387"/>
                    <a:pt x="2337" y="2371"/>
                  </a:cubicBezTo>
                  <a:cubicBezTo>
                    <a:pt x="2501" y="2326"/>
                    <a:pt x="2678" y="2200"/>
                    <a:pt x="2759" y="2047"/>
                  </a:cubicBezTo>
                  <a:cubicBezTo>
                    <a:pt x="2845" y="1883"/>
                    <a:pt x="2889" y="1685"/>
                    <a:pt x="2830" y="1503"/>
                  </a:cubicBezTo>
                  <a:cubicBezTo>
                    <a:pt x="2771" y="1321"/>
                    <a:pt x="2663" y="1191"/>
                    <a:pt x="2505" y="1081"/>
                  </a:cubicBezTo>
                  <a:cubicBezTo>
                    <a:pt x="2036" y="753"/>
                    <a:pt x="1566" y="424"/>
                    <a:pt x="1095" y="96"/>
                  </a:cubicBezTo>
                  <a:cubicBezTo>
                    <a:pt x="1002" y="31"/>
                    <a:pt x="868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 rot="-2886542">
              <a:off x="592645" y="-22419"/>
              <a:ext cx="37399" cy="68648"/>
            </a:xfrm>
            <a:custGeom>
              <a:avLst/>
              <a:gdLst/>
              <a:ahLst/>
              <a:cxnLst/>
              <a:rect l="l" t="t" r="r" b="b"/>
              <a:pathLst>
                <a:path w="1496" h="2746" extrusionOk="0">
                  <a:moveTo>
                    <a:pt x="803" y="0"/>
                  </a:moveTo>
                  <a:cubicBezTo>
                    <a:pt x="796" y="0"/>
                    <a:pt x="789" y="0"/>
                    <a:pt x="782" y="1"/>
                  </a:cubicBezTo>
                  <a:cubicBezTo>
                    <a:pt x="599" y="9"/>
                    <a:pt x="410" y="69"/>
                    <a:pt x="282" y="208"/>
                  </a:cubicBezTo>
                  <a:cubicBezTo>
                    <a:pt x="152" y="349"/>
                    <a:pt x="86" y="512"/>
                    <a:pt x="76" y="706"/>
                  </a:cubicBezTo>
                  <a:cubicBezTo>
                    <a:pt x="53" y="1151"/>
                    <a:pt x="32" y="1595"/>
                    <a:pt x="9" y="2039"/>
                  </a:cubicBezTo>
                  <a:cubicBezTo>
                    <a:pt x="0" y="2215"/>
                    <a:pt x="94" y="2417"/>
                    <a:pt x="216" y="2539"/>
                  </a:cubicBezTo>
                  <a:cubicBezTo>
                    <a:pt x="333" y="2656"/>
                    <a:pt x="521" y="2746"/>
                    <a:pt x="692" y="2746"/>
                  </a:cubicBezTo>
                  <a:cubicBezTo>
                    <a:pt x="700" y="2746"/>
                    <a:pt x="708" y="2745"/>
                    <a:pt x="715" y="2745"/>
                  </a:cubicBezTo>
                  <a:cubicBezTo>
                    <a:pt x="897" y="2737"/>
                    <a:pt x="1086" y="2677"/>
                    <a:pt x="1214" y="2539"/>
                  </a:cubicBezTo>
                  <a:cubicBezTo>
                    <a:pt x="1344" y="2397"/>
                    <a:pt x="1410" y="2234"/>
                    <a:pt x="1421" y="2039"/>
                  </a:cubicBezTo>
                  <a:cubicBezTo>
                    <a:pt x="1443" y="1595"/>
                    <a:pt x="1465" y="1151"/>
                    <a:pt x="1487" y="706"/>
                  </a:cubicBezTo>
                  <a:cubicBezTo>
                    <a:pt x="1496" y="532"/>
                    <a:pt x="1402" y="329"/>
                    <a:pt x="1280" y="208"/>
                  </a:cubicBezTo>
                  <a:cubicBezTo>
                    <a:pt x="1163" y="90"/>
                    <a:pt x="973" y="0"/>
                    <a:pt x="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>
            <a:spLocks noGrp="1"/>
          </p:cNvSpPr>
          <p:nvPr>
            <p:ph type="title"/>
          </p:nvPr>
        </p:nvSpPr>
        <p:spPr>
          <a:xfrm>
            <a:off x="4572000" y="1107388"/>
            <a:ext cx="3858900" cy="21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5"/>
          <p:cNvSpPr txBox="1">
            <a:spLocks noGrp="1"/>
          </p:cNvSpPr>
          <p:nvPr>
            <p:ph type="subTitle" idx="1"/>
          </p:nvPr>
        </p:nvSpPr>
        <p:spPr>
          <a:xfrm>
            <a:off x="4572000" y="3233313"/>
            <a:ext cx="38589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5"/>
          <p:cNvSpPr>
            <a:spLocks noGrp="1"/>
          </p:cNvSpPr>
          <p:nvPr>
            <p:ph type="pic" idx="2"/>
          </p:nvPr>
        </p:nvSpPr>
        <p:spPr>
          <a:xfrm>
            <a:off x="2067325" y="948575"/>
            <a:ext cx="2211900" cy="36600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25"/>
          <p:cNvSpPr/>
          <p:nvPr/>
        </p:nvSpPr>
        <p:spPr>
          <a:xfrm rot="-7770112">
            <a:off x="5960998" y="-1397852"/>
            <a:ext cx="4513302" cy="2402213"/>
          </a:xfrm>
          <a:custGeom>
            <a:avLst/>
            <a:gdLst/>
            <a:ahLst/>
            <a:cxnLst/>
            <a:rect l="l" t="t" r="r" b="b"/>
            <a:pathLst>
              <a:path w="180533" h="96089" extrusionOk="0">
                <a:moveTo>
                  <a:pt x="95540" y="1398"/>
                </a:moveTo>
                <a:cubicBezTo>
                  <a:pt x="95813" y="1398"/>
                  <a:pt x="96090" y="1421"/>
                  <a:pt x="96371" y="1467"/>
                </a:cubicBezTo>
                <a:cubicBezTo>
                  <a:pt x="99671" y="2015"/>
                  <a:pt x="101725" y="5574"/>
                  <a:pt x="101745" y="8708"/>
                </a:cubicBezTo>
                <a:cubicBezTo>
                  <a:pt x="101769" y="12639"/>
                  <a:pt x="99202" y="16118"/>
                  <a:pt x="96465" y="18696"/>
                </a:cubicBezTo>
                <a:cubicBezTo>
                  <a:pt x="96345" y="18809"/>
                  <a:pt x="96224" y="18921"/>
                  <a:pt x="96102" y="19032"/>
                </a:cubicBezTo>
                <a:lnTo>
                  <a:pt x="96102" y="19032"/>
                </a:lnTo>
                <a:cubicBezTo>
                  <a:pt x="95228" y="18487"/>
                  <a:pt x="94393" y="17883"/>
                  <a:pt x="93614" y="17198"/>
                </a:cubicBezTo>
                <a:cubicBezTo>
                  <a:pt x="90923" y="14829"/>
                  <a:pt x="88614" y="11197"/>
                  <a:pt x="89247" y="7459"/>
                </a:cubicBezTo>
                <a:cubicBezTo>
                  <a:pt x="89757" y="4449"/>
                  <a:pt x="92350" y="1398"/>
                  <a:pt x="95540" y="1398"/>
                </a:cubicBezTo>
                <a:close/>
                <a:moveTo>
                  <a:pt x="60924" y="33094"/>
                </a:moveTo>
                <a:lnTo>
                  <a:pt x="60924" y="33094"/>
                </a:lnTo>
                <a:cubicBezTo>
                  <a:pt x="63153" y="34603"/>
                  <a:pt x="65185" y="36441"/>
                  <a:pt x="66862" y="38515"/>
                </a:cubicBezTo>
                <a:cubicBezTo>
                  <a:pt x="69144" y="41336"/>
                  <a:pt x="70872" y="44953"/>
                  <a:pt x="70596" y="48664"/>
                </a:cubicBezTo>
                <a:cubicBezTo>
                  <a:pt x="70351" y="51936"/>
                  <a:pt x="68317" y="55156"/>
                  <a:pt x="65421" y="56715"/>
                </a:cubicBezTo>
                <a:cubicBezTo>
                  <a:pt x="64375" y="57277"/>
                  <a:pt x="63279" y="57541"/>
                  <a:pt x="62200" y="57541"/>
                </a:cubicBezTo>
                <a:cubicBezTo>
                  <a:pt x="60212" y="57541"/>
                  <a:pt x="58279" y="56650"/>
                  <a:pt x="56817" y="55094"/>
                </a:cubicBezTo>
                <a:cubicBezTo>
                  <a:pt x="54502" y="52633"/>
                  <a:pt x="53452" y="49122"/>
                  <a:pt x="53276" y="45809"/>
                </a:cubicBezTo>
                <a:cubicBezTo>
                  <a:pt x="53077" y="42058"/>
                  <a:pt x="54050" y="38318"/>
                  <a:pt x="56855" y="35691"/>
                </a:cubicBezTo>
                <a:cubicBezTo>
                  <a:pt x="58044" y="34577"/>
                  <a:pt x="59439" y="33743"/>
                  <a:pt x="60924" y="33094"/>
                </a:cubicBezTo>
                <a:close/>
                <a:moveTo>
                  <a:pt x="138727" y="50284"/>
                </a:moveTo>
                <a:cubicBezTo>
                  <a:pt x="140276" y="52756"/>
                  <a:pt x="141607" y="55386"/>
                  <a:pt x="142676" y="58177"/>
                </a:cubicBezTo>
                <a:cubicBezTo>
                  <a:pt x="145400" y="65287"/>
                  <a:pt x="146369" y="73244"/>
                  <a:pt x="144473" y="80688"/>
                </a:cubicBezTo>
                <a:cubicBezTo>
                  <a:pt x="143514" y="84454"/>
                  <a:pt x="141745" y="88093"/>
                  <a:pt x="138872" y="90770"/>
                </a:cubicBezTo>
                <a:cubicBezTo>
                  <a:pt x="136351" y="93118"/>
                  <a:pt x="133013" y="94691"/>
                  <a:pt x="129541" y="94691"/>
                </a:cubicBezTo>
                <a:cubicBezTo>
                  <a:pt x="129337" y="94691"/>
                  <a:pt x="129133" y="94685"/>
                  <a:pt x="128929" y="94675"/>
                </a:cubicBezTo>
                <a:cubicBezTo>
                  <a:pt x="122041" y="94304"/>
                  <a:pt x="116826" y="87743"/>
                  <a:pt x="116157" y="81218"/>
                </a:cubicBezTo>
                <a:cubicBezTo>
                  <a:pt x="115344" y="73267"/>
                  <a:pt x="119673" y="65841"/>
                  <a:pt x="125186" y="60474"/>
                </a:cubicBezTo>
                <a:cubicBezTo>
                  <a:pt x="128081" y="57656"/>
                  <a:pt x="131335" y="55249"/>
                  <a:pt x="134670" y="52982"/>
                </a:cubicBezTo>
                <a:cubicBezTo>
                  <a:pt x="136013" y="52069"/>
                  <a:pt x="137366" y="51171"/>
                  <a:pt x="138727" y="50284"/>
                </a:cubicBezTo>
                <a:close/>
                <a:moveTo>
                  <a:pt x="95509" y="1"/>
                </a:moveTo>
                <a:cubicBezTo>
                  <a:pt x="95078" y="1"/>
                  <a:pt x="94639" y="45"/>
                  <a:pt x="94197" y="137"/>
                </a:cubicBezTo>
                <a:cubicBezTo>
                  <a:pt x="91144" y="776"/>
                  <a:pt x="88784" y="3530"/>
                  <a:pt x="88022" y="6469"/>
                </a:cubicBezTo>
                <a:cubicBezTo>
                  <a:pt x="87166" y="9770"/>
                  <a:pt x="88409" y="13224"/>
                  <a:pt x="90424" y="15849"/>
                </a:cubicBezTo>
                <a:cubicBezTo>
                  <a:pt x="91702" y="17514"/>
                  <a:pt x="93278" y="18856"/>
                  <a:pt x="95012" y="19977"/>
                </a:cubicBezTo>
                <a:lnTo>
                  <a:pt x="95012" y="19977"/>
                </a:lnTo>
                <a:cubicBezTo>
                  <a:pt x="92450" y="22094"/>
                  <a:pt x="89551" y="23791"/>
                  <a:pt x="86511" y="25127"/>
                </a:cubicBezTo>
                <a:cubicBezTo>
                  <a:pt x="82851" y="26736"/>
                  <a:pt x="78952" y="27806"/>
                  <a:pt x="75022" y="28501"/>
                </a:cubicBezTo>
                <a:cubicBezTo>
                  <a:pt x="71684" y="29091"/>
                  <a:pt x="68308" y="29477"/>
                  <a:pt x="65010" y="30282"/>
                </a:cubicBezTo>
                <a:cubicBezTo>
                  <a:pt x="63685" y="30606"/>
                  <a:pt x="62363" y="30999"/>
                  <a:pt x="61090" y="31505"/>
                </a:cubicBezTo>
                <a:lnTo>
                  <a:pt x="61090" y="31505"/>
                </a:lnTo>
                <a:cubicBezTo>
                  <a:pt x="59861" y="30716"/>
                  <a:pt x="58574" y="30026"/>
                  <a:pt x="57247" y="29461"/>
                </a:cubicBezTo>
                <a:cubicBezTo>
                  <a:pt x="54657" y="28357"/>
                  <a:pt x="51923" y="27899"/>
                  <a:pt x="49159" y="27899"/>
                </a:cubicBezTo>
                <a:cubicBezTo>
                  <a:pt x="44210" y="27899"/>
                  <a:pt x="39167" y="29369"/>
                  <a:pt x="34690" y="31237"/>
                </a:cubicBezTo>
                <a:cubicBezTo>
                  <a:pt x="21705" y="36653"/>
                  <a:pt x="11529" y="47379"/>
                  <a:pt x="4691" y="59475"/>
                </a:cubicBezTo>
                <a:cubicBezTo>
                  <a:pt x="3001" y="62464"/>
                  <a:pt x="1518" y="65560"/>
                  <a:pt x="210" y="68733"/>
                </a:cubicBezTo>
                <a:cubicBezTo>
                  <a:pt x="0" y="69241"/>
                  <a:pt x="419" y="69576"/>
                  <a:pt x="858" y="69576"/>
                </a:cubicBezTo>
                <a:cubicBezTo>
                  <a:pt x="1143" y="69576"/>
                  <a:pt x="1436" y="69435"/>
                  <a:pt x="1570" y="69108"/>
                </a:cubicBezTo>
                <a:cubicBezTo>
                  <a:pt x="6783" y="56465"/>
                  <a:pt x="15273" y="44672"/>
                  <a:pt x="26776" y="37062"/>
                </a:cubicBezTo>
                <a:cubicBezTo>
                  <a:pt x="32497" y="33277"/>
                  <a:pt x="39024" y="30526"/>
                  <a:pt x="45842" y="29558"/>
                </a:cubicBezTo>
                <a:cubicBezTo>
                  <a:pt x="46968" y="29398"/>
                  <a:pt x="48087" y="29314"/>
                  <a:pt x="49195" y="29314"/>
                </a:cubicBezTo>
                <a:cubicBezTo>
                  <a:pt x="52329" y="29314"/>
                  <a:pt x="55376" y="29983"/>
                  <a:pt x="58240" y="31487"/>
                </a:cubicBezTo>
                <a:cubicBezTo>
                  <a:pt x="58672" y="31713"/>
                  <a:pt x="59099" y="31952"/>
                  <a:pt x="59521" y="32203"/>
                </a:cubicBezTo>
                <a:lnTo>
                  <a:pt x="59521" y="32203"/>
                </a:lnTo>
                <a:cubicBezTo>
                  <a:pt x="58437" y="32742"/>
                  <a:pt x="57407" y="33384"/>
                  <a:pt x="56463" y="34160"/>
                </a:cubicBezTo>
                <a:cubicBezTo>
                  <a:pt x="53673" y="36455"/>
                  <a:pt x="52189" y="39789"/>
                  <a:pt x="51896" y="43352"/>
                </a:cubicBezTo>
                <a:cubicBezTo>
                  <a:pt x="51393" y="49441"/>
                  <a:pt x="54166" y="58104"/>
                  <a:pt x="61246" y="58933"/>
                </a:cubicBezTo>
                <a:cubicBezTo>
                  <a:pt x="61541" y="58967"/>
                  <a:pt x="61834" y="58984"/>
                  <a:pt x="62125" y="58984"/>
                </a:cubicBezTo>
                <a:cubicBezTo>
                  <a:pt x="65057" y="58984"/>
                  <a:pt x="67750" y="57288"/>
                  <a:pt x="69529" y="54997"/>
                </a:cubicBezTo>
                <a:cubicBezTo>
                  <a:pt x="71619" y="52306"/>
                  <a:pt x="72390" y="48991"/>
                  <a:pt x="71819" y="45648"/>
                </a:cubicBezTo>
                <a:cubicBezTo>
                  <a:pt x="71198" y="42017"/>
                  <a:pt x="69133" y="38768"/>
                  <a:pt x="66639" y="36125"/>
                </a:cubicBezTo>
                <a:cubicBezTo>
                  <a:pt x="65390" y="34802"/>
                  <a:pt x="64001" y="33568"/>
                  <a:pt x="62508" y="32477"/>
                </a:cubicBezTo>
                <a:lnTo>
                  <a:pt x="62508" y="32477"/>
                </a:lnTo>
                <a:cubicBezTo>
                  <a:pt x="63377" y="32176"/>
                  <a:pt x="64262" y="31924"/>
                  <a:pt x="65142" y="31703"/>
                </a:cubicBezTo>
                <a:cubicBezTo>
                  <a:pt x="68323" y="30904"/>
                  <a:pt x="71583" y="30505"/>
                  <a:pt x="74813" y="29962"/>
                </a:cubicBezTo>
                <a:cubicBezTo>
                  <a:pt x="78525" y="29338"/>
                  <a:pt x="82189" y="28387"/>
                  <a:pt x="85688" y="26990"/>
                </a:cubicBezTo>
                <a:cubicBezTo>
                  <a:pt x="89186" y="25592"/>
                  <a:pt x="92496" y="23772"/>
                  <a:pt x="95452" y="21429"/>
                </a:cubicBezTo>
                <a:cubicBezTo>
                  <a:pt x="95732" y="21207"/>
                  <a:pt x="96009" y="20980"/>
                  <a:pt x="96284" y="20748"/>
                </a:cubicBezTo>
                <a:lnTo>
                  <a:pt x="96284" y="20748"/>
                </a:lnTo>
                <a:cubicBezTo>
                  <a:pt x="97334" y="21344"/>
                  <a:pt x="98427" y="21874"/>
                  <a:pt x="99533" y="22359"/>
                </a:cubicBezTo>
                <a:cubicBezTo>
                  <a:pt x="103086" y="23914"/>
                  <a:pt x="106748" y="25191"/>
                  <a:pt x="110268" y="26826"/>
                </a:cubicBezTo>
                <a:cubicBezTo>
                  <a:pt x="121102" y="31856"/>
                  <a:pt x="131304" y="39152"/>
                  <a:pt x="137946" y="49078"/>
                </a:cubicBezTo>
                <a:lnTo>
                  <a:pt x="137946" y="49078"/>
                </a:lnTo>
                <a:cubicBezTo>
                  <a:pt x="136040" y="50328"/>
                  <a:pt x="134152" y="51605"/>
                  <a:pt x="132289" y="52915"/>
                </a:cubicBezTo>
                <a:cubicBezTo>
                  <a:pt x="125730" y="57526"/>
                  <a:pt x="119509" y="63049"/>
                  <a:pt x="116428" y="70640"/>
                </a:cubicBezTo>
                <a:cubicBezTo>
                  <a:pt x="113663" y="77453"/>
                  <a:pt x="114011" y="85388"/>
                  <a:pt x="119044" y="91054"/>
                </a:cubicBezTo>
                <a:cubicBezTo>
                  <a:pt x="121203" y="93485"/>
                  <a:pt x="124142" y="95356"/>
                  <a:pt x="127378" y="95907"/>
                </a:cubicBezTo>
                <a:cubicBezTo>
                  <a:pt x="128095" y="96030"/>
                  <a:pt x="128815" y="96089"/>
                  <a:pt x="129532" y="96089"/>
                </a:cubicBezTo>
                <a:cubicBezTo>
                  <a:pt x="132359" y="96089"/>
                  <a:pt x="135142" y="95172"/>
                  <a:pt x="137522" y="93610"/>
                </a:cubicBezTo>
                <a:cubicBezTo>
                  <a:pt x="144128" y="89277"/>
                  <a:pt x="146645" y="81082"/>
                  <a:pt x="146848" y="73539"/>
                </a:cubicBezTo>
                <a:cubicBezTo>
                  <a:pt x="147082" y="64866"/>
                  <a:pt x="144378" y="56688"/>
                  <a:pt x="139868" y="49545"/>
                </a:cubicBezTo>
                <a:lnTo>
                  <a:pt x="139868" y="49545"/>
                </a:lnTo>
                <a:cubicBezTo>
                  <a:pt x="141756" y="48328"/>
                  <a:pt x="143657" y="47132"/>
                  <a:pt x="145565" y="45948"/>
                </a:cubicBezTo>
                <a:cubicBezTo>
                  <a:pt x="153121" y="41260"/>
                  <a:pt x="160828" y="36821"/>
                  <a:pt x="168579" y="32465"/>
                </a:cubicBezTo>
                <a:cubicBezTo>
                  <a:pt x="172331" y="30357"/>
                  <a:pt x="176094" y="28268"/>
                  <a:pt x="179857" y="26180"/>
                </a:cubicBezTo>
                <a:cubicBezTo>
                  <a:pt x="180532" y="25804"/>
                  <a:pt x="180118" y="24866"/>
                  <a:pt x="179490" y="24866"/>
                </a:cubicBezTo>
                <a:cubicBezTo>
                  <a:pt x="179380" y="24866"/>
                  <a:pt x="179263" y="24895"/>
                  <a:pt x="179144" y="24961"/>
                </a:cubicBezTo>
                <a:cubicBezTo>
                  <a:pt x="171118" y="29417"/>
                  <a:pt x="163091" y="33874"/>
                  <a:pt x="155171" y="38516"/>
                </a:cubicBezTo>
                <a:cubicBezTo>
                  <a:pt x="149759" y="41688"/>
                  <a:pt x="144354" y="44918"/>
                  <a:pt x="139082" y="48337"/>
                </a:cubicBezTo>
                <a:lnTo>
                  <a:pt x="139082" y="48337"/>
                </a:lnTo>
                <a:cubicBezTo>
                  <a:pt x="135400" y="42848"/>
                  <a:pt x="130656" y="38010"/>
                  <a:pt x="125387" y="34081"/>
                </a:cubicBezTo>
                <a:cubicBezTo>
                  <a:pt x="119094" y="29387"/>
                  <a:pt x="112050" y="25826"/>
                  <a:pt x="104761" y="22959"/>
                </a:cubicBezTo>
                <a:cubicBezTo>
                  <a:pt x="102296" y="21990"/>
                  <a:pt x="99735" y="21050"/>
                  <a:pt x="97381" y="19774"/>
                </a:cubicBezTo>
                <a:lnTo>
                  <a:pt x="97381" y="19774"/>
                </a:lnTo>
                <a:cubicBezTo>
                  <a:pt x="99422" y="17870"/>
                  <a:pt x="101194" y="15649"/>
                  <a:pt x="102253" y="13062"/>
                </a:cubicBezTo>
                <a:cubicBezTo>
                  <a:pt x="103493" y="10028"/>
                  <a:pt x="103479" y="6614"/>
                  <a:pt x="101738" y="3775"/>
                </a:cubicBezTo>
                <a:cubicBezTo>
                  <a:pt x="100381" y="1563"/>
                  <a:pt x="98073" y="1"/>
                  <a:pt x="955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25"/>
          <p:cNvGrpSpPr/>
          <p:nvPr/>
        </p:nvGrpSpPr>
        <p:grpSpPr>
          <a:xfrm rot="-8457003">
            <a:off x="6951762" y="445915"/>
            <a:ext cx="364926" cy="211876"/>
            <a:chOff x="4974900" y="1043625"/>
            <a:chExt cx="364925" cy="211875"/>
          </a:xfrm>
        </p:grpSpPr>
        <p:sp>
          <p:nvSpPr>
            <p:cNvPr id="414" name="Google Shape;414;p25"/>
            <p:cNvSpPr/>
            <p:nvPr/>
          </p:nvSpPr>
          <p:spPr>
            <a:xfrm>
              <a:off x="5283175" y="1180100"/>
              <a:ext cx="56650" cy="75400"/>
            </a:xfrm>
            <a:custGeom>
              <a:avLst/>
              <a:gdLst/>
              <a:ahLst/>
              <a:cxnLst/>
              <a:rect l="l" t="t" r="r" b="b"/>
              <a:pathLst>
                <a:path w="2266" h="3016" extrusionOk="0">
                  <a:moveTo>
                    <a:pt x="1521" y="0"/>
                  </a:moveTo>
                  <a:cubicBezTo>
                    <a:pt x="1462" y="0"/>
                    <a:pt x="1402" y="9"/>
                    <a:pt x="1345" y="27"/>
                  </a:cubicBezTo>
                  <a:cubicBezTo>
                    <a:pt x="1176" y="82"/>
                    <a:pt x="1005" y="188"/>
                    <a:pt x="923" y="351"/>
                  </a:cubicBezTo>
                  <a:cubicBezTo>
                    <a:pt x="657" y="885"/>
                    <a:pt x="390" y="1418"/>
                    <a:pt x="123" y="1952"/>
                  </a:cubicBezTo>
                  <a:cubicBezTo>
                    <a:pt x="38" y="2122"/>
                    <a:pt x="0" y="2307"/>
                    <a:pt x="53" y="2496"/>
                  </a:cubicBezTo>
                  <a:cubicBezTo>
                    <a:pt x="97" y="2659"/>
                    <a:pt x="224" y="2836"/>
                    <a:pt x="377" y="2917"/>
                  </a:cubicBezTo>
                  <a:cubicBezTo>
                    <a:pt x="488" y="2976"/>
                    <a:pt x="616" y="3015"/>
                    <a:pt x="744" y="3015"/>
                  </a:cubicBezTo>
                  <a:cubicBezTo>
                    <a:pt x="804" y="3015"/>
                    <a:pt x="863" y="3007"/>
                    <a:pt x="920" y="2988"/>
                  </a:cubicBezTo>
                  <a:cubicBezTo>
                    <a:pt x="1088" y="2934"/>
                    <a:pt x="1260" y="2828"/>
                    <a:pt x="1342" y="2664"/>
                  </a:cubicBezTo>
                  <a:cubicBezTo>
                    <a:pt x="1609" y="2131"/>
                    <a:pt x="1875" y="1597"/>
                    <a:pt x="2142" y="1064"/>
                  </a:cubicBezTo>
                  <a:cubicBezTo>
                    <a:pt x="2227" y="894"/>
                    <a:pt x="2265" y="708"/>
                    <a:pt x="2213" y="520"/>
                  </a:cubicBezTo>
                  <a:cubicBezTo>
                    <a:pt x="2168" y="357"/>
                    <a:pt x="2042" y="179"/>
                    <a:pt x="1889" y="98"/>
                  </a:cubicBezTo>
                  <a:cubicBezTo>
                    <a:pt x="1777" y="39"/>
                    <a:pt x="1649" y="0"/>
                    <a:pt x="1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128100" y="1043625"/>
              <a:ext cx="53175" cy="143275"/>
            </a:xfrm>
            <a:custGeom>
              <a:avLst/>
              <a:gdLst/>
              <a:ahLst/>
              <a:cxnLst/>
              <a:rect l="l" t="t" r="r" b="b"/>
              <a:pathLst>
                <a:path w="2127" h="5731" extrusionOk="0">
                  <a:moveTo>
                    <a:pt x="1418" y="0"/>
                  </a:moveTo>
                  <a:cubicBezTo>
                    <a:pt x="1109" y="0"/>
                    <a:pt x="761" y="179"/>
                    <a:pt x="711" y="510"/>
                  </a:cubicBezTo>
                  <a:cubicBezTo>
                    <a:pt x="492" y="1955"/>
                    <a:pt x="274" y="3400"/>
                    <a:pt x="55" y="4845"/>
                  </a:cubicBezTo>
                  <a:cubicBezTo>
                    <a:pt x="0" y="5210"/>
                    <a:pt x="146" y="5623"/>
                    <a:pt x="548" y="5713"/>
                  </a:cubicBezTo>
                  <a:cubicBezTo>
                    <a:pt x="599" y="5725"/>
                    <a:pt x="653" y="5731"/>
                    <a:pt x="709" y="5731"/>
                  </a:cubicBezTo>
                  <a:cubicBezTo>
                    <a:pt x="1019" y="5731"/>
                    <a:pt x="1366" y="5552"/>
                    <a:pt x="1416" y="5221"/>
                  </a:cubicBezTo>
                  <a:cubicBezTo>
                    <a:pt x="1634" y="3776"/>
                    <a:pt x="1853" y="2331"/>
                    <a:pt x="2072" y="886"/>
                  </a:cubicBezTo>
                  <a:cubicBezTo>
                    <a:pt x="2127" y="523"/>
                    <a:pt x="1981" y="110"/>
                    <a:pt x="1579" y="18"/>
                  </a:cubicBezTo>
                  <a:cubicBezTo>
                    <a:pt x="1528" y="6"/>
                    <a:pt x="1474" y="0"/>
                    <a:pt x="1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4974900" y="1090125"/>
              <a:ext cx="43150" cy="87000"/>
            </a:xfrm>
            <a:custGeom>
              <a:avLst/>
              <a:gdLst/>
              <a:ahLst/>
              <a:cxnLst/>
              <a:rect l="l" t="t" r="r" b="b"/>
              <a:pathLst>
                <a:path w="1726" h="3480" extrusionOk="0">
                  <a:moveTo>
                    <a:pt x="751" y="1"/>
                  </a:moveTo>
                  <a:cubicBezTo>
                    <a:pt x="744" y="1"/>
                    <a:pt x="737" y="1"/>
                    <a:pt x="730" y="1"/>
                  </a:cubicBezTo>
                  <a:cubicBezTo>
                    <a:pt x="547" y="9"/>
                    <a:pt x="358" y="69"/>
                    <a:pt x="231" y="208"/>
                  </a:cubicBezTo>
                  <a:cubicBezTo>
                    <a:pt x="114" y="336"/>
                    <a:pt x="1" y="526"/>
                    <a:pt x="24" y="707"/>
                  </a:cubicBezTo>
                  <a:cubicBezTo>
                    <a:pt x="113" y="1396"/>
                    <a:pt x="203" y="2084"/>
                    <a:pt x="291" y="2773"/>
                  </a:cubicBezTo>
                  <a:cubicBezTo>
                    <a:pt x="316" y="2968"/>
                    <a:pt x="354" y="3128"/>
                    <a:pt x="498" y="3272"/>
                  </a:cubicBezTo>
                  <a:cubicBezTo>
                    <a:pt x="615" y="3390"/>
                    <a:pt x="805" y="3479"/>
                    <a:pt x="975" y="3479"/>
                  </a:cubicBezTo>
                  <a:cubicBezTo>
                    <a:pt x="982" y="3479"/>
                    <a:pt x="989" y="3479"/>
                    <a:pt x="996" y="3479"/>
                  </a:cubicBezTo>
                  <a:cubicBezTo>
                    <a:pt x="1180" y="3471"/>
                    <a:pt x="1368" y="3411"/>
                    <a:pt x="1496" y="3272"/>
                  </a:cubicBezTo>
                  <a:cubicBezTo>
                    <a:pt x="1613" y="3144"/>
                    <a:pt x="1725" y="2954"/>
                    <a:pt x="1703" y="2773"/>
                  </a:cubicBezTo>
                  <a:cubicBezTo>
                    <a:pt x="1614" y="2084"/>
                    <a:pt x="1524" y="1396"/>
                    <a:pt x="1435" y="707"/>
                  </a:cubicBezTo>
                  <a:cubicBezTo>
                    <a:pt x="1410" y="512"/>
                    <a:pt x="1373" y="352"/>
                    <a:pt x="1229" y="208"/>
                  </a:cubicBezTo>
                  <a:cubicBezTo>
                    <a:pt x="1111" y="90"/>
                    <a:pt x="921" y="1"/>
                    <a:pt x="7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5"/>
          <p:cNvGrpSpPr/>
          <p:nvPr/>
        </p:nvGrpSpPr>
        <p:grpSpPr>
          <a:xfrm rot="10800000" flipH="1">
            <a:off x="-4274323" y="958960"/>
            <a:ext cx="6668199" cy="6821806"/>
            <a:chOff x="-3065900" y="-1917675"/>
            <a:chExt cx="6667532" cy="6821124"/>
          </a:xfrm>
        </p:grpSpPr>
        <p:sp>
          <p:nvSpPr>
            <p:cNvPr id="418" name="Google Shape;418;p25"/>
            <p:cNvSpPr/>
            <p:nvPr/>
          </p:nvSpPr>
          <p:spPr>
            <a:xfrm rot="-8659598" flipH="1">
              <a:off x="-1981006" y="-1091088"/>
              <a:ext cx="4497744" cy="5167950"/>
            </a:xfrm>
            <a:custGeom>
              <a:avLst/>
              <a:gdLst/>
              <a:ahLst/>
              <a:cxnLst/>
              <a:rect l="l" t="t" r="r" b="b"/>
              <a:pathLst>
                <a:path w="35896" h="49992" extrusionOk="0">
                  <a:moveTo>
                    <a:pt x="8261" y="1"/>
                  </a:moveTo>
                  <a:cubicBezTo>
                    <a:pt x="7097" y="1"/>
                    <a:pt x="5978" y="354"/>
                    <a:pt x="4947" y="1169"/>
                  </a:cubicBezTo>
                  <a:cubicBezTo>
                    <a:pt x="2867" y="2815"/>
                    <a:pt x="1308" y="4876"/>
                    <a:pt x="698" y="7545"/>
                  </a:cubicBezTo>
                  <a:cubicBezTo>
                    <a:pt x="0" y="10596"/>
                    <a:pt x="37" y="13676"/>
                    <a:pt x="401" y="16749"/>
                  </a:cubicBezTo>
                  <a:cubicBezTo>
                    <a:pt x="907" y="21027"/>
                    <a:pt x="2277" y="25068"/>
                    <a:pt x="4165" y="28915"/>
                  </a:cubicBezTo>
                  <a:cubicBezTo>
                    <a:pt x="5804" y="32254"/>
                    <a:pt x="7565" y="35537"/>
                    <a:pt x="9352" y="38801"/>
                  </a:cubicBezTo>
                  <a:cubicBezTo>
                    <a:pt x="11092" y="41975"/>
                    <a:pt x="13430" y="44635"/>
                    <a:pt x="16488" y="46625"/>
                  </a:cubicBezTo>
                  <a:cubicBezTo>
                    <a:pt x="19457" y="48558"/>
                    <a:pt x="22617" y="49935"/>
                    <a:pt x="26236" y="49992"/>
                  </a:cubicBezTo>
                  <a:cubicBezTo>
                    <a:pt x="26677" y="49965"/>
                    <a:pt x="27117" y="49949"/>
                    <a:pt x="27557" y="49912"/>
                  </a:cubicBezTo>
                  <a:cubicBezTo>
                    <a:pt x="30854" y="49645"/>
                    <a:pt x="33909" y="47284"/>
                    <a:pt x="34800" y="44254"/>
                  </a:cubicBezTo>
                  <a:cubicBezTo>
                    <a:pt x="35369" y="42317"/>
                    <a:pt x="35333" y="40337"/>
                    <a:pt x="34659" y="38454"/>
                  </a:cubicBezTo>
                  <a:cubicBezTo>
                    <a:pt x="33959" y="36501"/>
                    <a:pt x="33164" y="34562"/>
                    <a:pt x="32205" y="32723"/>
                  </a:cubicBezTo>
                  <a:cubicBezTo>
                    <a:pt x="30965" y="30345"/>
                    <a:pt x="31183" y="28268"/>
                    <a:pt x="32770" y="26130"/>
                  </a:cubicBezTo>
                  <a:cubicBezTo>
                    <a:pt x="33615" y="24991"/>
                    <a:pt x="34230" y="23644"/>
                    <a:pt x="34758" y="22315"/>
                  </a:cubicBezTo>
                  <a:cubicBezTo>
                    <a:pt x="35896" y="19456"/>
                    <a:pt x="35815" y="16576"/>
                    <a:pt x="34371" y="13831"/>
                  </a:cubicBezTo>
                  <a:cubicBezTo>
                    <a:pt x="33091" y="11401"/>
                    <a:pt x="31116" y="9791"/>
                    <a:pt x="28303" y="9577"/>
                  </a:cubicBezTo>
                  <a:cubicBezTo>
                    <a:pt x="27989" y="9553"/>
                    <a:pt x="27672" y="9542"/>
                    <a:pt x="27353" y="9542"/>
                  </a:cubicBezTo>
                  <a:cubicBezTo>
                    <a:pt x="26314" y="9542"/>
                    <a:pt x="25261" y="9661"/>
                    <a:pt x="24244" y="9843"/>
                  </a:cubicBezTo>
                  <a:cubicBezTo>
                    <a:pt x="23782" y="9925"/>
                    <a:pt x="23338" y="9966"/>
                    <a:pt x="22912" y="9966"/>
                  </a:cubicBezTo>
                  <a:cubicBezTo>
                    <a:pt x="21015" y="9966"/>
                    <a:pt x="19467" y="9152"/>
                    <a:pt x="18214" y="7524"/>
                  </a:cubicBezTo>
                  <a:cubicBezTo>
                    <a:pt x="17677" y="6827"/>
                    <a:pt x="17168" y="6105"/>
                    <a:pt x="16679" y="5372"/>
                  </a:cubicBezTo>
                  <a:cubicBezTo>
                    <a:pt x="15217" y="3187"/>
                    <a:pt x="13367" y="1476"/>
                    <a:pt x="10873" y="526"/>
                  </a:cubicBezTo>
                  <a:cubicBezTo>
                    <a:pt x="9989" y="190"/>
                    <a:pt x="9113" y="1"/>
                    <a:pt x="8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 rot="9181833" flipH="1">
              <a:off x="-1995141" y="485102"/>
              <a:ext cx="5090381" cy="2709364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0" name="Google Shape;420;p25"/>
            <p:cNvGrpSpPr/>
            <p:nvPr/>
          </p:nvGrpSpPr>
          <p:grpSpPr>
            <a:xfrm rot="4186152" flipH="1">
              <a:off x="73542" y="1976847"/>
              <a:ext cx="449322" cy="184224"/>
              <a:chOff x="3046800" y="974525"/>
              <a:chExt cx="449325" cy="184225"/>
            </a:xfrm>
          </p:grpSpPr>
          <p:sp>
            <p:nvSpPr>
              <p:cNvPr id="421" name="Google Shape;421;p25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25"/>
            <p:cNvGrpSpPr/>
            <p:nvPr/>
          </p:nvGrpSpPr>
          <p:grpSpPr>
            <a:xfrm rot="9181960" flipH="1">
              <a:off x="1209575" y="2975859"/>
              <a:ext cx="364939" cy="211883"/>
              <a:chOff x="4974900" y="1043625"/>
              <a:chExt cx="364925" cy="211875"/>
            </a:xfrm>
          </p:grpSpPr>
          <p:sp>
            <p:nvSpPr>
              <p:cNvPr id="425" name="Google Shape;425;p25"/>
              <p:cNvSpPr/>
              <p:nvPr/>
            </p:nvSpPr>
            <p:spPr>
              <a:xfrm>
                <a:off x="5283175" y="1180100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5128100" y="1043625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4974900" y="1090125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41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6"/>
          <p:cNvSpPr txBox="1">
            <a:spLocks noGrp="1"/>
          </p:cNvSpPr>
          <p:nvPr>
            <p:ph type="subTitle" idx="1"/>
          </p:nvPr>
        </p:nvSpPr>
        <p:spPr>
          <a:xfrm>
            <a:off x="720000" y="1112200"/>
            <a:ext cx="34164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431" name="Google Shape;431;p26"/>
          <p:cNvGrpSpPr/>
          <p:nvPr/>
        </p:nvGrpSpPr>
        <p:grpSpPr>
          <a:xfrm rot="6681527" flipH="1">
            <a:off x="4446711" y="3038495"/>
            <a:ext cx="6667403" cy="6820992"/>
            <a:chOff x="-3065900" y="-1917675"/>
            <a:chExt cx="6667532" cy="6821124"/>
          </a:xfrm>
        </p:grpSpPr>
        <p:sp>
          <p:nvSpPr>
            <p:cNvPr id="432" name="Google Shape;432;p26"/>
            <p:cNvSpPr/>
            <p:nvPr/>
          </p:nvSpPr>
          <p:spPr>
            <a:xfrm rot="-8659598" flipH="1">
              <a:off x="-1981006" y="-1091088"/>
              <a:ext cx="4497744" cy="5167950"/>
            </a:xfrm>
            <a:custGeom>
              <a:avLst/>
              <a:gdLst/>
              <a:ahLst/>
              <a:cxnLst/>
              <a:rect l="l" t="t" r="r" b="b"/>
              <a:pathLst>
                <a:path w="35896" h="49992" extrusionOk="0">
                  <a:moveTo>
                    <a:pt x="8261" y="1"/>
                  </a:moveTo>
                  <a:cubicBezTo>
                    <a:pt x="7097" y="1"/>
                    <a:pt x="5978" y="354"/>
                    <a:pt x="4947" y="1169"/>
                  </a:cubicBezTo>
                  <a:cubicBezTo>
                    <a:pt x="2867" y="2815"/>
                    <a:pt x="1308" y="4876"/>
                    <a:pt x="698" y="7545"/>
                  </a:cubicBezTo>
                  <a:cubicBezTo>
                    <a:pt x="0" y="10596"/>
                    <a:pt x="37" y="13676"/>
                    <a:pt x="401" y="16749"/>
                  </a:cubicBezTo>
                  <a:cubicBezTo>
                    <a:pt x="907" y="21027"/>
                    <a:pt x="2277" y="25068"/>
                    <a:pt x="4165" y="28915"/>
                  </a:cubicBezTo>
                  <a:cubicBezTo>
                    <a:pt x="5804" y="32254"/>
                    <a:pt x="7565" y="35537"/>
                    <a:pt x="9352" y="38801"/>
                  </a:cubicBezTo>
                  <a:cubicBezTo>
                    <a:pt x="11092" y="41975"/>
                    <a:pt x="13430" y="44635"/>
                    <a:pt x="16488" y="46625"/>
                  </a:cubicBezTo>
                  <a:cubicBezTo>
                    <a:pt x="19457" y="48558"/>
                    <a:pt x="22617" y="49935"/>
                    <a:pt x="26236" y="49992"/>
                  </a:cubicBezTo>
                  <a:cubicBezTo>
                    <a:pt x="26677" y="49965"/>
                    <a:pt x="27117" y="49949"/>
                    <a:pt x="27557" y="49912"/>
                  </a:cubicBezTo>
                  <a:cubicBezTo>
                    <a:pt x="30854" y="49645"/>
                    <a:pt x="33909" y="47284"/>
                    <a:pt x="34800" y="44254"/>
                  </a:cubicBezTo>
                  <a:cubicBezTo>
                    <a:pt x="35369" y="42317"/>
                    <a:pt x="35333" y="40337"/>
                    <a:pt x="34659" y="38454"/>
                  </a:cubicBezTo>
                  <a:cubicBezTo>
                    <a:pt x="33959" y="36501"/>
                    <a:pt x="33164" y="34562"/>
                    <a:pt x="32205" y="32723"/>
                  </a:cubicBezTo>
                  <a:cubicBezTo>
                    <a:pt x="30965" y="30345"/>
                    <a:pt x="31183" y="28268"/>
                    <a:pt x="32770" y="26130"/>
                  </a:cubicBezTo>
                  <a:cubicBezTo>
                    <a:pt x="33615" y="24991"/>
                    <a:pt x="34230" y="23644"/>
                    <a:pt x="34758" y="22315"/>
                  </a:cubicBezTo>
                  <a:cubicBezTo>
                    <a:pt x="35896" y="19456"/>
                    <a:pt x="35815" y="16576"/>
                    <a:pt x="34371" y="13831"/>
                  </a:cubicBezTo>
                  <a:cubicBezTo>
                    <a:pt x="33091" y="11401"/>
                    <a:pt x="31116" y="9791"/>
                    <a:pt x="28303" y="9577"/>
                  </a:cubicBezTo>
                  <a:cubicBezTo>
                    <a:pt x="27989" y="9553"/>
                    <a:pt x="27672" y="9542"/>
                    <a:pt x="27353" y="9542"/>
                  </a:cubicBezTo>
                  <a:cubicBezTo>
                    <a:pt x="26314" y="9542"/>
                    <a:pt x="25261" y="9661"/>
                    <a:pt x="24244" y="9843"/>
                  </a:cubicBezTo>
                  <a:cubicBezTo>
                    <a:pt x="23782" y="9925"/>
                    <a:pt x="23338" y="9966"/>
                    <a:pt x="22912" y="9966"/>
                  </a:cubicBezTo>
                  <a:cubicBezTo>
                    <a:pt x="21015" y="9966"/>
                    <a:pt x="19467" y="9152"/>
                    <a:pt x="18214" y="7524"/>
                  </a:cubicBezTo>
                  <a:cubicBezTo>
                    <a:pt x="17677" y="6827"/>
                    <a:pt x="17168" y="6105"/>
                    <a:pt x="16679" y="5372"/>
                  </a:cubicBezTo>
                  <a:cubicBezTo>
                    <a:pt x="15217" y="3187"/>
                    <a:pt x="13367" y="1476"/>
                    <a:pt x="10873" y="526"/>
                  </a:cubicBezTo>
                  <a:cubicBezTo>
                    <a:pt x="9989" y="190"/>
                    <a:pt x="9113" y="1"/>
                    <a:pt x="8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 rot="9181833" flipH="1">
              <a:off x="-1995141" y="485102"/>
              <a:ext cx="5090381" cy="2709364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4" name="Google Shape;434;p26"/>
            <p:cNvGrpSpPr/>
            <p:nvPr/>
          </p:nvGrpSpPr>
          <p:grpSpPr>
            <a:xfrm rot="4186152" flipH="1">
              <a:off x="73542" y="1976847"/>
              <a:ext cx="449322" cy="184224"/>
              <a:chOff x="3046800" y="974525"/>
              <a:chExt cx="449325" cy="184225"/>
            </a:xfrm>
          </p:grpSpPr>
          <p:sp>
            <p:nvSpPr>
              <p:cNvPr id="435" name="Google Shape;435;p26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6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26"/>
            <p:cNvGrpSpPr/>
            <p:nvPr/>
          </p:nvGrpSpPr>
          <p:grpSpPr>
            <a:xfrm rot="9181960" flipH="1">
              <a:off x="1209575" y="2975859"/>
              <a:ext cx="364939" cy="211883"/>
              <a:chOff x="4974900" y="1043625"/>
              <a:chExt cx="364925" cy="211875"/>
            </a:xfrm>
          </p:grpSpPr>
          <p:sp>
            <p:nvSpPr>
              <p:cNvPr id="439" name="Google Shape;439;p26"/>
              <p:cNvSpPr/>
              <p:nvPr/>
            </p:nvSpPr>
            <p:spPr>
              <a:xfrm>
                <a:off x="5283175" y="1180100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6"/>
              <p:cNvSpPr/>
              <p:nvPr/>
            </p:nvSpPr>
            <p:spPr>
              <a:xfrm>
                <a:off x="5128100" y="1043625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6"/>
              <p:cNvSpPr/>
              <p:nvPr/>
            </p:nvSpPr>
            <p:spPr>
              <a:xfrm>
                <a:off x="4974900" y="1090125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720000" y="4566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720000" y="1486550"/>
            <a:ext cx="4525500" cy="21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445" name="Google Shape;445;p27"/>
          <p:cNvGrpSpPr/>
          <p:nvPr/>
        </p:nvGrpSpPr>
        <p:grpSpPr>
          <a:xfrm rot="6681527" flipH="1">
            <a:off x="4599111" y="2505095"/>
            <a:ext cx="6667403" cy="6820992"/>
            <a:chOff x="-3065900" y="-1917675"/>
            <a:chExt cx="6667532" cy="6821124"/>
          </a:xfrm>
        </p:grpSpPr>
        <p:sp>
          <p:nvSpPr>
            <p:cNvPr id="446" name="Google Shape;446;p27"/>
            <p:cNvSpPr/>
            <p:nvPr/>
          </p:nvSpPr>
          <p:spPr>
            <a:xfrm rot="-8659598" flipH="1">
              <a:off x="-1981006" y="-1091088"/>
              <a:ext cx="4497744" cy="5167950"/>
            </a:xfrm>
            <a:custGeom>
              <a:avLst/>
              <a:gdLst/>
              <a:ahLst/>
              <a:cxnLst/>
              <a:rect l="l" t="t" r="r" b="b"/>
              <a:pathLst>
                <a:path w="35896" h="49992" extrusionOk="0">
                  <a:moveTo>
                    <a:pt x="8261" y="1"/>
                  </a:moveTo>
                  <a:cubicBezTo>
                    <a:pt x="7097" y="1"/>
                    <a:pt x="5978" y="354"/>
                    <a:pt x="4947" y="1169"/>
                  </a:cubicBezTo>
                  <a:cubicBezTo>
                    <a:pt x="2867" y="2815"/>
                    <a:pt x="1308" y="4876"/>
                    <a:pt x="698" y="7545"/>
                  </a:cubicBezTo>
                  <a:cubicBezTo>
                    <a:pt x="0" y="10596"/>
                    <a:pt x="37" y="13676"/>
                    <a:pt x="401" y="16749"/>
                  </a:cubicBezTo>
                  <a:cubicBezTo>
                    <a:pt x="907" y="21027"/>
                    <a:pt x="2277" y="25068"/>
                    <a:pt x="4165" y="28915"/>
                  </a:cubicBezTo>
                  <a:cubicBezTo>
                    <a:pt x="5804" y="32254"/>
                    <a:pt x="7565" y="35537"/>
                    <a:pt x="9352" y="38801"/>
                  </a:cubicBezTo>
                  <a:cubicBezTo>
                    <a:pt x="11092" y="41975"/>
                    <a:pt x="13430" y="44635"/>
                    <a:pt x="16488" y="46625"/>
                  </a:cubicBezTo>
                  <a:cubicBezTo>
                    <a:pt x="19457" y="48558"/>
                    <a:pt x="22617" y="49935"/>
                    <a:pt x="26236" y="49992"/>
                  </a:cubicBezTo>
                  <a:cubicBezTo>
                    <a:pt x="26677" y="49965"/>
                    <a:pt x="27117" y="49949"/>
                    <a:pt x="27557" y="49912"/>
                  </a:cubicBezTo>
                  <a:cubicBezTo>
                    <a:pt x="30854" y="49645"/>
                    <a:pt x="33909" y="47284"/>
                    <a:pt x="34800" y="44254"/>
                  </a:cubicBezTo>
                  <a:cubicBezTo>
                    <a:pt x="35369" y="42317"/>
                    <a:pt x="35333" y="40337"/>
                    <a:pt x="34659" y="38454"/>
                  </a:cubicBezTo>
                  <a:cubicBezTo>
                    <a:pt x="33959" y="36501"/>
                    <a:pt x="33164" y="34562"/>
                    <a:pt x="32205" y="32723"/>
                  </a:cubicBezTo>
                  <a:cubicBezTo>
                    <a:pt x="30965" y="30345"/>
                    <a:pt x="31183" y="28268"/>
                    <a:pt x="32770" y="26130"/>
                  </a:cubicBezTo>
                  <a:cubicBezTo>
                    <a:pt x="33615" y="24991"/>
                    <a:pt x="34230" y="23644"/>
                    <a:pt x="34758" y="22315"/>
                  </a:cubicBezTo>
                  <a:cubicBezTo>
                    <a:pt x="35896" y="19456"/>
                    <a:pt x="35815" y="16576"/>
                    <a:pt x="34371" y="13831"/>
                  </a:cubicBezTo>
                  <a:cubicBezTo>
                    <a:pt x="33091" y="11401"/>
                    <a:pt x="31116" y="9791"/>
                    <a:pt x="28303" y="9577"/>
                  </a:cubicBezTo>
                  <a:cubicBezTo>
                    <a:pt x="27989" y="9553"/>
                    <a:pt x="27672" y="9542"/>
                    <a:pt x="27353" y="9542"/>
                  </a:cubicBezTo>
                  <a:cubicBezTo>
                    <a:pt x="26314" y="9542"/>
                    <a:pt x="25261" y="9661"/>
                    <a:pt x="24244" y="9843"/>
                  </a:cubicBezTo>
                  <a:cubicBezTo>
                    <a:pt x="23782" y="9925"/>
                    <a:pt x="23338" y="9966"/>
                    <a:pt x="22912" y="9966"/>
                  </a:cubicBezTo>
                  <a:cubicBezTo>
                    <a:pt x="21015" y="9966"/>
                    <a:pt x="19467" y="9152"/>
                    <a:pt x="18214" y="7524"/>
                  </a:cubicBezTo>
                  <a:cubicBezTo>
                    <a:pt x="17677" y="6827"/>
                    <a:pt x="17168" y="6105"/>
                    <a:pt x="16679" y="5372"/>
                  </a:cubicBezTo>
                  <a:cubicBezTo>
                    <a:pt x="15217" y="3187"/>
                    <a:pt x="13367" y="1476"/>
                    <a:pt x="10873" y="526"/>
                  </a:cubicBezTo>
                  <a:cubicBezTo>
                    <a:pt x="9989" y="190"/>
                    <a:pt x="9113" y="1"/>
                    <a:pt x="8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 rot="9181833" flipH="1">
              <a:off x="-1995141" y="485102"/>
              <a:ext cx="5090381" cy="2709364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27"/>
            <p:cNvGrpSpPr/>
            <p:nvPr/>
          </p:nvGrpSpPr>
          <p:grpSpPr>
            <a:xfrm rot="4186152" flipH="1">
              <a:off x="73542" y="1976847"/>
              <a:ext cx="449322" cy="184224"/>
              <a:chOff x="3046800" y="974525"/>
              <a:chExt cx="449325" cy="184225"/>
            </a:xfrm>
          </p:grpSpPr>
          <p:sp>
            <p:nvSpPr>
              <p:cNvPr id="449" name="Google Shape;449;p27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7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27"/>
            <p:cNvGrpSpPr/>
            <p:nvPr/>
          </p:nvGrpSpPr>
          <p:grpSpPr>
            <a:xfrm rot="9181960" flipH="1">
              <a:off x="1209575" y="2975859"/>
              <a:ext cx="364939" cy="211883"/>
              <a:chOff x="4974900" y="1043625"/>
              <a:chExt cx="364925" cy="211875"/>
            </a:xfrm>
          </p:grpSpPr>
          <p:sp>
            <p:nvSpPr>
              <p:cNvPr id="453" name="Google Shape;453;p27"/>
              <p:cNvSpPr/>
              <p:nvPr/>
            </p:nvSpPr>
            <p:spPr>
              <a:xfrm>
                <a:off x="5283175" y="1180100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5128100" y="1043625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4974900" y="1090125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"/>
          <p:cNvSpPr txBox="1">
            <a:spLocks noGrp="1"/>
          </p:cNvSpPr>
          <p:nvPr>
            <p:ph type="title" hasCustomPrompt="1"/>
          </p:nvPr>
        </p:nvSpPr>
        <p:spPr>
          <a:xfrm>
            <a:off x="722728" y="539500"/>
            <a:ext cx="2063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8" name="Google Shape;458;p28"/>
          <p:cNvSpPr txBox="1">
            <a:spLocks noGrp="1"/>
          </p:cNvSpPr>
          <p:nvPr>
            <p:ph type="subTitle" idx="1"/>
          </p:nvPr>
        </p:nvSpPr>
        <p:spPr>
          <a:xfrm>
            <a:off x="722728" y="1185000"/>
            <a:ext cx="20637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59" name="Google Shape;459;p28"/>
          <p:cNvSpPr txBox="1">
            <a:spLocks noGrp="1"/>
          </p:cNvSpPr>
          <p:nvPr>
            <p:ph type="title" idx="2" hasCustomPrompt="1"/>
          </p:nvPr>
        </p:nvSpPr>
        <p:spPr>
          <a:xfrm>
            <a:off x="3539072" y="1976257"/>
            <a:ext cx="2066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0" name="Google Shape;460;p28"/>
          <p:cNvSpPr txBox="1">
            <a:spLocks noGrp="1"/>
          </p:cNvSpPr>
          <p:nvPr>
            <p:ph type="subTitle" idx="3"/>
          </p:nvPr>
        </p:nvSpPr>
        <p:spPr>
          <a:xfrm>
            <a:off x="3539072" y="2648243"/>
            <a:ext cx="2066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61" name="Google Shape;461;p28"/>
          <p:cNvSpPr txBox="1">
            <a:spLocks noGrp="1"/>
          </p:cNvSpPr>
          <p:nvPr>
            <p:ph type="title" idx="4" hasCustomPrompt="1"/>
          </p:nvPr>
        </p:nvSpPr>
        <p:spPr>
          <a:xfrm>
            <a:off x="6353079" y="3418650"/>
            <a:ext cx="2066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2" name="Google Shape;462;p28"/>
          <p:cNvSpPr txBox="1">
            <a:spLocks noGrp="1"/>
          </p:cNvSpPr>
          <p:nvPr>
            <p:ph type="subTitle" idx="5"/>
          </p:nvPr>
        </p:nvSpPr>
        <p:spPr>
          <a:xfrm>
            <a:off x="6353079" y="4089567"/>
            <a:ext cx="2066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  <a:defRPr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>
            <a:spLocks noGrp="1"/>
          </p:cNvSpPr>
          <p:nvPr>
            <p:ph type="ctrTitle"/>
          </p:nvPr>
        </p:nvSpPr>
        <p:spPr>
          <a:xfrm>
            <a:off x="1759200" y="741975"/>
            <a:ext cx="5625600" cy="3168600"/>
          </a:xfrm>
          <a:prstGeom prst="rect">
            <a:avLst/>
          </a:prstGeom>
          <a:effectLst>
            <a:outerShdw dist="28575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7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30"/>
          <p:cNvSpPr txBox="1">
            <a:spLocks noGrp="1"/>
          </p:cNvSpPr>
          <p:nvPr>
            <p:ph type="subTitle" idx="1"/>
          </p:nvPr>
        </p:nvSpPr>
        <p:spPr>
          <a:xfrm>
            <a:off x="2180025" y="4026097"/>
            <a:ext cx="47775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69" name="Google Shape;469;p30"/>
          <p:cNvGrpSpPr/>
          <p:nvPr/>
        </p:nvGrpSpPr>
        <p:grpSpPr>
          <a:xfrm>
            <a:off x="7207535" y="-1917684"/>
            <a:ext cx="2804737" cy="4653447"/>
            <a:chOff x="7207535" y="-1917684"/>
            <a:chExt cx="2804737" cy="4653447"/>
          </a:xfrm>
        </p:grpSpPr>
        <p:sp>
          <p:nvSpPr>
            <p:cNvPr id="470" name="Google Shape;470;p30"/>
            <p:cNvSpPr/>
            <p:nvPr/>
          </p:nvSpPr>
          <p:spPr>
            <a:xfrm rot="-5612929">
              <a:off x="6417051" y="-792094"/>
              <a:ext cx="4513404" cy="2402267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0"/>
            <p:cNvGrpSpPr/>
            <p:nvPr/>
          </p:nvGrpSpPr>
          <p:grpSpPr>
            <a:xfrm rot="-6299960">
              <a:off x="7174624" y="273233"/>
              <a:ext cx="364914" cy="211869"/>
              <a:chOff x="4974900" y="1043625"/>
              <a:chExt cx="364925" cy="211875"/>
            </a:xfrm>
          </p:grpSpPr>
          <p:sp>
            <p:nvSpPr>
              <p:cNvPr id="472" name="Google Shape;472;p30"/>
              <p:cNvSpPr/>
              <p:nvPr/>
            </p:nvSpPr>
            <p:spPr>
              <a:xfrm>
                <a:off x="5283175" y="1180100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0"/>
              <p:cNvSpPr/>
              <p:nvPr/>
            </p:nvSpPr>
            <p:spPr>
              <a:xfrm>
                <a:off x="5128100" y="1043625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4974900" y="1090125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5" name="Google Shape;475;p30"/>
          <p:cNvSpPr/>
          <p:nvPr/>
        </p:nvSpPr>
        <p:spPr>
          <a:xfrm rot="824370">
            <a:off x="-2703689" y="-1468127"/>
            <a:ext cx="5009149" cy="2666128"/>
          </a:xfrm>
          <a:custGeom>
            <a:avLst/>
            <a:gdLst/>
            <a:ahLst/>
            <a:cxnLst/>
            <a:rect l="l" t="t" r="r" b="b"/>
            <a:pathLst>
              <a:path w="180533" h="96089" extrusionOk="0">
                <a:moveTo>
                  <a:pt x="95540" y="1398"/>
                </a:moveTo>
                <a:cubicBezTo>
                  <a:pt x="95813" y="1398"/>
                  <a:pt x="96090" y="1421"/>
                  <a:pt x="96371" y="1467"/>
                </a:cubicBezTo>
                <a:cubicBezTo>
                  <a:pt x="99671" y="2015"/>
                  <a:pt x="101725" y="5574"/>
                  <a:pt x="101745" y="8708"/>
                </a:cubicBezTo>
                <a:cubicBezTo>
                  <a:pt x="101769" y="12639"/>
                  <a:pt x="99202" y="16118"/>
                  <a:pt x="96465" y="18696"/>
                </a:cubicBezTo>
                <a:cubicBezTo>
                  <a:pt x="96345" y="18809"/>
                  <a:pt x="96224" y="18921"/>
                  <a:pt x="96102" y="19032"/>
                </a:cubicBezTo>
                <a:lnTo>
                  <a:pt x="96102" y="19032"/>
                </a:lnTo>
                <a:cubicBezTo>
                  <a:pt x="95228" y="18487"/>
                  <a:pt x="94393" y="17883"/>
                  <a:pt x="93614" y="17198"/>
                </a:cubicBezTo>
                <a:cubicBezTo>
                  <a:pt x="90923" y="14829"/>
                  <a:pt x="88614" y="11197"/>
                  <a:pt x="89247" y="7459"/>
                </a:cubicBezTo>
                <a:cubicBezTo>
                  <a:pt x="89757" y="4449"/>
                  <a:pt x="92350" y="1398"/>
                  <a:pt x="95540" y="1398"/>
                </a:cubicBezTo>
                <a:close/>
                <a:moveTo>
                  <a:pt x="60924" y="33094"/>
                </a:moveTo>
                <a:lnTo>
                  <a:pt x="60924" y="33094"/>
                </a:lnTo>
                <a:cubicBezTo>
                  <a:pt x="63153" y="34603"/>
                  <a:pt x="65185" y="36441"/>
                  <a:pt x="66862" y="38515"/>
                </a:cubicBezTo>
                <a:cubicBezTo>
                  <a:pt x="69144" y="41336"/>
                  <a:pt x="70872" y="44953"/>
                  <a:pt x="70596" y="48664"/>
                </a:cubicBezTo>
                <a:cubicBezTo>
                  <a:pt x="70351" y="51936"/>
                  <a:pt x="68317" y="55156"/>
                  <a:pt x="65421" y="56715"/>
                </a:cubicBezTo>
                <a:cubicBezTo>
                  <a:pt x="64375" y="57277"/>
                  <a:pt x="63279" y="57541"/>
                  <a:pt x="62200" y="57541"/>
                </a:cubicBezTo>
                <a:cubicBezTo>
                  <a:pt x="60212" y="57541"/>
                  <a:pt x="58279" y="56650"/>
                  <a:pt x="56817" y="55094"/>
                </a:cubicBezTo>
                <a:cubicBezTo>
                  <a:pt x="54502" y="52633"/>
                  <a:pt x="53452" y="49122"/>
                  <a:pt x="53276" y="45809"/>
                </a:cubicBezTo>
                <a:cubicBezTo>
                  <a:pt x="53077" y="42058"/>
                  <a:pt x="54050" y="38318"/>
                  <a:pt x="56855" y="35691"/>
                </a:cubicBezTo>
                <a:cubicBezTo>
                  <a:pt x="58044" y="34577"/>
                  <a:pt x="59439" y="33743"/>
                  <a:pt x="60924" y="33094"/>
                </a:cubicBezTo>
                <a:close/>
                <a:moveTo>
                  <a:pt x="138727" y="50284"/>
                </a:moveTo>
                <a:cubicBezTo>
                  <a:pt x="140276" y="52756"/>
                  <a:pt x="141607" y="55386"/>
                  <a:pt x="142676" y="58177"/>
                </a:cubicBezTo>
                <a:cubicBezTo>
                  <a:pt x="145400" y="65287"/>
                  <a:pt x="146369" y="73244"/>
                  <a:pt x="144473" y="80688"/>
                </a:cubicBezTo>
                <a:cubicBezTo>
                  <a:pt x="143514" y="84454"/>
                  <a:pt x="141745" y="88093"/>
                  <a:pt x="138872" y="90770"/>
                </a:cubicBezTo>
                <a:cubicBezTo>
                  <a:pt x="136351" y="93118"/>
                  <a:pt x="133013" y="94691"/>
                  <a:pt x="129541" y="94691"/>
                </a:cubicBezTo>
                <a:cubicBezTo>
                  <a:pt x="129337" y="94691"/>
                  <a:pt x="129133" y="94685"/>
                  <a:pt x="128929" y="94675"/>
                </a:cubicBezTo>
                <a:cubicBezTo>
                  <a:pt x="122041" y="94304"/>
                  <a:pt x="116826" y="87743"/>
                  <a:pt x="116157" y="81218"/>
                </a:cubicBezTo>
                <a:cubicBezTo>
                  <a:pt x="115344" y="73267"/>
                  <a:pt x="119673" y="65841"/>
                  <a:pt x="125186" y="60474"/>
                </a:cubicBezTo>
                <a:cubicBezTo>
                  <a:pt x="128081" y="57656"/>
                  <a:pt x="131335" y="55249"/>
                  <a:pt x="134670" y="52982"/>
                </a:cubicBezTo>
                <a:cubicBezTo>
                  <a:pt x="136013" y="52069"/>
                  <a:pt x="137366" y="51171"/>
                  <a:pt x="138727" y="50284"/>
                </a:cubicBezTo>
                <a:close/>
                <a:moveTo>
                  <a:pt x="95509" y="1"/>
                </a:moveTo>
                <a:cubicBezTo>
                  <a:pt x="95078" y="1"/>
                  <a:pt x="94639" y="45"/>
                  <a:pt x="94197" y="137"/>
                </a:cubicBezTo>
                <a:cubicBezTo>
                  <a:pt x="91144" y="776"/>
                  <a:pt x="88784" y="3530"/>
                  <a:pt x="88022" y="6469"/>
                </a:cubicBezTo>
                <a:cubicBezTo>
                  <a:pt x="87166" y="9770"/>
                  <a:pt x="88409" y="13224"/>
                  <a:pt x="90424" y="15849"/>
                </a:cubicBezTo>
                <a:cubicBezTo>
                  <a:pt x="91702" y="17514"/>
                  <a:pt x="93278" y="18856"/>
                  <a:pt x="95012" y="19977"/>
                </a:cubicBezTo>
                <a:lnTo>
                  <a:pt x="95012" y="19977"/>
                </a:lnTo>
                <a:cubicBezTo>
                  <a:pt x="92450" y="22094"/>
                  <a:pt x="89551" y="23791"/>
                  <a:pt x="86511" y="25127"/>
                </a:cubicBezTo>
                <a:cubicBezTo>
                  <a:pt x="82851" y="26736"/>
                  <a:pt x="78952" y="27806"/>
                  <a:pt x="75022" y="28501"/>
                </a:cubicBezTo>
                <a:cubicBezTo>
                  <a:pt x="71684" y="29091"/>
                  <a:pt x="68308" y="29477"/>
                  <a:pt x="65010" y="30282"/>
                </a:cubicBezTo>
                <a:cubicBezTo>
                  <a:pt x="63685" y="30606"/>
                  <a:pt x="62363" y="30999"/>
                  <a:pt x="61090" y="31505"/>
                </a:cubicBezTo>
                <a:lnTo>
                  <a:pt x="61090" y="31505"/>
                </a:lnTo>
                <a:cubicBezTo>
                  <a:pt x="59861" y="30716"/>
                  <a:pt x="58574" y="30026"/>
                  <a:pt x="57247" y="29461"/>
                </a:cubicBezTo>
                <a:cubicBezTo>
                  <a:pt x="54657" y="28357"/>
                  <a:pt x="51923" y="27899"/>
                  <a:pt x="49159" y="27899"/>
                </a:cubicBezTo>
                <a:cubicBezTo>
                  <a:pt x="44210" y="27899"/>
                  <a:pt x="39167" y="29369"/>
                  <a:pt x="34690" y="31237"/>
                </a:cubicBezTo>
                <a:cubicBezTo>
                  <a:pt x="21705" y="36653"/>
                  <a:pt x="11529" y="47379"/>
                  <a:pt x="4691" y="59475"/>
                </a:cubicBezTo>
                <a:cubicBezTo>
                  <a:pt x="3001" y="62464"/>
                  <a:pt x="1518" y="65560"/>
                  <a:pt x="210" y="68733"/>
                </a:cubicBezTo>
                <a:cubicBezTo>
                  <a:pt x="0" y="69241"/>
                  <a:pt x="419" y="69576"/>
                  <a:pt x="858" y="69576"/>
                </a:cubicBezTo>
                <a:cubicBezTo>
                  <a:pt x="1143" y="69576"/>
                  <a:pt x="1436" y="69435"/>
                  <a:pt x="1570" y="69108"/>
                </a:cubicBezTo>
                <a:cubicBezTo>
                  <a:pt x="6783" y="56465"/>
                  <a:pt x="15273" y="44672"/>
                  <a:pt x="26776" y="37062"/>
                </a:cubicBezTo>
                <a:cubicBezTo>
                  <a:pt x="32497" y="33277"/>
                  <a:pt x="39024" y="30526"/>
                  <a:pt x="45842" y="29558"/>
                </a:cubicBezTo>
                <a:cubicBezTo>
                  <a:pt x="46968" y="29398"/>
                  <a:pt x="48087" y="29314"/>
                  <a:pt x="49195" y="29314"/>
                </a:cubicBezTo>
                <a:cubicBezTo>
                  <a:pt x="52329" y="29314"/>
                  <a:pt x="55376" y="29983"/>
                  <a:pt x="58240" y="31487"/>
                </a:cubicBezTo>
                <a:cubicBezTo>
                  <a:pt x="58672" y="31713"/>
                  <a:pt x="59099" y="31952"/>
                  <a:pt x="59521" y="32203"/>
                </a:cubicBezTo>
                <a:lnTo>
                  <a:pt x="59521" y="32203"/>
                </a:lnTo>
                <a:cubicBezTo>
                  <a:pt x="58437" y="32742"/>
                  <a:pt x="57407" y="33384"/>
                  <a:pt x="56463" y="34160"/>
                </a:cubicBezTo>
                <a:cubicBezTo>
                  <a:pt x="53673" y="36455"/>
                  <a:pt x="52189" y="39789"/>
                  <a:pt x="51896" y="43352"/>
                </a:cubicBezTo>
                <a:cubicBezTo>
                  <a:pt x="51393" y="49441"/>
                  <a:pt x="54166" y="58104"/>
                  <a:pt x="61246" y="58933"/>
                </a:cubicBezTo>
                <a:cubicBezTo>
                  <a:pt x="61541" y="58967"/>
                  <a:pt x="61834" y="58984"/>
                  <a:pt x="62125" y="58984"/>
                </a:cubicBezTo>
                <a:cubicBezTo>
                  <a:pt x="65057" y="58984"/>
                  <a:pt x="67750" y="57288"/>
                  <a:pt x="69529" y="54997"/>
                </a:cubicBezTo>
                <a:cubicBezTo>
                  <a:pt x="71619" y="52306"/>
                  <a:pt x="72390" y="48991"/>
                  <a:pt x="71819" y="45648"/>
                </a:cubicBezTo>
                <a:cubicBezTo>
                  <a:pt x="71198" y="42017"/>
                  <a:pt x="69133" y="38768"/>
                  <a:pt x="66639" y="36125"/>
                </a:cubicBezTo>
                <a:cubicBezTo>
                  <a:pt x="65390" y="34802"/>
                  <a:pt x="64001" y="33568"/>
                  <a:pt x="62508" y="32477"/>
                </a:cubicBezTo>
                <a:lnTo>
                  <a:pt x="62508" y="32477"/>
                </a:lnTo>
                <a:cubicBezTo>
                  <a:pt x="63377" y="32176"/>
                  <a:pt x="64262" y="31924"/>
                  <a:pt x="65142" y="31703"/>
                </a:cubicBezTo>
                <a:cubicBezTo>
                  <a:pt x="68323" y="30904"/>
                  <a:pt x="71583" y="30505"/>
                  <a:pt x="74813" y="29962"/>
                </a:cubicBezTo>
                <a:cubicBezTo>
                  <a:pt x="78525" y="29338"/>
                  <a:pt x="82189" y="28387"/>
                  <a:pt x="85688" y="26990"/>
                </a:cubicBezTo>
                <a:cubicBezTo>
                  <a:pt x="89186" y="25592"/>
                  <a:pt x="92496" y="23772"/>
                  <a:pt x="95452" y="21429"/>
                </a:cubicBezTo>
                <a:cubicBezTo>
                  <a:pt x="95732" y="21207"/>
                  <a:pt x="96009" y="20980"/>
                  <a:pt x="96284" y="20748"/>
                </a:cubicBezTo>
                <a:lnTo>
                  <a:pt x="96284" y="20748"/>
                </a:lnTo>
                <a:cubicBezTo>
                  <a:pt x="97334" y="21344"/>
                  <a:pt x="98427" y="21874"/>
                  <a:pt x="99533" y="22359"/>
                </a:cubicBezTo>
                <a:cubicBezTo>
                  <a:pt x="103086" y="23914"/>
                  <a:pt x="106748" y="25191"/>
                  <a:pt x="110268" y="26826"/>
                </a:cubicBezTo>
                <a:cubicBezTo>
                  <a:pt x="121102" y="31856"/>
                  <a:pt x="131304" y="39152"/>
                  <a:pt x="137946" y="49078"/>
                </a:cubicBezTo>
                <a:lnTo>
                  <a:pt x="137946" y="49078"/>
                </a:lnTo>
                <a:cubicBezTo>
                  <a:pt x="136040" y="50328"/>
                  <a:pt x="134152" y="51605"/>
                  <a:pt x="132289" y="52915"/>
                </a:cubicBezTo>
                <a:cubicBezTo>
                  <a:pt x="125730" y="57526"/>
                  <a:pt x="119509" y="63049"/>
                  <a:pt x="116428" y="70640"/>
                </a:cubicBezTo>
                <a:cubicBezTo>
                  <a:pt x="113663" y="77453"/>
                  <a:pt x="114011" y="85388"/>
                  <a:pt x="119044" y="91054"/>
                </a:cubicBezTo>
                <a:cubicBezTo>
                  <a:pt x="121203" y="93485"/>
                  <a:pt x="124142" y="95356"/>
                  <a:pt x="127378" y="95907"/>
                </a:cubicBezTo>
                <a:cubicBezTo>
                  <a:pt x="128095" y="96030"/>
                  <a:pt x="128815" y="96089"/>
                  <a:pt x="129532" y="96089"/>
                </a:cubicBezTo>
                <a:cubicBezTo>
                  <a:pt x="132359" y="96089"/>
                  <a:pt x="135142" y="95172"/>
                  <a:pt x="137522" y="93610"/>
                </a:cubicBezTo>
                <a:cubicBezTo>
                  <a:pt x="144128" y="89277"/>
                  <a:pt x="146645" y="81082"/>
                  <a:pt x="146848" y="73539"/>
                </a:cubicBezTo>
                <a:cubicBezTo>
                  <a:pt x="147082" y="64866"/>
                  <a:pt x="144378" y="56688"/>
                  <a:pt x="139868" y="49545"/>
                </a:cubicBezTo>
                <a:lnTo>
                  <a:pt x="139868" y="49545"/>
                </a:lnTo>
                <a:cubicBezTo>
                  <a:pt x="141756" y="48328"/>
                  <a:pt x="143657" y="47132"/>
                  <a:pt x="145565" y="45948"/>
                </a:cubicBezTo>
                <a:cubicBezTo>
                  <a:pt x="153121" y="41260"/>
                  <a:pt x="160828" y="36821"/>
                  <a:pt x="168579" y="32465"/>
                </a:cubicBezTo>
                <a:cubicBezTo>
                  <a:pt x="172331" y="30357"/>
                  <a:pt x="176094" y="28268"/>
                  <a:pt x="179857" y="26180"/>
                </a:cubicBezTo>
                <a:cubicBezTo>
                  <a:pt x="180532" y="25804"/>
                  <a:pt x="180118" y="24866"/>
                  <a:pt x="179490" y="24866"/>
                </a:cubicBezTo>
                <a:cubicBezTo>
                  <a:pt x="179380" y="24866"/>
                  <a:pt x="179263" y="24895"/>
                  <a:pt x="179144" y="24961"/>
                </a:cubicBezTo>
                <a:cubicBezTo>
                  <a:pt x="171118" y="29417"/>
                  <a:pt x="163091" y="33874"/>
                  <a:pt x="155171" y="38516"/>
                </a:cubicBezTo>
                <a:cubicBezTo>
                  <a:pt x="149759" y="41688"/>
                  <a:pt x="144354" y="44918"/>
                  <a:pt x="139082" y="48337"/>
                </a:cubicBezTo>
                <a:lnTo>
                  <a:pt x="139082" y="48337"/>
                </a:lnTo>
                <a:cubicBezTo>
                  <a:pt x="135400" y="42848"/>
                  <a:pt x="130656" y="38010"/>
                  <a:pt x="125387" y="34081"/>
                </a:cubicBezTo>
                <a:cubicBezTo>
                  <a:pt x="119094" y="29387"/>
                  <a:pt x="112050" y="25826"/>
                  <a:pt x="104761" y="22959"/>
                </a:cubicBezTo>
                <a:cubicBezTo>
                  <a:pt x="102296" y="21990"/>
                  <a:pt x="99735" y="21050"/>
                  <a:pt x="97381" y="19774"/>
                </a:cubicBezTo>
                <a:lnTo>
                  <a:pt x="97381" y="19774"/>
                </a:lnTo>
                <a:cubicBezTo>
                  <a:pt x="99422" y="17870"/>
                  <a:pt x="101194" y="15649"/>
                  <a:pt x="102253" y="13062"/>
                </a:cubicBezTo>
                <a:cubicBezTo>
                  <a:pt x="103493" y="10028"/>
                  <a:pt x="103479" y="6614"/>
                  <a:pt x="101738" y="3775"/>
                </a:cubicBezTo>
                <a:cubicBezTo>
                  <a:pt x="100381" y="1563"/>
                  <a:pt x="98073" y="1"/>
                  <a:pt x="955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pSp>
        <p:nvGrpSpPr>
          <p:cNvPr id="476" name="Google Shape;476;p30"/>
          <p:cNvGrpSpPr/>
          <p:nvPr/>
        </p:nvGrpSpPr>
        <p:grpSpPr>
          <a:xfrm rot="427727">
            <a:off x="-3072624" y="1726770"/>
            <a:ext cx="6164835" cy="6232469"/>
            <a:chOff x="-3072286" y="1338150"/>
            <a:chExt cx="6544537" cy="6616337"/>
          </a:xfrm>
        </p:grpSpPr>
        <p:sp>
          <p:nvSpPr>
            <p:cNvPr id="477" name="Google Shape;477;p30"/>
            <p:cNvSpPr/>
            <p:nvPr/>
          </p:nvSpPr>
          <p:spPr>
            <a:xfrm rot="-2140408">
              <a:off x="-1954446" y="2062344"/>
              <a:ext cx="4146569" cy="5167950"/>
            </a:xfrm>
            <a:custGeom>
              <a:avLst/>
              <a:gdLst/>
              <a:ahLst/>
              <a:cxnLst/>
              <a:rect l="l" t="t" r="r" b="b"/>
              <a:pathLst>
                <a:path w="35896" h="49992" extrusionOk="0">
                  <a:moveTo>
                    <a:pt x="8261" y="1"/>
                  </a:moveTo>
                  <a:cubicBezTo>
                    <a:pt x="7097" y="1"/>
                    <a:pt x="5978" y="354"/>
                    <a:pt x="4947" y="1169"/>
                  </a:cubicBezTo>
                  <a:cubicBezTo>
                    <a:pt x="2867" y="2815"/>
                    <a:pt x="1308" y="4876"/>
                    <a:pt x="698" y="7545"/>
                  </a:cubicBezTo>
                  <a:cubicBezTo>
                    <a:pt x="0" y="10596"/>
                    <a:pt x="37" y="13676"/>
                    <a:pt x="401" y="16749"/>
                  </a:cubicBezTo>
                  <a:cubicBezTo>
                    <a:pt x="907" y="21027"/>
                    <a:pt x="2277" y="25068"/>
                    <a:pt x="4165" y="28915"/>
                  </a:cubicBezTo>
                  <a:cubicBezTo>
                    <a:pt x="5804" y="32254"/>
                    <a:pt x="7565" y="35537"/>
                    <a:pt x="9352" y="38801"/>
                  </a:cubicBezTo>
                  <a:cubicBezTo>
                    <a:pt x="11092" y="41975"/>
                    <a:pt x="13430" y="44635"/>
                    <a:pt x="16488" y="46625"/>
                  </a:cubicBezTo>
                  <a:cubicBezTo>
                    <a:pt x="19457" y="48558"/>
                    <a:pt x="22617" y="49935"/>
                    <a:pt x="26236" y="49992"/>
                  </a:cubicBezTo>
                  <a:cubicBezTo>
                    <a:pt x="26677" y="49965"/>
                    <a:pt x="27117" y="49949"/>
                    <a:pt x="27557" y="49912"/>
                  </a:cubicBezTo>
                  <a:cubicBezTo>
                    <a:pt x="30854" y="49645"/>
                    <a:pt x="33909" y="47284"/>
                    <a:pt x="34800" y="44254"/>
                  </a:cubicBezTo>
                  <a:cubicBezTo>
                    <a:pt x="35369" y="42317"/>
                    <a:pt x="35333" y="40337"/>
                    <a:pt x="34659" y="38454"/>
                  </a:cubicBezTo>
                  <a:cubicBezTo>
                    <a:pt x="33959" y="36501"/>
                    <a:pt x="33164" y="34562"/>
                    <a:pt x="32205" y="32723"/>
                  </a:cubicBezTo>
                  <a:cubicBezTo>
                    <a:pt x="30965" y="30345"/>
                    <a:pt x="31183" y="28268"/>
                    <a:pt x="32770" y="26130"/>
                  </a:cubicBezTo>
                  <a:cubicBezTo>
                    <a:pt x="33615" y="24991"/>
                    <a:pt x="34230" y="23644"/>
                    <a:pt x="34758" y="22315"/>
                  </a:cubicBezTo>
                  <a:cubicBezTo>
                    <a:pt x="35896" y="19456"/>
                    <a:pt x="35815" y="16576"/>
                    <a:pt x="34371" y="13831"/>
                  </a:cubicBezTo>
                  <a:cubicBezTo>
                    <a:pt x="33091" y="11401"/>
                    <a:pt x="31116" y="9791"/>
                    <a:pt x="28303" y="9577"/>
                  </a:cubicBezTo>
                  <a:cubicBezTo>
                    <a:pt x="27989" y="9553"/>
                    <a:pt x="27672" y="9542"/>
                    <a:pt x="27353" y="9542"/>
                  </a:cubicBezTo>
                  <a:cubicBezTo>
                    <a:pt x="26314" y="9542"/>
                    <a:pt x="25261" y="9661"/>
                    <a:pt x="24244" y="9843"/>
                  </a:cubicBezTo>
                  <a:cubicBezTo>
                    <a:pt x="23782" y="9925"/>
                    <a:pt x="23338" y="9966"/>
                    <a:pt x="22912" y="9966"/>
                  </a:cubicBezTo>
                  <a:cubicBezTo>
                    <a:pt x="21015" y="9966"/>
                    <a:pt x="19467" y="9152"/>
                    <a:pt x="18214" y="7524"/>
                  </a:cubicBezTo>
                  <a:cubicBezTo>
                    <a:pt x="17677" y="6827"/>
                    <a:pt x="17168" y="6105"/>
                    <a:pt x="16679" y="5372"/>
                  </a:cubicBezTo>
                  <a:cubicBezTo>
                    <a:pt x="15217" y="3187"/>
                    <a:pt x="13367" y="1476"/>
                    <a:pt x="10873" y="526"/>
                  </a:cubicBezTo>
                  <a:cubicBezTo>
                    <a:pt x="9989" y="190"/>
                    <a:pt x="9113" y="1"/>
                    <a:pt x="8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rot="1618038">
              <a:off x="-2260687" y="3600212"/>
              <a:ext cx="5376397" cy="2861596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" name="Google Shape;479;p30"/>
            <p:cNvGrpSpPr/>
            <p:nvPr/>
          </p:nvGrpSpPr>
          <p:grpSpPr>
            <a:xfrm rot="1618040">
              <a:off x="1092002" y="3633371"/>
              <a:ext cx="364939" cy="211883"/>
              <a:chOff x="5118141" y="1435066"/>
              <a:chExt cx="364925" cy="211875"/>
            </a:xfrm>
          </p:grpSpPr>
          <p:sp>
            <p:nvSpPr>
              <p:cNvPr id="480" name="Google Shape;480;p30"/>
              <p:cNvSpPr/>
              <p:nvPr/>
            </p:nvSpPr>
            <p:spPr>
              <a:xfrm>
                <a:off x="5426416" y="1571541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0"/>
              <p:cNvSpPr/>
              <p:nvPr/>
            </p:nvSpPr>
            <p:spPr>
              <a:xfrm>
                <a:off x="5271341" y="1435066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0"/>
              <p:cNvSpPr/>
              <p:nvPr/>
            </p:nvSpPr>
            <p:spPr>
              <a:xfrm>
                <a:off x="5118141" y="1481566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"/>
          <p:cNvSpPr txBox="1">
            <a:spLocks noGrp="1"/>
          </p:cNvSpPr>
          <p:nvPr>
            <p:ph type="title"/>
          </p:nvPr>
        </p:nvSpPr>
        <p:spPr>
          <a:xfrm>
            <a:off x="2611872" y="17299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5" name="Google Shape;485;p31"/>
          <p:cNvSpPr txBox="1">
            <a:spLocks noGrp="1"/>
          </p:cNvSpPr>
          <p:nvPr>
            <p:ph type="title" idx="2" hasCustomPrompt="1"/>
          </p:nvPr>
        </p:nvSpPr>
        <p:spPr>
          <a:xfrm>
            <a:off x="1839822" y="1490225"/>
            <a:ext cx="841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6" name="Google Shape;486;p31"/>
          <p:cNvSpPr txBox="1">
            <a:spLocks noGrp="1"/>
          </p:cNvSpPr>
          <p:nvPr>
            <p:ph type="subTitle" idx="1"/>
          </p:nvPr>
        </p:nvSpPr>
        <p:spPr>
          <a:xfrm>
            <a:off x="2700847" y="2812175"/>
            <a:ext cx="45537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31"/>
          <p:cNvSpPr/>
          <p:nvPr/>
        </p:nvSpPr>
        <p:spPr>
          <a:xfrm rot="8626835">
            <a:off x="7364904" y="2843591"/>
            <a:ext cx="5009211" cy="2666161"/>
          </a:xfrm>
          <a:custGeom>
            <a:avLst/>
            <a:gdLst/>
            <a:ahLst/>
            <a:cxnLst/>
            <a:rect l="l" t="t" r="r" b="b"/>
            <a:pathLst>
              <a:path w="180533" h="96089" extrusionOk="0">
                <a:moveTo>
                  <a:pt x="95540" y="1398"/>
                </a:moveTo>
                <a:cubicBezTo>
                  <a:pt x="95813" y="1398"/>
                  <a:pt x="96090" y="1421"/>
                  <a:pt x="96371" y="1467"/>
                </a:cubicBezTo>
                <a:cubicBezTo>
                  <a:pt x="99671" y="2015"/>
                  <a:pt x="101725" y="5574"/>
                  <a:pt x="101745" y="8708"/>
                </a:cubicBezTo>
                <a:cubicBezTo>
                  <a:pt x="101769" y="12639"/>
                  <a:pt x="99202" y="16118"/>
                  <a:pt x="96465" y="18696"/>
                </a:cubicBezTo>
                <a:cubicBezTo>
                  <a:pt x="96345" y="18809"/>
                  <a:pt x="96224" y="18921"/>
                  <a:pt x="96102" y="19032"/>
                </a:cubicBezTo>
                <a:lnTo>
                  <a:pt x="96102" y="19032"/>
                </a:lnTo>
                <a:cubicBezTo>
                  <a:pt x="95228" y="18487"/>
                  <a:pt x="94393" y="17883"/>
                  <a:pt x="93614" y="17198"/>
                </a:cubicBezTo>
                <a:cubicBezTo>
                  <a:pt x="90923" y="14829"/>
                  <a:pt x="88614" y="11197"/>
                  <a:pt x="89247" y="7459"/>
                </a:cubicBezTo>
                <a:cubicBezTo>
                  <a:pt x="89757" y="4449"/>
                  <a:pt x="92350" y="1398"/>
                  <a:pt x="95540" y="1398"/>
                </a:cubicBezTo>
                <a:close/>
                <a:moveTo>
                  <a:pt x="60924" y="33094"/>
                </a:moveTo>
                <a:lnTo>
                  <a:pt x="60924" y="33094"/>
                </a:lnTo>
                <a:cubicBezTo>
                  <a:pt x="63153" y="34603"/>
                  <a:pt x="65185" y="36441"/>
                  <a:pt x="66862" y="38515"/>
                </a:cubicBezTo>
                <a:cubicBezTo>
                  <a:pt x="69144" y="41336"/>
                  <a:pt x="70872" y="44953"/>
                  <a:pt x="70596" y="48664"/>
                </a:cubicBezTo>
                <a:cubicBezTo>
                  <a:pt x="70351" y="51936"/>
                  <a:pt x="68317" y="55156"/>
                  <a:pt x="65421" y="56715"/>
                </a:cubicBezTo>
                <a:cubicBezTo>
                  <a:pt x="64375" y="57277"/>
                  <a:pt x="63279" y="57541"/>
                  <a:pt x="62200" y="57541"/>
                </a:cubicBezTo>
                <a:cubicBezTo>
                  <a:pt x="60212" y="57541"/>
                  <a:pt x="58279" y="56650"/>
                  <a:pt x="56817" y="55094"/>
                </a:cubicBezTo>
                <a:cubicBezTo>
                  <a:pt x="54502" y="52633"/>
                  <a:pt x="53452" y="49122"/>
                  <a:pt x="53276" y="45809"/>
                </a:cubicBezTo>
                <a:cubicBezTo>
                  <a:pt x="53077" y="42058"/>
                  <a:pt x="54050" y="38318"/>
                  <a:pt x="56855" y="35691"/>
                </a:cubicBezTo>
                <a:cubicBezTo>
                  <a:pt x="58044" y="34577"/>
                  <a:pt x="59439" y="33743"/>
                  <a:pt x="60924" y="33094"/>
                </a:cubicBezTo>
                <a:close/>
                <a:moveTo>
                  <a:pt x="138727" y="50284"/>
                </a:moveTo>
                <a:cubicBezTo>
                  <a:pt x="140276" y="52756"/>
                  <a:pt x="141607" y="55386"/>
                  <a:pt x="142676" y="58177"/>
                </a:cubicBezTo>
                <a:cubicBezTo>
                  <a:pt x="145400" y="65287"/>
                  <a:pt x="146369" y="73244"/>
                  <a:pt x="144473" y="80688"/>
                </a:cubicBezTo>
                <a:cubicBezTo>
                  <a:pt x="143514" y="84454"/>
                  <a:pt x="141745" y="88093"/>
                  <a:pt x="138872" y="90770"/>
                </a:cubicBezTo>
                <a:cubicBezTo>
                  <a:pt x="136351" y="93118"/>
                  <a:pt x="133013" y="94691"/>
                  <a:pt x="129541" y="94691"/>
                </a:cubicBezTo>
                <a:cubicBezTo>
                  <a:pt x="129337" y="94691"/>
                  <a:pt x="129133" y="94685"/>
                  <a:pt x="128929" y="94675"/>
                </a:cubicBezTo>
                <a:cubicBezTo>
                  <a:pt x="122041" y="94304"/>
                  <a:pt x="116826" y="87743"/>
                  <a:pt x="116157" y="81218"/>
                </a:cubicBezTo>
                <a:cubicBezTo>
                  <a:pt x="115344" y="73267"/>
                  <a:pt x="119673" y="65841"/>
                  <a:pt x="125186" y="60474"/>
                </a:cubicBezTo>
                <a:cubicBezTo>
                  <a:pt x="128081" y="57656"/>
                  <a:pt x="131335" y="55249"/>
                  <a:pt x="134670" y="52982"/>
                </a:cubicBezTo>
                <a:cubicBezTo>
                  <a:pt x="136013" y="52069"/>
                  <a:pt x="137366" y="51171"/>
                  <a:pt x="138727" y="50284"/>
                </a:cubicBezTo>
                <a:close/>
                <a:moveTo>
                  <a:pt x="95509" y="1"/>
                </a:moveTo>
                <a:cubicBezTo>
                  <a:pt x="95078" y="1"/>
                  <a:pt x="94639" y="45"/>
                  <a:pt x="94197" y="137"/>
                </a:cubicBezTo>
                <a:cubicBezTo>
                  <a:pt x="91144" y="776"/>
                  <a:pt x="88784" y="3530"/>
                  <a:pt x="88022" y="6469"/>
                </a:cubicBezTo>
                <a:cubicBezTo>
                  <a:pt x="87166" y="9770"/>
                  <a:pt x="88409" y="13224"/>
                  <a:pt x="90424" y="15849"/>
                </a:cubicBezTo>
                <a:cubicBezTo>
                  <a:pt x="91702" y="17514"/>
                  <a:pt x="93278" y="18856"/>
                  <a:pt x="95012" y="19977"/>
                </a:cubicBezTo>
                <a:lnTo>
                  <a:pt x="95012" y="19977"/>
                </a:lnTo>
                <a:cubicBezTo>
                  <a:pt x="92450" y="22094"/>
                  <a:pt x="89551" y="23791"/>
                  <a:pt x="86511" y="25127"/>
                </a:cubicBezTo>
                <a:cubicBezTo>
                  <a:pt x="82851" y="26736"/>
                  <a:pt x="78952" y="27806"/>
                  <a:pt x="75022" y="28501"/>
                </a:cubicBezTo>
                <a:cubicBezTo>
                  <a:pt x="71684" y="29091"/>
                  <a:pt x="68308" y="29477"/>
                  <a:pt x="65010" y="30282"/>
                </a:cubicBezTo>
                <a:cubicBezTo>
                  <a:pt x="63685" y="30606"/>
                  <a:pt x="62363" y="30999"/>
                  <a:pt x="61090" y="31505"/>
                </a:cubicBezTo>
                <a:lnTo>
                  <a:pt x="61090" y="31505"/>
                </a:lnTo>
                <a:cubicBezTo>
                  <a:pt x="59861" y="30716"/>
                  <a:pt x="58574" y="30026"/>
                  <a:pt x="57247" y="29461"/>
                </a:cubicBezTo>
                <a:cubicBezTo>
                  <a:pt x="54657" y="28357"/>
                  <a:pt x="51923" y="27899"/>
                  <a:pt x="49159" y="27899"/>
                </a:cubicBezTo>
                <a:cubicBezTo>
                  <a:pt x="44210" y="27899"/>
                  <a:pt x="39167" y="29369"/>
                  <a:pt x="34690" y="31237"/>
                </a:cubicBezTo>
                <a:cubicBezTo>
                  <a:pt x="21705" y="36653"/>
                  <a:pt x="11529" y="47379"/>
                  <a:pt x="4691" y="59475"/>
                </a:cubicBezTo>
                <a:cubicBezTo>
                  <a:pt x="3001" y="62464"/>
                  <a:pt x="1518" y="65560"/>
                  <a:pt x="210" y="68733"/>
                </a:cubicBezTo>
                <a:cubicBezTo>
                  <a:pt x="0" y="69241"/>
                  <a:pt x="419" y="69576"/>
                  <a:pt x="858" y="69576"/>
                </a:cubicBezTo>
                <a:cubicBezTo>
                  <a:pt x="1143" y="69576"/>
                  <a:pt x="1436" y="69435"/>
                  <a:pt x="1570" y="69108"/>
                </a:cubicBezTo>
                <a:cubicBezTo>
                  <a:pt x="6783" y="56465"/>
                  <a:pt x="15273" y="44672"/>
                  <a:pt x="26776" y="37062"/>
                </a:cubicBezTo>
                <a:cubicBezTo>
                  <a:pt x="32497" y="33277"/>
                  <a:pt x="39024" y="30526"/>
                  <a:pt x="45842" y="29558"/>
                </a:cubicBezTo>
                <a:cubicBezTo>
                  <a:pt x="46968" y="29398"/>
                  <a:pt x="48087" y="29314"/>
                  <a:pt x="49195" y="29314"/>
                </a:cubicBezTo>
                <a:cubicBezTo>
                  <a:pt x="52329" y="29314"/>
                  <a:pt x="55376" y="29983"/>
                  <a:pt x="58240" y="31487"/>
                </a:cubicBezTo>
                <a:cubicBezTo>
                  <a:pt x="58672" y="31713"/>
                  <a:pt x="59099" y="31952"/>
                  <a:pt x="59521" y="32203"/>
                </a:cubicBezTo>
                <a:lnTo>
                  <a:pt x="59521" y="32203"/>
                </a:lnTo>
                <a:cubicBezTo>
                  <a:pt x="58437" y="32742"/>
                  <a:pt x="57407" y="33384"/>
                  <a:pt x="56463" y="34160"/>
                </a:cubicBezTo>
                <a:cubicBezTo>
                  <a:pt x="53673" y="36455"/>
                  <a:pt x="52189" y="39789"/>
                  <a:pt x="51896" y="43352"/>
                </a:cubicBezTo>
                <a:cubicBezTo>
                  <a:pt x="51393" y="49441"/>
                  <a:pt x="54166" y="58104"/>
                  <a:pt x="61246" y="58933"/>
                </a:cubicBezTo>
                <a:cubicBezTo>
                  <a:pt x="61541" y="58967"/>
                  <a:pt x="61834" y="58984"/>
                  <a:pt x="62125" y="58984"/>
                </a:cubicBezTo>
                <a:cubicBezTo>
                  <a:pt x="65057" y="58984"/>
                  <a:pt x="67750" y="57288"/>
                  <a:pt x="69529" y="54997"/>
                </a:cubicBezTo>
                <a:cubicBezTo>
                  <a:pt x="71619" y="52306"/>
                  <a:pt x="72390" y="48991"/>
                  <a:pt x="71819" y="45648"/>
                </a:cubicBezTo>
                <a:cubicBezTo>
                  <a:pt x="71198" y="42017"/>
                  <a:pt x="69133" y="38768"/>
                  <a:pt x="66639" y="36125"/>
                </a:cubicBezTo>
                <a:cubicBezTo>
                  <a:pt x="65390" y="34802"/>
                  <a:pt x="64001" y="33568"/>
                  <a:pt x="62508" y="32477"/>
                </a:cubicBezTo>
                <a:lnTo>
                  <a:pt x="62508" y="32477"/>
                </a:lnTo>
                <a:cubicBezTo>
                  <a:pt x="63377" y="32176"/>
                  <a:pt x="64262" y="31924"/>
                  <a:pt x="65142" y="31703"/>
                </a:cubicBezTo>
                <a:cubicBezTo>
                  <a:pt x="68323" y="30904"/>
                  <a:pt x="71583" y="30505"/>
                  <a:pt x="74813" y="29962"/>
                </a:cubicBezTo>
                <a:cubicBezTo>
                  <a:pt x="78525" y="29338"/>
                  <a:pt x="82189" y="28387"/>
                  <a:pt x="85688" y="26990"/>
                </a:cubicBezTo>
                <a:cubicBezTo>
                  <a:pt x="89186" y="25592"/>
                  <a:pt x="92496" y="23772"/>
                  <a:pt x="95452" y="21429"/>
                </a:cubicBezTo>
                <a:cubicBezTo>
                  <a:pt x="95732" y="21207"/>
                  <a:pt x="96009" y="20980"/>
                  <a:pt x="96284" y="20748"/>
                </a:cubicBezTo>
                <a:lnTo>
                  <a:pt x="96284" y="20748"/>
                </a:lnTo>
                <a:cubicBezTo>
                  <a:pt x="97334" y="21344"/>
                  <a:pt x="98427" y="21874"/>
                  <a:pt x="99533" y="22359"/>
                </a:cubicBezTo>
                <a:cubicBezTo>
                  <a:pt x="103086" y="23914"/>
                  <a:pt x="106748" y="25191"/>
                  <a:pt x="110268" y="26826"/>
                </a:cubicBezTo>
                <a:cubicBezTo>
                  <a:pt x="121102" y="31856"/>
                  <a:pt x="131304" y="39152"/>
                  <a:pt x="137946" y="49078"/>
                </a:cubicBezTo>
                <a:lnTo>
                  <a:pt x="137946" y="49078"/>
                </a:lnTo>
                <a:cubicBezTo>
                  <a:pt x="136040" y="50328"/>
                  <a:pt x="134152" y="51605"/>
                  <a:pt x="132289" y="52915"/>
                </a:cubicBezTo>
                <a:cubicBezTo>
                  <a:pt x="125730" y="57526"/>
                  <a:pt x="119509" y="63049"/>
                  <a:pt x="116428" y="70640"/>
                </a:cubicBezTo>
                <a:cubicBezTo>
                  <a:pt x="113663" y="77453"/>
                  <a:pt x="114011" y="85388"/>
                  <a:pt x="119044" y="91054"/>
                </a:cubicBezTo>
                <a:cubicBezTo>
                  <a:pt x="121203" y="93485"/>
                  <a:pt x="124142" y="95356"/>
                  <a:pt x="127378" y="95907"/>
                </a:cubicBezTo>
                <a:cubicBezTo>
                  <a:pt x="128095" y="96030"/>
                  <a:pt x="128815" y="96089"/>
                  <a:pt x="129532" y="96089"/>
                </a:cubicBezTo>
                <a:cubicBezTo>
                  <a:pt x="132359" y="96089"/>
                  <a:pt x="135142" y="95172"/>
                  <a:pt x="137522" y="93610"/>
                </a:cubicBezTo>
                <a:cubicBezTo>
                  <a:pt x="144128" y="89277"/>
                  <a:pt x="146645" y="81082"/>
                  <a:pt x="146848" y="73539"/>
                </a:cubicBezTo>
                <a:cubicBezTo>
                  <a:pt x="147082" y="64866"/>
                  <a:pt x="144378" y="56688"/>
                  <a:pt x="139868" y="49545"/>
                </a:cubicBezTo>
                <a:lnTo>
                  <a:pt x="139868" y="49545"/>
                </a:lnTo>
                <a:cubicBezTo>
                  <a:pt x="141756" y="48328"/>
                  <a:pt x="143657" y="47132"/>
                  <a:pt x="145565" y="45948"/>
                </a:cubicBezTo>
                <a:cubicBezTo>
                  <a:pt x="153121" y="41260"/>
                  <a:pt x="160828" y="36821"/>
                  <a:pt x="168579" y="32465"/>
                </a:cubicBezTo>
                <a:cubicBezTo>
                  <a:pt x="172331" y="30357"/>
                  <a:pt x="176094" y="28268"/>
                  <a:pt x="179857" y="26180"/>
                </a:cubicBezTo>
                <a:cubicBezTo>
                  <a:pt x="180532" y="25804"/>
                  <a:pt x="180118" y="24866"/>
                  <a:pt x="179490" y="24866"/>
                </a:cubicBezTo>
                <a:cubicBezTo>
                  <a:pt x="179380" y="24866"/>
                  <a:pt x="179263" y="24895"/>
                  <a:pt x="179144" y="24961"/>
                </a:cubicBezTo>
                <a:cubicBezTo>
                  <a:pt x="171118" y="29417"/>
                  <a:pt x="163091" y="33874"/>
                  <a:pt x="155171" y="38516"/>
                </a:cubicBezTo>
                <a:cubicBezTo>
                  <a:pt x="149759" y="41688"/>
                  <a:pt x="144354" y="44918"/>
                  <a:pt x="139082" y="48337"/>
                </a:cubicBezTo>
                <a:lnTo>
                  <a:pt x="139082" y="48337"/>
                </a:lnTo>
                <a:cubicBezTo>
                  <a:pt x="135400" y="42848"/>
                  <a:pt x="130656" y="38010"/>
                  <a:pt x="125387" y="34081"/>
                </a:cubicBezTo>
                <a:cubicBezTo>
                  <a:pt x="119094" y="29387"/>
                  <a:pt x="112050" y="25826"/>
                  <a:pt x="104761" y="22959"/>
                </a:cubicBezTo>
                <a:cubicBezTo>
                  <a:pt x="102296" y="21990"/>
                  <a:pt x="99735" y="21050"/>
                  <a:pt x="97381" y="19774"/>
                </a:cubicBezTo>
                <a:lnTo>
                  <a:pt x="97381" y="19774"/>
                </a:lnTo>
                <a:cubicBezTo>
                  <a:pt x="99422" y="17870"/>
                  <a:pt x="101194" y="15649"/>
                  <a:pt x="102253" y="13062"/>
                </a:cubicBezTo>
                <a:cubicBezTo>
                  <a:pt x="103493" y="10028"/>
                  <a:pt x="103479" y="6614"/>
                  <a:pt x="101738" y="3775"/>
                </a:cubicBezTo>
                <a:cubicBezTo>
                  <a:pt x="100381" y="1563"/>
                  <a:pt x="98073" y="1"/>
                  <a:pt x="955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1"/>
          <p:cNvSpPr/>
          <p:nvPr/>
        </p:nvSpPr>
        <p:spPr>
          <a:xfrm rot="-10394443">
            <a:off x="6265656" y="-2750260"/>
            <a:ext cx="4179796" cy="4859995"/>
          </a:xfrm>
          <a:custGeom>
            <a:avLst/>
            <a:gdLst/>
            <a:ahLst/>
            <a:cxnLst/>
            <a:rect l="l" t="t" r="r" b="b"/>
            <a:pathLst>
              <a:path w="35896" h="49992" extrusionOk="0">
                <a:moveTo>
                  <a:pt x="8261" y="1"/>
                </a:moveTo>
                <a:cubicBezTo>
                  <a:pt x="7097" y="1"/>
                  <a:pt x="5978" y="354"/>
                  <a:pt x="4947" y="1169"/>
                </a:cubicBezTo>
                <a:cubicBezTo>
                  <a:pt x="2867" y="2815"/>
                  <a:pt x="1308" y="4876"/>
                  <a:pt x="698" y="7545"/>
                </a:cubicBezTo>
                <a:cubicBezTo>
                  <a:pt x="0" y="10596"/>
                  <a:pt x="37" y="13676"/>
                  <a:pt x="401" y="16749"/>
                </a:cubicBezTo>
                <a:cubicBezTo>
                  <a:pt x="907" y="21027"/>
                  <a:pt x="2277" y="25068"/>
                  <a:pt x="4165" y="28915"/>
                </a:cubicBezTo>
                <a:cubicBezTo>
                  <a:pt x="5804" y="32254"/>
                  <a:pt x="7565" y="35537"/>
                  <a:pt x="9352" y="38801"/>
                </a:cubicBezTo>
                <a:cubicBezTo>
                  <a:pt x="11092" y="41975"/>
                  <a:pt x="13430" y="44635"/>
                  <a:pt x="16488" y="46625"/>
                </a:cubicBezTo>
                <a:cubicBezTo>
                  <a:pt x="19457" y="48558"/>
                  <a:pt x="22617" y="49935"/>
                  <a:pt x="26236" y="49992"/>
                </a:cubicBezTo>
                <a:cubicBezTo>
                  <a:pt x="26677" y="49965"/>
                  <a:pt x="27117" y="49949"/>
                  <a:pt x="27557" y="49912"/>
                </a:cubicBezTo>
                <a:cubicBezTo>
                  <a:pt x="30854" y="49645"/>
                  <a:pt x="33909" y="47284"/>
                  <a:pt x="34800" y="44254"/>
                </a:cubicBezTo>
                <a:cubicBezTo>
                  <a:pt x="35369" y="42317"/>
                  <a:pt x="35333" y="40337"/>
                  <a:pt x="34659" y="38454"/>
                </a:cubicBezTo>
                <a:cubicBezTo>
                  <a:pt x="33959" y="36501"/>
                  <a:pt x="33164" y="34562"/>
                  <a:pt x="32205" y="32723"/>
                </a:cubicBezTo>
                <a:cubicBezTo>
                  <a:pt x="30965" y="30345"/>
                  <a:pt x="31183" y="28268"/>
                  <a:pt x="32770" y="26130"/>
                </a:cubicBezTo>
                <a:cubicBezTo>
                  <a:pt x="33615" y="24991"/>
                  <a:pt x="34230" y="23644"/>
                  <a:pt x="34758" y="22315"/>
                </a:cubicBezTo>
                <a:cubicBezTo>
                  <a:pt x="35896" y="19456"/>
                  <a:pt x="35815" y="16576"/>
                  <a:pt x="34371" y="13831"/>
                </a:cubicBezTo>
                <a:cubicBezTo>
                  <a:pt x="33091" y="11401"/>
                  <a:pt x="31116" y="9791"/>
                  <a:pt x="28303" y="9577"/>
                </a:cubicBezTo>
                <a:cubicBezTo>
                  <a:pt x="27989" y="9553"/>
                  <a:pt x="27672" y="9542"/>
                  <a:pt x="27353" y="9542"/>
                </a:cubicBezTo>
                <a:cubicBezTo>
                  <a:pt x="26314" y="9542"/>
                  <a:pt x="25261" y="9661"/>
                  <a:pt x="24244" y="9843"/>
                </a:cubicBezTo>
                <a:cubicBezTo>
                  <a:pt x="23782" y="9925"/>
                  <a:pt x="23338" y="9966"/>
                  <a:pt x="22912" y="9966"/>
                </a:cubicBezTo>
                <a:cubicBezTo>
                  <a:pt x="21015" y="9966"/>
                  <a:pt x="19467" y="9152"/>
                  <a:pt x="18214" y="7524"/>
                </a:cubicBezTo>
                <a:cubicBezTo>
                  <a:pt x="17677" y="6827"/>
                  <a:pt x="17168" y="6105"/>
                  <a:pt x="16679" y="5372"/>
                </a:cubicBezTo>
                <a:cubicBezTo>
                  <a:pt x="15217" y="3187"/>
                  <a:pt x="13367" y="1476"/>
                  <a:pt x="10873" y="526"/>
                </a:cubicBezTo>
                <a:cubicBezTo>
                  <a:pt x="9989" y="190"/>
                  <a:pt x="9113" y="1"/>
                  <a:pt x="82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1"/>
          <p:cNvSpPr/>
          <p:nvPr/>
        </p:nvSpPr>
        <p:spPr>
          <a:xfrm rot="-7520335">
            <a:off x="5576383" y="-1317495"/>
            <a:ext cx="4855002" cy="2584083"/>
          </a:xfrm>
          <a:custGeom>
            <a:avLst/>
            <a:gdLst/>
            <a:ahLst/>
            <a:cxnLst/>
            <a:rect l="l" t="t" r="r" b="b"/>
            <a:pathLst>
              <a:path w="180533" h="96089" extrusionOk="0">
                <a:moveTo>
                  <a:pt x="95540" y="1398"/>
                </a:moveTo>
                <a:cubicBezTo>
                  <a:pt x="95813" y="1398"/>
                  <a:pt x="96090" y="1421"/>
                  <a:pt x="96371" y="1467"/>
                </a:cubicBezTo>
                <a:cubicBezTo>
                  <a:pt x="99671" y="2015"/>
                  <a:pt x="101725" y="5574"/>
                  <a:pt x="101745" y="8708"/>
                </a:cubicBezTo>
                <a:cubicBezTo>
                  <a:pt x="101769" y="12639"/>
                  <a:pt x="99202" y="16118"/>
                  <a:pt x="96465" y="18696"/>
                </a:cubicBezTo>
                <a:cubicBezTo>
                  <a:pt x="96345" y="18809"/>
                  <a:pt x="96224" y="18921"/>
                  <a:pt x="96102" y="19032"/>
                </a:cubicBezTo>
                <a:lnTo>
                  <a:pt x="96102" y="19032"/>
                </a:lnTo>
                <a:cubicBezTo>
                  <a:pt x="95228" y="18487"/>
                  <a:pt x="94393" y="17883"/>
                  <a:pt x="93614" y="17198"/>
                </a:cubicBezTo>
                <a:cubicBezTo>
                  <a:pt x="90923" y="14829"/>
                  <a:pt x="88614" y="11197"/>
                  <a:pt x="89247" y="7459"/>
                </a:cubicBezTo>
                <a:cubicBezTo>
                  <a:pt x="89757" y="4449"/>
                  <a:pt x="92350" y="1398"/>
                  <a:pt x="95540" y="1398"/>
                </a:cubicBezTo>
                <a:close/>
                <a:moveTo>
                  <a:pt x="60924" y="33094"/>
                </a:moveTo>
                <a:lnTo>
                  <a:pt x="60924" y="33094"/>
                </a:lnTo>
                <a:cubicBezTo>
                  <a:pt x="63153" y="34603"/>
                  <a:pt x="65185" y="36441"/>
                  <a:pt x="66862" y="38515"/>
                </a:cubicBezTo>
                <a:cubicBezTo>
                  <a:pt x="69144" y="41336"/>
                  <a:pt x="70872" y="44953"/>
                  <a:pt x="70596" y="48664"/>
                </a:cubicBezTo>
                <a:cubicBezTo>
                  <a:pt x="70351" y="51936"/>
                  <a:pt x="68317" y="55156"/>
                  <a:pt x="65421" y="56715"/>
                </a:cubicBezTo>
                <a:cubicBezTo>
                  <a:pt x="64375" y="57277"/>
                  <a:pt x="63279" y="57541"/>
                  <a:pt x="62200" y="57541"/>
                </a:cubicBezTo>
                <a:cubicBezTo>
                  <a:pt x="60212" y="57541"/>
                  <a:pt x="58279" y="56650"/>
                  <a:pt x="56817" y="55094"/>
                </a:cubicBezTo>
                <a:cubicBezTo>
                  <a:pt x="54502" y="52633"/>
                  <a:pt x="53452" y="49122"/>
                  <a:pt x="53276" y="45809"/>
                </a:cubicBezTo>
                <a:cubicBezTo>
                  <a:pt x="53077" y="42058"/>
                  <a:pt x="54050" y="38318"/>
                  <a:pt x="56855" y="35691"/>
                </a:cubicBezTo>
                <a:cubicBezTo>
                  <a:pt x="58044" y="34577"/>
                  <a:pt x="59439" y="33743"/>
                  <a:pt x="60924" y="33094"/>
                </a:cubicBezTo>
                <a:close/>
                <a:moveTo>
                  <a:pt x="138727" y="50284"/>
                </a:moveTo>
                <a:cubicBezTo>
                  <a:pt x="140276" y="52756"/>
                  <a:pt x="141607" y="55386"/>
                  <a:pt x="142676" y="58177"/>
                </a:cubicBezTo>
                <a:cubicBezTo>
                  <a:pt x="145400" y="65287"/>
                  <a:pt x="146369" y="73244"/>
                  <a:pt x="144473" y="80688"/>
                </a:cubicBezTo>
                <a:cubicBezTo>
                  <a:pt x="143514" y="84454"/>
                  <a:pt x="141745" y="88093"/>
                  <a:pt x="138872" y="90770"/>
                </a:cubicBezTo>
                <a:cubicBezTo>
                  <a:pt x="136351" y="93118"/>
                  <a:pt x="133013" y="94691"/>
                  <a:pt x="129541" y="94691"/>
                </a:cubicBezTo>
                <a:cubicBezTo>
                  <a:pt x="129337" y="94691"/>
                  <a:pt x="129133" y="94685"/>
                  <a:pt x="128929" y="94675"/>
                </a:cubicBezTo>
                <a:cubicBezTo>
                  <a:pt x="122041" y="94304"/>
                  <a:pt x="116826" y="87743"/>
                  <a:pt x="116157" y="81218"/>
                </a:cubicBezTo>
                <a:cubicBezTo>
                  <a:pt x="115344" y="73267"/>
                  <a:pt x="119673" y="65841"/>
                  <a:pt x="125186" y="60474"/>
                </a:cubicBezTo>
                <a:cubicBezTo>
                  <a:pt x="128081" y="57656"/>
                  <a:pt x="131335" y="55249"/>
                  <a:pt x="134670" y="52982"/>
                </a:cubicBezTo>
                <a:cubicBezTo>
                  <a:pt x="136013" y="52069"/>
                  <a:pt x="137366" y="51171"/>
                  <a:pt x="138727" y="50284"/>
                </a:cubicBezTo>
                <a:close/>
                <a:moveTo>
                  <a:pt x="95509" y="1"/>
                </a:moveTo>
                <a:cubicBezTo>
                  <a:pt x="95078" y="1"/>
                  <a:pt x="94639" y="45"/>
                  <a:pt x="94197" y="137"/>
                </a:cubicBezTo>
                <a:cubicBezTo>
                  <a:pt x="91144" y="776"/>
                  <a:pt x="88784" y="3530"/>
                  <a:pt x="88022" y="6469"/>
                </a:cubicBezTo>
                <a:cubicBezTo>
                  <a:pt x="87166" y="9770"/>
                  <a:pt x="88409" y="13224"/>
                  <a:pt x="90424" y="15849"/>
                </a:cubicBezTo>
                <a:cubicBezTo>
                  <a:pt x="91702" y="17514"/>
                  <a:pt x="93278" y="18856"/>
                  <a:pt x="95012" y="19977"/>
                </a:cubicBezTo>
                <a:lnTo>
                  <a:pt x="95012" y="19977"/>
                </a:lnTo>
                <a:cubicBezTo>
                  <a:pt x="92450" y="22094"/>
                  <a:pt x="89551" y="23791"/>
                  <a:pt x="86511" y="25127"/>
                </a:cubicBezTo>
                <a:cubicBezTo>
                  <a:pt x="82851" y="26736"/>
                  <a:pt x="78952" y="27806"/>
                  <a:pt x="75022" y="28501"/>
                </a:cubicBezTo>
                <a:cubicBezTo>
                  <a:pt x="71684" y="29091"/>
                  <a:pt x="68308" y="29477"/>
                  <a:pt x="65010" y="30282"/>
                </a:cubicBezTo>
                <a:cubicBezTo>
                  <a:pt x="63685" y="30606"/>
                  <a:pt x="62363" y="30999"/>
                  <a:pt x="61090" y="31505"/>
                </a:cubicBezTo>
                <a:lnTo>
                  <a:pt x="61090" y="31505"/>
                </a:lnTo>
                <a:cubicBezTo>
                  <a:pt x="59861" y="30716"/>
                  <a:pt x="58574" y="30026"/>
                  <a:pt x="57247" y="29461"/>
                </a:cubicBezTo>
                <a:cubicBezTo>
                  <a:pt x="54657" y="28357"/>
                  <a:pt x="51923" y="27899"/>
                  <a:pt x="49159" y="27899"/>
                </a:cubicBezTo>
                <a:cubicBezTo>
                  <a:pt x="44210" y="27899"/>
                  <a:pt x="39167" y="29369"/>
                  <a:pt x="34690" y="31237"/>
                </a:cubicBezTo>
                <a:cubicBezTo>
                  <a:pt x="21705" y="36653"/>
                  <a:pt x="11529" y="47379"/>
                  <a:pt x="4691" y="59475"/>
                </a:cubicBezTo>
                <a:cubicBezTo>
                  <a:pt x="3001" y="62464"/>
                  <a:pt x="1518" y="65560"/>
                  <a:pt x="210" y="68733"/>
                </a:cubicBezTo>
                <a:cubicBezTo>
                  <a:pt x="0" y="69241"/>
                  <a:pt x="419" y="69576"/>
                  <a:pt x="858" y="69576"/>
                </a:cubicBezTo>
                <a:cubicBezTo>
                  <a:pt x="1143" y="69576"/>
                  <a:pt x="1436" y="69435"/>
                  <a:pt x="1570" y="69108"/>
                </a:cubicBezTo>
                <a:cubicBezTo>
                  <a:pt x="6783" y="56465"/>
                  <a:pt x="15273" y="44672"/>
                  <a:pt x="26776" y="37062"/>
                </a:cubicBezTo>
                <a:cubicBezTo>
                  <a:pt x="32497" y="33277"/>
                  <a:pt x="39024" y="30526"/>
                  <a:pt x="45842" y="29558"/>
                </a:cubicBezTo>
                <a:cubicBezTo>
                  <a:pt x="46968" y="29398"/>
                  <a:pt x="48087" y="29314"/>
                  <a:pt x="49195" y="29314"/>
                </a:cubicBezTo>
                <a:cubicBezTo>
                  <a:pt x="52329" y="29314"/>
                  <a:pt x="55376" y="29983"/>
                  <a:pt x="58240" y="31487"/>
                </a:cubicBezTo>
                <a:cubicBezTo>
                  <a:pt x="58672" y="31713"/>
                  <a:pt x="59099" y="31952"/>
                  <a:pt x="59521" y="32203"/>
                </a:cubicBezTo>
                <a:lnTo>
                  <a:pt x="59521" y="32203"/>
                </a:lnTo>
                <a:cubicBezTo>
                  <a:pt x="58437" y="32742"/>
                  <a:pt x="57407" y="33384"/>
                  <a:pt x="56463" y="34160"/>
                </a:cubicBezTo>
                <a:cubicBezTo>
                  <a:pt x="53673" y="36455"/>
                  <a:pt x="52189" y="39789"/>
                  <a:pt x="51896" y="43352"/>
                </a:cubicBezTo>
                <a:cubicBezTo>
                  <a:pt x="51393" y="49441"/>
                  <a:pt x="54166" y="58104"/>
                  <a:pt x="61246" y="58933"/>
                </a:cubicBezTo>
                <a:cubicBezTo>
                  <a:pt x="61541" y="58967"/>
                  <a:pt x="61834" y="58984"/>
                  <a:pt x="62125" y="58984"/>
                </a:cubicBezTo>
                <a:cubicBezTo>
                  <a:pt x="65057" y="58984"/>
                  <a:pt x="67750" y="57288"/>
                  <a:pt x="69529" y="54997"/>
                </a:cubicBezTo>
                <a:cubicBezTo>
                  <a:pt x="71619" y="52306"/>
                  <a:pt x="72390" y="48991"/>
                  <a:pt x="71819" y="45648"/>
                </a:cubicBezTo>
                <a:cubicBezTo>
                  <a:pt x="71198" y="42017"/>
                  <a:pt x="69133" y="38768"/>
                  <a:pt x="66639" y="36125"/>
                </a:cubicBezTo>
                <a:cubicBezTo>
                  <a:pt x="65390" y="34802"/>
                  <a:pt x="64001" y="33568"/>
                  <a:pt x="62508" y="32477"/>
                </a:cubicBezTo>
                <a:lnTo>
                  <a:pt x="62508" y="32477"/>
                </a:lnTo>
                <a:cubicBezTo>
                  <a:pt x="63377" y="32176"/>
                  <a:pt x="64262" y="31924"/>
                  <a:pt x="65142" y="31703"/>
                </a:cubicBezTo>
                <a:cubicBezTo>
                  <a:pt x="68323" y="30904"/>
                  <a:pt x="71583" y="30505"/>
                  <a:pt x="74813" y="29962"/>
                </a:cubicBezTo>
                <a:cubicBezTo>
                  <a:pt x="78525" y="29338"/>
                  <a:pt x="82189" y="28387"/>
                  <a:pt x="85688" y="26990"/>
                </a:cubicBezTo>
                <a:cubicBezTo>
                  <a:pt x="89186" y="25592"/>
                  <a:pt x="92496" y="23772"/>
                  <a:pt x="95452" y="21429"/>
                </a:cubicBezTo>
                <a:cubicBezTo>
                  <a:pt x="95732" y="21207"/>
                  <a:pt x="96009" y="20980"/>
                  <a:pt x="96284" y="20748"/>
                </a:cubicBezTo>
                <a:lnTo>
                  <a:pt x="96284" y="20748"/>
                </a:lnTo>
                <a:cubicBezTo>
                  <a:pt x="97334" y="21344"/>
                  <a:pt x="98427" y="21874"/>
                  <a:pt x="99533" y="22359"/>
                </a:cubicBezTo>
                <a:cubicBezTo>
                  <a:pt x="103086" y="23914"/>
                  <a:pt x="106748" y="25191"/>
                  <a:pt x="110268" y="26826"/>
                </a:cubicBezTo>
                <a:cubicBezTo>
                  <a:pt x="121102" y="31856"/>
                  <a:pt x="131304" y="39152"/>
                  <a:pt x="137946" y="49078"/>
                </a:cubicBezTo>
                <a:lnTo>
                  <a:pt x="137946" y="49078"/>
                </a:lnTo>
                <a:cubicBezTo>
                  <a:pt x="136040" y="50328"/>
                  <a:pt x="134152" y="51605"/>
                  <a:pt x="132289" y="52915"/>
                </a:cubicBezTo>
                <a:cubicBezTo>
                  <a:pt x="125730" y="57526"/>
                  <a:pt x="119509" y="63049"/>
                  <a:pt x="116428" y="70640"/>
                </a:cubicBezTo>
                <a:cubicBezTo>
                  <a:pt x="113663" y="77453"/>
                  <a:pt x="114011" y="85388"/>
                  <a:pt x="119044" y="91054"/>
                </a:cubicBezTo>
                <a:cubicBezTo>
                  <a:pt x="121203" y="93485"/>
                  <a:pt x="124142" y="95356"/>
                  <a:pt x="127378" y="95907"/>
                </a:cubicBezTo>
                <a:cubicBezTo>
                  <a:pt x="128095" y="96030"/>
                  <a:pt x="128815" y="96089"/>
                  <a:pt x="129532" y="96089"/>
                </a:cubicBezTo>
                <a:cubicBezTo>
                  <a:pt x="132359" y="96089"/>
                  <a:pt x="135142" y="95172"/>
                  <a:pt x="137522" y="93610"/>
                </a:cubicBezTo>
                <a:cubicBezTo>
                  <a:pt x="144128" y="89277"/>
                  <a:pt x="146645" y="81082"/>
                  <a:pt x="146848" y="73539"/>
                </a:cubicBezTo>
                <a:cubicBezTo>
                  <a:pt x="147082" y="64866"/>
                  <a:pt x="144378" y="56688"/>
                  <a:pt x="139868" y="49545"/>
                </a:cubicBezTo>
                <a:lnTo>
                  <a:pt x="139868" y="49545"/>
                </a:lnTo>
                <a:cubicBezTo>
                  <a:pt x="141756" y="48328"/>
                  <a:pt x="143657" y="47132"/>
                  <a:pt x="145565" y="45948"/>
                </a:cubicBezTo>
                <a:cubicBezTo>
                  <a:pt x="153121" y="41260"/>
                  <a:pt x="160828" y="36821"/>
                  <a:pt x="168579" y="32465"/>
                </a:cubicBezTo>
                <a:cubicBezTo>
                  <a:pt x="172331" y="30357"/>
                  <a:pt x="176094" y="28268"/>
                  <a:pt x="179857" y="26180"/>
                </a:cubicBezTo>
                <a:cubicBezTo>
                  <a:pt x="180532" y="25804"/>
                  <a:pt x="180118" y="24866"/>
                  <a:pt x="179490" y="24866"/>
                </a:cubicBezTo>
                <a:cubicBezTo>
                  <a:pt x="179380" y="24866"/>
                  <a:pt x="179263" y="24895"/>
                  <a:pt x="179144" y="24961"/>
                </a:cubicBezTo>
                <a:cubicBezTo>
                  <a:pt x="171118" y="29417"/>
                  <a:pt x="163091" y="33874"/>
                  <a:pt x="155171" y="38516"/>
                </a:cubicBezTo>
                <a:cubicBezTo>
                  <a:pt x="149759" y="41688"/>
                  <a:pt x="144354" y="44918"/>
                  <a:pt x="139082" y="48337"/>
                </a:cubicBezTo>
                <a:lnTo>
                  <a:pt x="139082" y="48337"/>
                </a:lnTo>
                <a:cubicBezTo>
                  <a:pt x="135400" y="42848"/>
                  <a:pt x="130656" y="38010"/>
                  <a:pt x="125387" y="34081"/>
                </a:cubicBezTo>
                <a:cubicBezTo>
                  <a:pt x="119094" y="29387"/>
                  <a:pt x="112050" y="25826"/>
                  <a:pt x="104761" y="22959"/>
                </a:cubicBezTo>
                <a:cubicBezTo>
                  <a:pt x="102296" y="21990"/>
                  <a:pt x="99735" y="21050"/>
                  <a:pt x="97381" y="19774"/>
                </a:cubicBezTo>
                <a:lnTo>
                  <a:pt x="97381" y="19774"/>
                </a:lnTo>
                <a:cubicBezTo>
                  <a:pt x="99422" y="17870"/>
                  <a:pt x="101194" y="15649"/>
                  <a:pt x="102253" y="13062"/>
                </a:cubicBezTo>
                <a:cubicBezTo>
                  <a:pt x="103493" y="10028"/>
                  <a:pt x="103479" y="6614"/>
                  <a:pt x="101738" y="3775"/>
                </a:cubicBezTo>
                <a:cubicBezTo>
                  <a:pt x="100381" y="1563"/>
                  <a:pt x="98073" y="1"/>
                  <a:pt x="955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1"/>
          <p:cNvGrpSpPr/>
          <p:nvPr/>
        </p:nvGrpSpPr>
        <p:grpSpPr>
          <a:xfrm rot="-2524832">
            <a:off x="7900630" y="191731"/>
            <a:ext cx="428558" cy="175710"/>
            <a:chOff x="3046800" y="974525"/>
            <a:chExt cx="449325" cy="184225"/>
          </a:xfrm>
        </p:grpSpPr>
        <p:sp>
          <p:nvSpPr>
            <p:cNvPr id="491" name="Google Shape;491;p31"/>
            <p:cNvSpPr/>
            <p:nvPr/>
          </p:nvSpPr>
          <p:spPr>
            <a:xfrm>
              <a:off x="3046800" y="1081275"/>
              <a:ext cx="64825" cy="77475"/>
            </a:xfrm>
            <a:custGeom>
              <a:avLst/>
              <a:gdLst/>
              <a:ahLst/>
              <a:cxnLst/>
              <a:rect l="l" t="t" r="r" b="b"/>
              <a:pathLst>
                <a:path w="2593" h="3099" extrusionOk="0">
                  <a:moveTo>
                    <a:pt x="809" y="1"/>
                  </a:moveTo>
                  <a:cubicBezTo>
                    <a:pt x="682" y="1"/>
                    <a:pt x="551" y="32"/>
                    <a:pt x="452" y="96"/>
                  </a:cubicBezTo>
                  <a:cubicBezTo>
                    <a:pt x="129" y="304"/>
                    <a:pt x="0" y="719"/>
                    <a:pt x="198" y="1061"/>
                  </a:cubicBezTo>
                  <a:cubicBezTo>
                    <a:pt x="524" y="1624"/>
                    <a:pt x="851" y="2187"/>
                    <a:pt x="1176" y="2750"/>
                  </a:cubicBezTo>
                  <a:cubicBezTo>
                    <a:pt x="1265" y="2903"/>
                    <a:pt x="1428" y="3028"/>
                    <a:pt x="1598" y="3074"/>
                  </a:cubicBezTo>
                  <a:cubicBezTo>
                    <a:pt x="1655" y="3090"/>
                    <a:pt x="1719" y="3098"/>
                    <a:pt x="1784" y="3098"/>
                  </a:cubicBezTo>
                  <a:cubicBezTo>
                    <a:pt x="1911" y="3098"/>
                    <a:pt x="2043" y="3067"/>
                    <a:pt x="2142" y="3003"/>
                  </a:cubicBezTo>
                  <a:cubicBezTo>
                    <a:pt x="2464" y="2796"/>
                    <a:pt x="2593" y="2380"/>
                    <a:pt x="2395" y="2038"/>
                  </a:cubicBezTo>
                  <a:cubicBezTo>
                    <a:pt x="2069" y="1474"/>
                    <a:pt x="1743" y="912"/>
                    <a:pt x="1417" y="349"/>
                  </a:cubicBezTo>
                  <a:cubicBezTo>
                    <a:pt x="1328" y="196"/>
                    <a:pt x="1166" y="71"/>
                    <a:pt x="996" y="25"/>
                  </a:cubicBezTo>
                  <a:cubicBezTo>
                    <a:pt x="938" y="9"/>
                    <a:pt x="874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3233325" y="974525"/>
              <a:ext cx="49925" cy="133150"/>
            </a:xfrm>
            <a:custGeom>
              <a:avLst/>
              <a:gdLst/>
              <a:ahLst/>
              <a:cxnLst/>
              <a:rect l="l" t="t" r="r" b="b"/>
              <a:pathLst>
                <a:path w="1997" h="5326" extrusionOk="0">
                  <a:moveTo>
                    <a:pt x="719" y="1"/>
                  </a:moveTo>
                  <a:cubicBezTo>
                    <a:pt x="659" y="1"/>
                    <a:pt x="600" y="9"/>
                    <a:pt x="546" y="26"/>
                  </a:cubicBezTo>
                  <a:cubicBezTo>
                    <a:pt x="142" y="157"/>
                    <a:pt x="0" y="501"/>
                    <a:pt x="53" y="895"/>
                  </a:cubicBezTo>
                  <a:cubicBezTo>
                    <a:pt x="230" y="2199"/>
                    <a:pt x="406" y="3502"/>
                    <a:pt x="582" y="4807"/>
                  </a:cubicBezTo>
                  <a:cubicBezTo>
                    <a:pt x="624" y="5113"/>
                    <a:pt x="971" y="5325"/>
                    <a:pt x="1277" y="5325"/>
                  </a:cubicBezTo>
                  <a:cubicBezTo>
                    <a:pt x="1337" y="5325"/>
                    <a:pt x="1396" y="5317"/>
                    <a:pt x="1450" y="5299"/>
                  </a:cubicBezTo>
                  <a:cubicBezTo>
                    <a:pt x="1854" y="5168"/>
                    <a:pt x="1996" y="4825"/>
                    <a:pt x="1943" y="4431"/>
                  </a:cubicBezTo>
                  <a:cubicBezTo>
                    <a:pt x="1766" y="3128"/>
                    <a:pt x="1590" y="1823"/>
                    <a:pt x="1414" y="520"/>
                  </a:cubicBezTo>
                  <a:cubicBezTo>
                    <a:pt x="1372" y="213"/>
                    <a:pt x="1024" y="1"/>
                    <a:pt x="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3455650" y="1016775"/>
              <a:ext cx="40475" cy="88675"/>
            </a:xfrm>
            <a:custGeom>
              <a:avLst/>
              <a:gdLst/>
              <a:ahLst/>
              <a:cxnLst/>
              <a:rect l="l" t="t" r="r" b="b"/>
              <a:pathLst>
                <a:path w="1619" h="3547" extrusionOk="0">
                  <a:moveTo>
                    <a:pt x="920" y="1"/>
                  </a:moveTo>
                  <a:cubicBezTo>
                    <a:pt x="912" y="1"/>
                    <a:pt x="905" y="1"/>
                    <a:pt x="898" y="1"/>
                  </a:cubicBezTo>
                  <a:cubicBezTo>
                    <a:pt x="490" y="20"/>
                    <a:pt x="226" y="312"/>
                    <a:pt x="193" y="707"/>
                  </a:cubicBezTo>
                  <a:cubicBezTo>
                    <a:pt x="134" y="1418"/>
                    <a:pt x="74" y="2129"/>
                    <a:pt x="16" y="2841"/>
                  </a:cubicBezTo>
                  <a:cubicBezTo>
                    <a:pt x="1" y="3012"/>
                    <a:pt x="104" y="3222"/>
                    <a:pt x="222" y="3339"/>
                  </a:cubicBezTo>
                  <a:cubicBezTo>
                    <a:pt x="339" y="3457"/>
                    <a:pt x="529" y="3547"/>
                    <a:pt x="700" y="3547"/>
                  </a:cubicBezTo>
                  <a:cubicBezTo>
                    <a:pt x="707" y="3547"/>
                    <a:pt x="714" y="3547"/>
                    <a:pt x="721" y="3546"/>
                  </a:cubicBezTo>
                  <a:cubicBezTo>
                    <a:pt x="1129" y="3528"/>
                    <a:pt x="1393" y="3235"/>
                    <a:pt x="1427" y="2841"/>
                  </a:cubicBezTo>
                  <a:cubicBezTo>
                    <a:pt x="1486" y="2129"/>
                    <a:pt x="1545" y="1418"/>
                    <a:pt x="1604" y="707"/>
                  </a:cubicBezTo>
                  <a:cubicBezTo>
                    <a:pt x="1619" y="536"/>
                    <a:pt x="1515" y="326"/>
                    <a:pt x="1398" y="208"/>
                  </a:cubicBezTo>
                  <a:cubicBezTo>
                    <a:pt x="1280" y="91"/>
                    <a:pt x="1091" y="1"/>
                    <a:pt x="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1"/>
          <p:cNvGrpSpPr/>
          <p:nvPr/>
        </p:nvGrpSpPr>
        <p:grpSpPr>
          <a:xfrm rot="10602231">
            <a:off x="-841626" y="801703"/>
            <a:ext cx="2804889" cy="4653701"/>
            <a:chOff x="7207535" y="-1917684"/>
            <a:chExt cx="2804737" cy="4653447"/>
          </a:xfrm>
        </p:grpSpPr>
        <p:sp>
          <p:nvSpPr>
            <p:cNvPr id="495" name="Google Shape;495;p31"/>
            <p:cNvSpPr/>
            <p:nvPr/>
          </p:nvSpPr>
          <p:spPr>
            <a:xfrm rot="-5612929">
              <a:off x="6417051" y="-792094"/>
              <a:ext cx="4513404" cy="2402267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6" name="Google Shape;496;p31"/>
            <p:cNvGrpSpPr/>
            <p:nvPr/>
          </p:nvGrpSpPr>
          <p:grpSpPr>
            <a:xfrm rot="-6299960">
              <a:off x="7174624" y="273233"/>
              <a:ext cx="364914" cy="211869"/>
              <a:chOff x="4974900" y="1043625"/>
              <a:chExt cx="364925" cy="211875"/>
            </a:xfrm>
          </p:grpSpPr>
          <p:sp>
            <p:nvSpPr>
              <p:cNvPr id="497" name="Google Shape;497;p31"/>
              <p:cNvSpPr/>
              <p:nvPr/>
            </p:nvSpPr>
            <p:spPr>
              <a:xfrm>
                <a:off x="5283175" y="1180100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1"/>
              <p:cNvSpPr/>
              <p:nvPr/>
            </p:nvSpPr>
            <p:spPr>
              <a:xfrm>
                <a:off x="5128100" y="1043625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1"/>
              <p:cNvSpPr/>
              <p:nvPr/>
            </p:nvSpPr>
            <p:spPr>
              <a:xfrm>
                <a:off x="4974900" y="1090125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0" name="Google Shape;500;p31"/>
          <p:cNvGrpSpPr/>
          <p:nvPr/>
        </p:nvGrpSpPr>
        <p:grpSpPr>
          <a:xfrm rot="-7576540">
            <a:off x="546881" y="4228518"/>
            <a:ext cx="146672" cy="203035"/>
            <a:chOff x="5344825" y="1464150"/>
            <a:chExt cx="253525" cy="350950"/>
          </a:xfrm>
        </p:grpSpPr>
        <p:sp>
          <p:nvSpPr>
            <p:cNvPr id="501" name="Google Shape;501;p31"/>
            <p:cNvSpPr/>
            <p:nvPr/>
          </p:nvSpPr>
          <p:spPr>
            <a:xfrm>
              <a:off x="5352450" y="1471500"/>
              <a:ext cx="245900" cy="335875"/>
            </a:xfrm>
            <a:custGeom>
              <a:avLst/>
              <a:gdLst/>
              <a:ahLst/>
              <a:cxnLst/>
              <a:rect l="l" t="t" r="r" b="b"/>
              <a:pathLst>
                <a:path w="9836" h="13435" extrusionOk="0">
                  <a:moveTo>
                    <a:pt x="3668" y="1"/>
                  </a:moveTo>
                  <a:cubicBezTo>
                    <a:pt x="2092" y="1"/>
                    <a:pt x="704" y="1047"/>
                    <a:pt x="342" y="2786"/>
                  </a:cubicBezTo>
                  <a:cubicBezTo>
                    <a:pt x="1" y="4428"/>
                    <a:pt x="808" y="5464"/>
                    <a:pt x="1893" y="6117"/>
                  </a:cubicBezTo>
                  <a:cubicBezTo>
                    <a:pt x="1935" y="6143"/>
                    <a:pt x="1979" y="6169"/>
                    <a:pt x="2021" y="6194"/>
                  </a:cubicBezTo>
                  <a:cubicBezTo>
                    <a:pt x="3146" y="6827"/>
                    <a:pt x="3538" y="8307"/>
                    <a:pt x="2779" y="9352"/>
                  </a:cubicBezTo>
                  <a:cubicBezTo>
                    <a:pt x="2631" y="9557"/>
                    <a:pt x="2499" y="9781"/>
                    <a:pt x="2388" y="10017"/>
                  </a:cubicBezTo>
                  <a:cubicBezTo>
                    <a:pt x="2171" y="10478"/>
                    <a:pt x="2039" y="10999"/>
                    <a:pt x="2048" y="11584"/>
                  </a:cubicBezTo>
                  <a:cubicBezTo>
                    <a:pt x="2065" y="12730"/>
                    <a:pt x="3251" y="13435"/>
                    <a:pt x="4649" y="13435"/>
                  </a:cubicBezTo>
                  <a:cubicBezTo>
                    <a:pt x="6954" y="13435"/>
                    <a:pt x="9836" y="11517"/>
                    <a:pt x="9000" y="6499"/>
                  </a:cubicBezTo>
                  <a:cubicBezTo>
                    <a:pt x="8231" y="1882"/>
                    <a:pt x="5780" y="1"/>
                    <a:pt x="3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5456575" y="1473675"/>
              <a:ext cx="116650" cy="139050"/>
            </a:xfrm>
            <a:custGeom>
              <a:avLst/>
              <a:gdLst/>
              <a:ahLst/>
              <a:cxnLst/>
              <a:rect l="l" t="t" r="r" b="b"/>
              <a:pathLst>
                <a:path w="4666" h="5562" extrusionOk="0">
                  <a:moveTo>
                    <a:pt x="279" y="1"/>
                  </a:moveTo>
                  <a:lnTo>
                    <a:pt x="279" y="1"/>
                  </a:lnTo>
                  <a:cubicBezTo>
                    <a:pt x="1" y="2613"/>
                    <a:pt x="2114" y="4793"/>
                    <a:pt x="4665" y="5562"/>
                  </a:cubicBezTo>
                  <a:cubicBezTo>
                    <a:pt x="3868" y="2079"/>
                    <a:pt x="2044" y="379"/>
                    <a:pt x="279" y="1"/>
                  </a:cubicBezTo>
                  <a:close/>
                </a:path>
              </a:pathLst>
            </a:custGeom>
            <a:solidFill>
              <a:srgbClr val="F6A049">
                <a:alpha val="3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5344825" y="1464150"/>
              <a:ext cx="248875" cy="350950"/>
            </a:xfrm>
            <a:custGeom>
              <a:avLst/>
              <a:gdLst/>
              <a:ahLst/>
              <a:cxnLst/>
              <a:rect l="l" t="t" r="r" b="b"/>
              <a:pathLst>
                <a:path w="9955" h="14038" extrusionOk="0">
                  <a:moveTo>
                    <a:pt x="3987" y="625"/>
                  </a:moveTo>
                  <a:cubicBezTo>
                    <a:pt x="4633" y="625"/>
                    <a:pt x="5294" y="808"/>
                    <a:pt x="5879" y="1163"/>
                  </a:cubicBezTo>
                  <a:cubicBezTo>
                    <a:pt x="6950" y="1813"/>
                    <a:pt x="7695" y="2890"/>
                    <a:pt x="8194" y="4018"/>
                  </a:cubicBezTo>
                  <a:cubicBezTo>
                    <a:pt x="8871" y="5545"/>
                    <a:pt x="9238" y="7333"/>
                    <a:pt x="9129" y="9004"/>
                  </a:cubicBezTo>
                  <a:cubicBezTo>
                    <a:pt x="8994" y="11081"/>
                    <a:pt x="7776" y="12983"/>
                    <a:pt x="5630" y="13361"/>
                  </a:cubicBezTo>
                  <a:cubicBezTo>
                    <a:pt x="5407" y="13400"/>
                    <a:pt x="5173" y="13422"/>
                    <a:pt x="4937" y="13422"/>
                  </a:cubicBezTo>
                  <a:cubicBezTo>
                    <a:pt x="4354" y="13422"/>
                    <a:pt x="3758" y="13288"/>
                    <a:pt x="3286" y="12960"/>
                  </a:cubicBezTo>
                  <a:cubicBezTo>
                    <a:pt x="2204" y="12209"/>
                    <a:pt x="2717" y="10707"/>
                    <a:pt x="3347" y="9808"/>
                  </a:cubicBezTo>
                  <a:lnTo>
                    <a:pt x="3347" y="9808"/>
                  </a:lnTo>
                  <a:cubicBezTo>
                    <a:pt x="3348" y="9806"/>
                    <a:pt x="3350" y="9804"/>
                    <a:pt x="3351" y="9801"/>
                  </a:cubicBezTo>
                  <a:lnTo>
                    <a:pt x="3351" y="9801"/>
                  </a:lnTo>
                  <a:cubicBezTo>
                    <a:pt x="3351" y="9801"/>
                    <a:pt x="3351" y="9801"/>
                    <a:pt x="3351" y="9801"/>
                  </a:cubicBezTo>
                  <a:cubicBezTo>
                    <a:pt x="3354" y="9798"/>
                    <a:pt x="3356" y="9795"/>
                    <a:pt x="3358" y="9791"/>
                  </a:cubicBezTo>
                  <a:lnTo>
                    <a:pt x="3358" y="9791"/>
                  </a:lnTo>
                  <a:cubicBezTo>
                    <a:pt x="3804" y="9132"/>
                    <a:pt x="3904" y="8310"/>
                    <a:pt x="3625" y="7564"/>
                  </a:cubicBezTo>
                  <a:cubicBezTo>
                    <a:pt x="3492" y="7211"/>
                    <a:pt x="3285" y="6886"/>
                    <a:pt x="3017" y="6623"/>
                  </a:cubicBezTo>
                  <a:cubicBezTo>
                    <a:pt x="2722" y="6334"/>
                    <a:pt x="2351" y="6168"/>
                    <a:pt x="2022" y="5927"/>
                  </a:cubicBezTo>
                  <a:cubicBezTo>
                    <a:pt x="799" y="5027"/>
                    <a:pt x="583" y="3471"/>
                    <a:pt x="1305" y="2171"/>
                  </a:cubicBezTo>
                  <a:cubicBezTo>
                    <a:pt x="1883" y="1127"/>
                    <a:pt x="2915" y="625"/>
                    <a:pt x="3987" y="625"/>
                  </a:cubicBezTo>
                  <a:close/>
                  <a:moveTo>
                    <a:pt x="3924" y="0"/>
                  </a:moveTo>
                  <a:cubicBezTo>
                    <a:pt x="3108" y="0"/>
                    <a:pt x="2299" y="258"/>
                    <a:pt x="1600" y="845"/>
                  </a:cubicBezTo>
                  <a:cubicBezTo>
                    <a:pt x="547" y="1731"/>
                    <a:pt x="0" y="3324"/>
                    <a:pt x="373" y="4659"/>
                  </a:cubicBezTo>
                  <a:cubicBezTo>
                    <a:pt x="625" y="5556"/>
                    <a:pt x="1297" y="6226"/>
                    <a:pt x="2077" y="6697"/>
                  </a:cubicBezTo>
                  <a:cubicBezTo>
                    <a:pt x="3069" y="7298"/>
                    <a:pt x="3516" y="8461"/>
                    <a:pt x="2823" y="9481"/>
                  </a:cubicBezTo>
                  <a:lnTo>
                    <a:pt x="2823" y="9481"/>
                  </a:lnTo>
                  <a:cubicBezTo>
                    <a:pt x="2822" y="9484"/>
                    <a:pt x="2820" y="9486"/>
                    <a:pt x="2818" y="9489"/>
                  </a:cubicBezTo>
                  <a:cubicBezTo>
                    <a:pt x="2116" y="10486"/>
                    <a:pt x="1623" y="12078"/>
                    <a:pt x="2527" y="13107"/>
                  </a:cubicBezTo>
                  <a:cubicBezTo>
                    <a:pt x="3067" y="13722"/>
                    <a:pt x="3918" y="13981"/>
                    <a:pt x="4710" y="14029"/>
                  </a:cubicBezTo>
                  <a:cubicBezTo>
                    <a:pt x="4801" y="14034"/>
                    <a:pt x="4892" y="14037"/>
                    <a:pt x="4982" y="14037"/>
                  </a:cubicBezTo>
                  <a:cubicBezTo>
                    <a:pt x="7035" y="14037"/>
                    <a:pt x="8798" y="12618"/>
                    <a:pt x="9437" y="10680"/>
                  </a:cubicBezTo>
                  <a:cubicBezTo>
                    <a:pt x="9954" y="9108"/>
                    <a:pt x="9790" y="7375"/>
                    <a:pt x="9420" y="5791"/>
                  </a:cubicBezTo>
                  <a:cubicBezTo>
                    <a:pt x="9057" y="4236"/>
                    <a:pt x="8409" y="2675"/>
                    <a:pt x="7286" y="1511"/>
                  </a:cubicBezTo>
                  <a:cubicBezTo>
                    <a:pt x="6393" y="585"/>
                    <a:pt x="5152" y="0"/>
                    <a:pt x="3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5389125" y="1609900"/>
              <a:ext cx="87250" cy="123500"/>
            </a:xfrm>
            <a:custGeom>
              <a:avLst/>
              <a:gdLst/>
              <a:ahLst/>
              <a:cxnLst/>
              <a:rect l="l" t="t" r="r" b="b"/>
              <a:pathLst>
                <a:path w="3490" h="4940" extrusionOk="0">
                  <a:moveTo>
                    <a:pt x="1156" y="1"/>
                  </a:moveTo>
                  <a:cubicBezTo>
                    <a:pt x="825" y="1"/>
                    <a:pt x="437" y="113"/>
                    <a:pt x="207" y="363"/>
                  </a:cubicBezTo>
                  <a:cubicBezTo>
                    <a:pt x="1" y="587"/>
                    <a:pt x="209" y="896"/>
                    <a:pt x="439" y="896"/>
                  </a:cubicBezTo>
                  <a:cubicBezTo>
                    <a:pt x="508" y="896"/>
                    <a:pt x="580" y="868"/>
                    <a:pt x="643" y="799"/>
                  </a:cubicBezTo>
                  <a:cubicBezTo>
                    <a:pt x="651" y="791"/>
                    <a:pt x="662" y="783"/>
                    <a:pt x="669" y="774"/>
                  </a:cubicBezTo>
                  <a:cubicBezTo>
                    <a:pt x="670" y="772"/>
                    <a:pt x="673" y="771"/>
                    <a:pt x="675" y="768"/>
                  </a:cubicBezTo>
                  <a:lnTo>
                    <a:pt x="675" y="768"/>
                  </a:lnTo>
                  <a:cubicBezTo>
                    <a:pt x="687" y="760"/>
                    <a:pt x="703" y="748"/>
                    <a:pt x="709" y="745"/>
                  </a:cubicBezTo>
                  <a:cubicBezTo>
                    <a:pt x="739" y="725"/>
                    <a:pt x="810" y="688"/>
                    <a:pt x="825" y="680"/>
                  </a:cubicBezTo>
                  <a:lnTo>
                    <a:pt x="825" y="680"/>
                  </a:lnTo>
                  <a:cubicBezTo>
                    <a:pt x="838" y="676"/>
                    <a:pt x="888" y="658"/>
                    <a:pt x="897" y="654"/>
                  </a:cubicBezTo>
                  <a:cubicBezTo>
                    <a:pt x="935" y="644"/>
                    <a:pt x="975" y="634"/>
                    <a:pt x="1015" y="626"/>
                  </a:cubicBezTo>
                  <a:lnTo>
                    <a:pt x="1015" y="626"/>
                  </a:lnTo>
                  <a:cubicBezTo>
                    <a:pt x="1014" y="626"/>
                    <a:pt x="1014" y="626"/>
                    <a:pt x="1015" y="626"/>
                  </a:cubicBezTo>
                  <a:cubicBezTo>
                    <a:pt x="1024" y="626"/>
                    <a:pt x="1085" y="619"/>
                    <a:pt x="1098" y="618"/>
                  </a:cubicBezTo>
                  <a:cubicBezTo>
                    <a:pt x="1116" y="617"/>
                    <a:pt x="1133" y="617"/>
                    <a:pt x="1151" y="617"/>
                  </a:cubicBezTo>
                  <a:cubicBezTo>
                    <a:pt x="1179" y="617"/>
                    <a:pt x="1208" y="618"/>
                    <a:pt x="1237" y="619"/>
                  </a:cubicBezTo>
                  <a:cubicBezTo>
                    <a:pt x="1332" y="626"/>
                    <a:pt x="1426" y="649"/>
                    <a:pt x="1518" y="678"/>
                  </a:cubicBezTo>
                  <a:cubicBezTo>
                    <a:pt x="1796" y="763"/>
                    <a:pt x="2063" y="926"/>
                    <a:pt x="2285" y="1111"/>
                  </a:cubicBezTo>
                  <a:cubicBezTo>
                    <a:pt x="2656" y="1424"/>
                    <a:pt x="2837" y="1823"/>
                    <a:pt x="2796" y="2306"/>
                  </a:cubicBezTo>
                  <a:cubicBezTo>
                    <a:pt x="2755" y="2803"/>
                    <a:pt x="2549" y="3342"/>
                    <a:pt x="2244" y="3736"/>
                  </a:cubicBezTo>
                  <a:cubicBezTo>
                    <a:pt x="2051" y="3990"/>
                    <a:pt x="1716" y="4318"/>
                    <a:pt x="1381" y="4318"/>
                  </a:cubicBezTo>
                  <a:cubicBezTo>
                    <a:pt x="1278" y="4318"/>
                    <a:pt x="1174" y="4287"/>
                    <a:pt x="1074" y="4212"/>
                  </a:cubicBezTo>
                  <a:cubicBezTo>
                    <a:pt x="1032" y="4180"/>
                    <a:pt x="983" y="4166"/>
                    <a:pt x="932" y="4166"/>
                  </a:cubicBezTo>
                  <a:cubicBezTo>
                    <a:pt x="821" y="4166"/>
                    <a:pt x="705" y="4232"/>
                    <a:pt x="653" y="4322"/>
                  </a:cubicBezTo>
                  <a:cubicBezTo>
                    <a:pt x="560" y="4480"/>
                    <a:pt x="629" y="4643"/>
                    <a:pt x="762" y="4744"/>
                  </a:cubicBezTo>
                  <a:cubicBezTo>
                    <a:pt x="945" y="4882"/>
                    <a:pt x="1143" y="4939"/>
                    <a:pt x="1343" y="4939"/>
                  </a:cubicBezTo>
                  <a:cubicBezTo>
                    <a:pt x="1729" y="4939"/>
                    <a:pt x="2119" y="4726"/>
                    <a:pt x="2410" y="4463"/>
                  </a:cubicBezTo>
                  <a:cubicBezTo>
                    <a:pt x="2919" y="4003"/>
                    <a:pt x="3230" y="3335"/>
                    <a:pt x="3362" y="2669"/>
                  </a:cubicBezTo>
                  <a:cubicBezTo>
                    <a:pt x="3489" y="2032"/>
                    <a:pt x="3387" y="1416"/>
                    <a:pt x="2959" y="912"/>
                  </a:cubicBezTo>
                  <a:cubicBezTo>
                    <a:pt x="2536" y="412"/>
                    <a:pt x="1824" y="2"/>
                    <a:pt x="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1"/>
          <p:cNvGrpSpPr/>
          <p:nvPr/>
        </p:nvGrpSpPr>
        <p:grpSpPr>
          <a:xfrm rot="1735863">
            <a:off x="872932" y="2760251"/>
            <a:ext cx="253495" cy="350909"/>
            <a:chOff x="5344825" y="1464150"/>
            <a:chExt cx="253525" cy="350950"/>
          </a:xfrm>
        </p:grpSpPr>
        <p:sp>
          <p:nvSpPr>
            <p:cNvPr id="506" name="Google Shape;506;p31"/>
            <p:cNvSpPr/>
            <p:nvPr/>
          </p:nvSpPr>
          <p:spPr>
            <a:xfrm>
              <a:off x="5352450" y="1471500"/>
              <a:ext cx="245900" cy="335875"/>
            </a:xfrm>
            <a:custGeom>
              <a:avLst/>
              <a:gdLst/>
              <a:ahLst/>
              <a:cxnLst/>
              <a:rect l="l" t="t" r="r" b="b"/>
              <a:pathLst>
                <a:path w="9836" h="13435" extrusionOk="0">
                  <a:moveTo>
                    <a:pt x="3668" y="1"/>
                  </a:moveTo>
                  <a:cubicBezTo>
                    <a:pt x="2092" y="1"/>
                    <a:pt x="704" y="1047"/>
                    <a:pt x="342" y="2786"/>
                  </a:cubicBezTo>
                  <a:cubicBezTo>
                    <a:pt x="1" y="4428"/>
                    <a:pt x="808" y="5464"/>
                    <a:pt x="1893" y="6117"/>
                  </a:cubicBezTo>
                  <a:cubicBezTo>
                    <a:pt x="1935" y="6143"/>
                    <a:pt x="1979" y="6169"/>
                    <a:pt x="2021" y="6194"/>
                  </a:cubicBezTo>
                  <a:cubicBezTo>
                    <a:pt x="3146" y="6827"/>
                    <a:pt x="3538" y="8307"/>
                    <a:pt x="2779" y="9352"/>
                  </a:cubicBezTo>
                  <a:cubicBezTo>
                    <a:pt x="2631" y="9557"/>
                    <a:pt x="2499" y="9781"/>
                    <a:pt x="2388" y="10017"/>
                  </a:cubicBezTo>
                  <a:cubicBezTo>
                    <a:pt x="2171" y="10478"/>
                    <a:pt x="2039" y="10999"/>
                    <a:pt x="2048" y="11584"/>
                  </a:cubicBezTo>
                  <a:cubicBezTo>
                    <a:pt x="2065" y="12730"/>
                    <a:pt x="3251" y="13435"/>
                    <a:pt x="4649" y="13435"/>
                  </a:cubicBezTo>
                  <a:cubicBezTo>
                    <a:pt x="6954" y="13435"/>
                    <a:pt x="9836" y="11517"/>
                    <a:pt x="9000" y="6499"/>
                  </a:cubicBezTo>
                  <a:cubicBezTo>
                    <a:pt x="8231" y="1882"/>
                    <a:pt x="5780" y="1"/>
                    <a:pt x="3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5456575" y="1473675"/>
              <a:ext cx="116650" cy="139050"/>
            </a:xfrm>
            <a:custGeom>
              <a:avLst/>
              <a:gdLst/>
              <a:ahLst/>
              <a:cxnLst/>
              <a:rect l="l" t="t" r="r" b="b"/>
              <a:pathLst>
                <a:path w="4666" h="5562" extrusionOk="0">
                  <a:moveTo>
                    <a:pt x="279" y="1"/>
                  </a:moveTo>
                  <a:lnTo>
                    <a:pt x="279" y="1"/>
                  </a:lnTo>
                  <a:cubicBezTo>
                    <a:pt x="1" y="2613"/>
                    <a:pt x="2114" y="4793"/>
                    <a:pt x="4665" y="5562"/>
                  </a:cubicBezTo>
                  <a:cubicBezTo>
                    <a:pt x="3868" y="2079"/>
                    <a:pt x="2044" y="379"/>
                    <a:pt x="279" y="1"/>
                  </a:cubicBezTo>
                  <a:close/>
                </a:path>
              </a:pathLst>
            </a:custGeom>
            <a:solidFill>
              <a:srgbClr val="F6A049">
                <a:alpha val="3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5344825" y="1464150"/>
              <a:ext cx="248875" cy="350950"/>
            </a:xfrm>
            <a:custGeom>
              <a:avLst/>
              <a:gdLst/>
              <a:ahLst/>
              <a:cxnLst/>
              <a:rect l="l" t="t" r="r" b="b"/>
              <a:pathLst>
                <a:path w="9955" h="14038" extrusionOk="0">
                  <a:moveTo>
                    <a:pt x="3987" y="625"/>
                  </a:moveTo>
                  <a:cubicBezTo>
                    <a:pt x="4633" y="625"/>
                    <a:pt x="5294" y="808"/>
                    <a:pt x="5879" y="1163"/>
                  </a:cubicBezTo>
                  <a:cubicBezTo>
                    <a:pt x="6950" y="1813"/>
                    <a:pt x="7695" y="2890"/>
                    <a:pt x="8194" y="4018"/>
                  </a:cubicBezTo>
                  <a:cubicBezTo>
                    <a:pt x="8871" y="5545"/>
                    <a:pt x="9238" y="7333"/>
                    <a:pt x="9129" y="9004"/>
                  </a:cubicBezTo>
                  <a:cubicBezTo>
                    <a:pt x="8994" y="11081"/>
                    <a:pt x="7776" y="12983"/>
                    <a:pt x="5630" y="13361"/>
                  </a:cubicBezTo>
                  <a:cubicBezTo>
                    <a:pt x="5407" y="13400"/>
                    <a:pt x="5173" y="13422"/>
                    <a:pt x="4937" y="13422"/>
                  </a:cubicBezTo>
                  <a:cubicBezTo>
                    <a:pt x="4354" y="13422"/>
                    <a:pt x="3758" y="13288"/>
                    <a:pt x="3286" y="12960"/>
                  </a:cubicBezTo>
                  <a:cubicBezTo>
                    <a:pt x="2204" y="12209"/>
                    <a:pt x="2717" y="10707"/>
                    <a:pt x="3347" y="9808"/>
                  </a:cubicBezTo>
                  <a:lnTo>
                    <a:pt x="3347" y="9808"/>
                  </a:lnTo>
                  <a:cubicBezTo>
                    <a:pt x="3348" y="9806"/>
                    <a:pt x="3350" y="9804"/>
                    <a:pt x="3351" y="9801"/>
                  </a:cubicBezTo>
                  <a:lnTo>
                    <a:pt x="3351" y="9801"/>
                  </a:lnTo>
                  <a:cubicBezTo>
                    <a:pt x="3351" y="9801"/>
                    <a:pt x="3351" y="9801"/>
                    <a:pt x="3351" y="9801"/>
                  </a:cubicBezTo>
                  <a:cubicBezTo>
                    <a:pt x="3354" y="9798"/>
                    <a:pt x="3356" y="9795"/>
                    <a:pt x="3358" y="9791"/>
                  </a:cubicBezTo>
                  <a:lnTo>
                    <a:pt x="3358" y="9791"/>
                  </a:lnTo>
                  <a:cubicBezTo>
                    <a:pt x="3804" y="9132"/>
                    <a:pt x="3904" y="8310"/>
                    <a:pt x="3625" y="7564"/>
                  </a:cubicBezTo>
                  <a:cubicBezTo>
                    <a:pt x="3492" y="7211"/>
                    <a:pt x="3285" y="6886"/>
                    <a:pt x="3017" y="6623"/>
                  </a:cubicBezTo>
                  <a:cubicBezTo>
                    <a:pt x="2722" y="6334"/>
                    <a:pt x="2351" y="6168"/>
                    <a:pt x="2022" y="5927"/>
                  </a:cubicBezTo>
                  <a:cubicBezTo>
                    <a:pt x="799" y="5027"/>
                    <a:pt x="583" y="3471"/>
                    <a:pt x="1305" y="2171"/>
                  </a:cubicBezTo>
                  <a:cubicBezTo>
                    <a:pt x="1883" y="1127"/>
                    <a:pt x="2915" y="625"/>
                    <a:pt x="3987" y="625"/>
                  </a:cubicBezTo>
                  <a:close/>
                  <a:moveTo>
                    <a:pt x="3924" y="0"/>
                  </a:moveTo>
                  <a:cubicBezTo>
                    <a:pt x="3108" y="0"/>
                    <a:pt x="2299" y="258"/>
                    <a:pt x="1600" y="845"/>
                  </a:cubicBezTo>
                  <a:cubicBezTo>
                    <a:pt x="547" y="1731"/>
                    <a:pt x="0" y="3324"/>
                    <a:pt x="373" y="4659"/>
                  </a:cubicBezTo>
                  <a:cubicBezTo>
                    <a:pt x="625" y="5556"/>
                    <a:pt x="1297" y="6226"/>
                    <a:pt x="2077" y="6697"/>
                  </a:cubicBezTo>
                  <a:cubicBezTo>
                    <a:pt x="3069" y="7298"/>
                    <a:pt x="3516" y="8461"/>
                    <a:pt x="2823" y="9481"/>
                  </a:cubicBezTo>
                  <a:lnTo>
                    <a:pt x="2823" y="9481"/>
                  </a:lnTo>
                  <a:cubicBezTo>
                    <a:pt x="2822" y="9484"/>
                    <a:pt x="2820" y="9486"/>
                    <a:pt x="2818" y="9489"/>
                  </a:cubicBezTo>
                  <a:cubicBezTo>
                    <a:pt x="2116" y="10486"/>
                    <a:pt x="1623" y="12078"/>
                    <a:pt x="2527" y="13107"/>
                  </a:cubicBezTo>
                  <a:cubicBezTo>
                    <a:pt x="3067" y="13722"/>
                    <a:pt x="3918" y="13981"/>
                    <a:pt x="4710" y="14029"/>
                  </a:cubicBezTo>
                  <a:cubicBezTo>
                    <a:pt x="4801" y="14034"/>
                    <a:pt x="4892" y="14037"/>
                    <a:pt x="4982" y="14037"/>
                  </a:cubicBezTo>
                  <a:cubicBezTo>
                    <a:pt x="7035" y="14037"/>
                    <a:pt x="8798" y="12618"/>
                    <a:pt x="9437" y="10680"/>
                  </a:cubicBezTo>
                  <a:cubicBezTo>
                    <a:pt x="9954" y="9108"/>
                    <a:pt x="9790" y="7375"/>
                    <a:pt x="9420" y="5791"/>
                  </a:cubicBezTo>
                  <a:cubicBezTo>
                    <a:pt x="9057" y="4236"/>
                    <a:pt x="8409" y="2675"/>
                    <a:pt x="7286" y="1511"/>
                  </a:cubicBezTo>
                  <a:cubicBezTo>
                    <a:pt x="6393" y="585"/>
                    <a:pt x="5152" y="0"/>
                    <a:pt x="3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5389125" y="1609900"/>
              <a:ext cx="87250" cy="123500"/>
            </a:xfrm>
            <a:custGeom>
              <a:avLst/>
              <a:gdLst/>
              <a:ahLst/>
              <a:cxnLst/>
              <a:rect l="l" t="t" r="r" b="b"/>
              <a:pathLst>
                <a:path w="3490" h="4940" extrusionOk="0">
                  <a:moveTo>
                    <a:pt x="1156" y="1"/>
                  </a:moveTo>
                  <a:cubicBezTo>
                    <a:pt x="825" y="1"/>
                    <a:pt x="437" y="113"/>
                    <a:pt x="207" y="363"/>
                  </a:cubicBezTo>
                  <a:cubicBezTo>
                    <a:pt x="1" y="587"/>
                    <a:pt x="209" y="896"/>
                    <a:pt x="439" y="896"/>
                  </a:cubicBezTo>
                  <a:cubicBezTo>
                    <a:pt x="508" y="896"/>
                    <a:pt x="580" y="868"/>
                    <a:pt x="643" y="799"/>
                  </a:cubicBezTo>
                  <a:cubicBezTo>
                    <a:pt x="651" y="791"/>
                    <a:pt x="662" y="783"/>
                    <a:pt x="669" y="774"/>
                  </a:cubicBezTo>
                  <a:cubicBezTo>
                    <a:pt x="670" y="772"/>
                    <a:pt x="673" y="771"/>
                    <a:pt x="675" y="768"/>
                  </a:cubicBezTo>
                  <a:lnTo>
                    <a:pt x="675" y="768"/>
                  </a:lnTo>
                  <a:cubicBezTo>
                    <a:pt x="687" y="760"/>
                    <a:pt x="703" y="748"/>
                    <a:pt x="709" y="745"/>
                  </a:cubicBezTo>
                  <a:cubicBezTo>
                    <a:pt x="739" y="725"/>
                    <a:pt x="810" y="688"/>
                    <a:pt x="825" y="680"/>
                  </a:cubicBezTo>
                  <a:lnTo>
                    <a:pt x="825" y="680"/>
                  </a:lnTo>
                  <a:cubicBezTo>
                    <a:pt x="838" y="676"/>
                    <a:pt x="888" y="658"/>
                    <a:pt x="897" y="654"/>
                  </a:cubicBezTo>
                  <a:cubicBezTo>
                    <a:pt x="935" y="644"/>
                    <a:pt x="975" y="634"/>
                    <a:pt x="1015" y="626"/>
                  </a:cubicBezTo>
                  <a:lnTo>
                    <a:pt x="1015" y="626"/>
                  </a:lnTo>
                  <a:cubicBezTo>
                    <a:pt x="1014" y="626"/>
                    <a:pt x="1014" y="626"/>
                    <a:pt x="1015" y="626"/>
                  </a:cubicBezTo>
                  <a:cubicBezTo>
                    <a:pt x="1024" y="626"/>
                    <a:pt x="1085" y="619"/>
                    <a:pt x="1098" y="618"/>
                  </a:cubicBezTo>
                  <a:cubicBezTo>
                    <a:pt x="1116" y="617"/>
                    <a:pt x="1133" y="617"/>
                    <a:pt x="1151" y="617"/>
                  </a:cubicBezTo>
                  <a:cubicBezTo>
                    <a:pt x="1179" y="617"/>
                    <a:pt x="1208" y="618"/>
                    <a:pt x="1237" y="619"/>
                  </a:cubicBezTo>
                  <a:cubicBezTo>
                    <a:pt x="1332" y="626"/>
                    <a:pt x="1426" y="649"/>
                    <a:pt x="1518" y="678"/>
                  </a:cubicBezTo>
                  <a:cubicBezTo>
                    <a:pt x="1796" y="763"/>
                    <a:pt x="2063" y="926"/>
                    <a:pt x="2285" y="1111"/>
                  </a:cubicBezTo>
                  <a:cubicBezTo>
                    <a:pt x="2656" y="1424"/>
                    <a:pt x="2837" y="1823"/>
                    <a:pt x="2796" y="2306"/>
                  </a:cubicBezTo>
                  <a:cubicBezTo>
                    <a:pt x="2755" y="2803"/>
                    <a:pt x="2549" y="3342"/>
                    <a:pt x="2244" y="3736"/>
                  </a:cubicBezTo>
                  <a:cubicBezTo>
                    <a:pt x="2051" y="3990"/>
                    <a:pt x="1716" y="4318"/>
                    <a:pt x="1381" y="4318"/>
                  </a:cubicBezTo>
                  <a:cubicBezTo>
                    <a:pt x="1278" y="4318"/>
                    <a:pt x="1174" y="4287"/>
                    <a:pt x="1074" y="4212"/>
                  </a:cubicBezTo>
                  <a:cubicBezTo>
                    <a:pt x="1032" y="4180"/>
                    <a:pt x="983" y="4166"/>
                    <a:pt x="932" y="4166"/>
                  </a:cubicBezTo>
                  <a:cubicBezTo>
                    <a:pt x="821" y="4166"/>
                    <a:pt x="705" y="4232"/>
                    <a:pt x="653" y="4322"/>
                  </a:cubicBezTo>
                  <a:cubicBezTo>
                    <a:pt x="560" y="4480"/>
                    <a:pt x="629" y="4643"/>
                    <a:pt x="762" y="4744"/>
                  </a:cubicBezTo>
                  <a:cubicBezTo>
                    <a:pt x="945" y="4882"/>
                    <a:pt x="1143" y="4939"/>
                    <a:pt x="1343" y="4939"/>
                  </a:cubicBezTo>
                  <a:cubicBezTo>
                    <a:pt x="1729" y="4939"/>
                    <a:pt x="2119" y="4726"/>
                    <a:pt x="2410" y="4463"/>
                  </a:cubicBezTo>
                  <a:cubicBezTo>
                    <a:pt x="2919" y="4003"/>
                    <a:pt x="3230" y="3335"/>
                    <a:pt x="3362" y="2669"/>
                  </a:cubicBezTo>
                  <a:cubicBezTo>
                    <a:pt x="3489" y="2032"/>
                    <a:pt x="3387" y="1416"/>
                    <a:pt x="2959" y="912"/>
                  </a:cubicBezTo>
                  <a:cubicBezTo>
                    <a:pt x="2536" y="412"/>
                    <a:pt x="1824" y="2"/>
                    <a:pt x="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996675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AutoNum type="arabicPeriod"/>
              <a:defRPr sz="11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AutoNum type="alphaLcPeriod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AutoNum type="romanLcPeriod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AutoNum type="arabicPeriod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AutoNum type="alphaLcPeriod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AutoNum type="romanLcPeriod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AutoNum type="arabicPeriod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AutoNum type="alphaLcPeriod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"/>
              <a:buAutoNum type="romanLcPeriod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2354212" y="-1403326"/>
            <a:ext cx="4962961" cy="4847059"/>
            <a:chOff x="-2150062" y="-1403326"/>
            <a:chExt cx="4962961" cy="4847059"/>
          </a:xfrm>
        </p:grpSpPr>
        <p:sp>
          <p:nvSpPr>
            <p:cNvPr id="56" name="Google Shape;56;p4"/>
            <p:cNvSpPr/>
            <p:nvPr/>
          </p:nvSpPr>
          <p:spPr>
            <a:xfrm rot="5563672">
              <a:off x="-2258995" y="-744728"/>
              <a:ext cx="4307589" cy="3889123"/>
            </a:xfrm>
            <a:custGeom>
              <a:avLst/>
              <a:gdLst/>
              <a:ahLst/>
              <a:cxnLst/>
              <a:rect l="l" t="t" r="r" b="b"/>
              <a:pathLst>
                <a:path w="24633" h="22240" extrusionOk="0">
                  <a:moveTo>
                    <a:pt x="4277" y="0"/>
                  </a:moveTo>
                  <a:cubicBezTo>
                    <a:pt x="3437" y="0"/>
                    <a:pt x="2624" y="373"/>
                    <a:pt x="1959" y="1105"/>
                  </a:cubicBezTo>
                  <a:cubicBezTo>
                    <a:pt x="1654" y="1442"/>
                    <a:pt x="1394" y="1838"/>
                    <a:pt x="1187" y="2243"/>
                  </a:cubicBezTo>
                  <a:cubicBezTo>
                    <a:pt x="285" y="4012"/>
                    <a:pt x="1" y="5924"/>
                    <a:pt x="294" y="7854"/>
                  </a:cubicBezTo>
                  <a:cubicBezTo>
                    <a:pt x="1018" y="12636"/>
                    <a:pt x="3281" y="16570"/>
                    <a:pt x="7157" y="19499"/>
                  </a:cubicBezTo>
                  <a:cubicBezTo>
                    <a:pt x="9269" y="21093"/>
                    <a:pt x="11589" y="22238"/>
                    <a:pt x="14328" y="22239"/>
                  </a:cubicBezTo>
                  <a:cubicBezTo>
                    <a:pt x="18252" y="22218"/>
                    <a:pt x="22214" y="19420"/>
                    <a:pt x="23544" y="15731"/>
                  </a:cubicBezTo>
                  <a:cubicBezTo>
                    <a:pt x="24633" y="12717"/>
                    <a:pt x="24032" y="9778"/>
                    <a:pt x="21943" y="7865"/>
                  </a:cubicBezTo>
                  <a:cubicBezTo>
                    <a:pt x="20404" y="6455"/>
                    <a:pt x="18635" y="5883"/>
                    <a:pt x="16700" y="5883"/>
                  </a:cubicBezTo>
                  <a:cubicBezTo>
                    <a:pt x="16223" y="5883"/>
                    <a:pt x="15735" y="5918"/>
                    <a:pt x="15239" y="5984"/>
                  </a:cubicBezTo>
                  <a:cubicBezTo>
                    <a:pt x="13952" y="6153"/>
                    <a:pt x="12662" y="6297"/>
                    <a:pt x="11369" y="6409"/>
                  </a:cubicBezTo>
                  <a:cubicBezTo>
                    <a:pt x="11325" y="6413"/>
                    <a:pt x="11282" y="6414"/>
                    <a:pt x="11239" y="6414"/>
                  </a:cubicBezTo>
                  <a:cubicBezTo>
                    <a:pt x="10744" y="6414"/>
                    <a:pt x="10346" y="6155"/>
                    <a:pt x="10084" y="5686"/>
                  </a:cubicBezTo>
                  <a:cubicBezTo>
                    <a:pt x="9800" y="5180"/>
                    <a:pt x="9500" y="4684"/>
                    <a:pt x="9202" y="4185"/>
                  </a:cubicBezTo>
                  <a:cubicBezTo>
                    <a:pt x="8397" y="2833"/>
                    <a:pt x="7482" y="1571"/>
                    <a:pt x="6179" y="648"/>
                  </a:cubicBezTo>
                  <a:cubicBezTo>
                    <a:pt x="5566" y="214"/>
                    <a:pt x="4914" y="0"/>
                    <a:pt x="4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-2886542">
              <a:off x="-1957899" y="306994"/>
              <a:ext cx="5158208" cy="1261621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2886542">
              <a:off x="448831" y="85862"/>
              <a:ext cx="65924" cy="103648"/>
            </a:xfrm>
            <a:custGeom>
              <a:avLst/>
              <a:gdLst/>
              <a:ahLst/>
              <a:cxnLst/>
              <a:rect l="l" t="t" r="r" b="b"/>
              <a:pathLst>
                <a:path w="2637" h="4146" extrusionOk="0">
                  <a:moveTo>
                    <a:pt x="739" y="0"/>
                  </a:moveTo>
                  <a:cubicBezTo>
                    <a:pt x="678" y="0"/>
                    <a:pt x="618" y="8"/>
                    <a:pt x="564" y="26"/>
                  </a:cubicBezTo>
                  <a:cubicBezTo>
                    <a:pt x="394" y="82"/>
                    <a:pt x="229" y="188"/>
                    <a:pt x="142" y="351"/>
                  </a:cubicBezTo>
                  <a:cubicBezTo>
                    <a:pt x="60" y="506"/>
                    <a:pt x="1" y="724"/>
                    <a:pt x="72" y="894"/>
                  </a:cubicBezTo>
                  <a:cubicBezTo>
                    <a:pt x="449" y="1806"/>
                    <a:pt x="827" y="2716"/>
                    <a:pt x="1205" y="3628"/>
                  </a:cubicBezTo>
                  <a:cubicBezTo>
                    <a:pt x="1278" y="3805"/>
                    <a:pt x="1356" y="3948"/>
                    <a:pt x="1529" y="4049"/>
                  </a:cubicBezTo>
                  <a:cubicBezTo>
                    <a:pt x="1632" y="4109"/>
                    <a:pt x="1767" y="4146"/>
                    <a:pt x="1897" y="4146"/>
                  </a:cubicBezTo>
                  <a:cubicBezTo>
                    <a:pt x="1958" y="4146"/>
                    <a:pt x="2018" y="4138"/>
                    <a:pt x="2073" y="4120"/>
                  </a:cubicBezTo>
                  <a:cubicBezTo>
                    <a:pt x="2243" y="4065"/>
                    <a:pt x="2408" y="3960"/>
                    <a:pt x="2495" y="3796"/>
                  </a:cubicBezTo>
                  <a:cubicBezTo>
                    <a:pt x="2577" y="3641"/>
                    <a:pt x="2636" y="3423"/>
                    <a:pt x="2565" y="3252"/>
                  </a:cubicBezTo>
                  <a:cubicBezTo>
                    <a:pt x="2188" y="2342"/>
                    <a:pt x="1810" y="1430"/>
                    <a:pt x="1432" y="519"/>
                  </a:cubicBezTo>
                  <a:cubicBezTo>
                    <a:pt x="1359" y="341"/>
                    <a:pt x="1281" y="198"/>
                    <a:pt x="1108" y="98"/>
                  </a:cubicBezTo>
                  <a:cubicBezTo>
                    <a:pt x="1005" y="37"/>
                    <a:pt x="869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-2886542">
              <a:off x="464109" y="229196"/>
              <a:ext cx="72223" cy="59874"/>
            </a:xfrm>
            <a:custGeom>
              <a:avLst/>
              <a:gdLst/>
              <a:ahLst/>
              <a:cxnLst/>
              <a:rect l="l" t="t" r="r" b="b"/>
              <a:pathLst>
                <a:path w="2889" h="2395" extrusionOk="0">
                  <a:moveTo>
                    <a:pt x="741" y="1"/>
                  </a:moveTo>
                  <a:cubicBezTo>
                    <a:pt x="674" y="1"/>
                    <a:pt x="608" y="9"/>
                    <a:pt x="552" y="25"/>
                  </a:cubicBezTo>
                  <a:cubicBezTo>
                    <a:pt x="388" y="70"/>
                    <a:pt x="211" y="196"/>
                    <a:pt x="130" y="349"/>
                  </a:cubicBezTo>
                  <a:cubicBezTo>
                    <a:pt x="44" y="513"/>
                    <a:pt x="0" y="711"/>
                    <a:pt x="59" y="893"/>
                  </a:cubicBezTo>
                  <a:cubicBezTo>
                    <a:pt x="118" y="1075"/>
                    <a:pt x="226" y="1204"/>
                    <a:pt x="384" y="1315"/>
                  </a:cubicBezTo>
                  <a:cubicBezTo>
                    <a:pt x="853" y="1643"/>
                    <a:pt x="1323" y="1971"/>
                    <a:pt x="1793" y="2300"/>
                  </a:cubicBezTo>
                  <a:cubicBezTo>
                    <a:pt x="1886" y="2365"/>
                    <a:pt x="2021" y="2395"/>
                    <a:pt x="2148" y="2395"/>
                  </a:cubicBezTo>
                  <a:cubicBezTo>
                    <a:pt x="2215" y="2395"/>
                    <a:pt x="2281" y="2387"/>
                    <a:pt x="2337" y="2371"/>
                  </a:cubicBezTo>
                  <a:cubicBezTo>
                    <a:pt x="2501" y="2326"/>
                    <a:pt x="2678" y="2200"/>
                    <a:pt x="2759" y="2047"/>
                  </a:cubicBezTo>
                  <a:cubicBezTo>
                    <a:pt x="2845" y="1883"/>
                    <a:pt x="2889" y="1685"/>
                    <a:pt x="2830" y="1503"/>
                  </a:cubicBezTo>
                  <a:cubicBezTo>
                    <a:pt x="2771" y="1321"/>
                    <a:pt x="2663" y="1191"/>
                    <a:pt x="2505" y="1081"/>
                  </a:cubicBezTo>
                  <a:cubicBezTo>
                    <a:pt x="2036" y="753"/>
                    <a:pt x="1566" y="424"/>
                    <a:pt x="1095" y="96"/>
                  </a:cubicBezTo>
                  <a:cubicBezTo>
                    <a:pt x="1002" y="31"/>
                    <a:pt x="868" y="1"/>
                    <a:pt x="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-2886542">
              <a:off x="592645" y="-22419"/>
              <a:ext cx="37399" cy="68648"/>
            </a:xfrm>
            <a:custGeom>
              <a:avLst/>
              <a:gdLst/>
              <a:ahLst/>
              <a:cxnLst/>
              <a:rect l="l" t="t" r="r" b="b"/>
              <a:pathLst>
                <a:path w="1496" h="2746" extrusionOk="0">
                  <a:moveTo>
                    <a:pt x="803" y="0"/>
                  </a:moveTo>
                  <a:cubicBezTo>
                    <a:pt x="796" y="0"/>
                    <a:pt x="789" y="0"/>
                    <a:pt x="782" y="1"/>
                  </a:cubicBezTo>
                  <a:cubicBezTo>
                    <a:pt x="599" y="9"/>
                    <a:pt x="410" y="69"/>
                    <a:pt x="282" y="208"/>
                  </a:cubicBezTo>
                  <a:cubicBezTo>
                    <a:pt x="152" y="349"/>
                    <a:pt x="86" y="512"/>
                    <a:pt x="76" y="706"/>
                  </a:cubicBezTo>
                  <a:cubicBezTo>
                    <a:pt x="53" y="1151"/>
                    <a:pt x="32" y="1595"/>
                    <a:pt x="9" y="2039"/>
                  </a:cubicBezTo>
                  <a:cubicBezTo>
                    <a:pt x="0" y="2215"/>
                    <a:pt x="94" y="2417"/>
                    <a:pt x="216" y="2539"/>
                  </a:cubicBezTo>
                  <a:cubicBezTo>
                    <a:pt x="333" y="2656"/>
                    <a:pt x="521" y="2746"/>
                    <a:pt x="692" y="2746"/>
                  </a:cubicBezTo>
                  <a:cubicBezTo>
                    <a:pt x="700" y="2746"/>
                    <a:pt x="708" y="2745"/>
                    <a:pt x="715" y="2745"/>
                  </a:cubicBezTo>
                  <a:cubicBezTo>
                    <a:pt x="897" y="2737"/>
                    <a:pt x="1086" y="2677"/>
                    <a:pt x="1214" y="2539"/>
                  </a:cubicBezTo>
                  <a:cubicBezTo>
                    <a:pt x="1344" y="2397"/>
                    <a:pt x="1410" y="2234"/>
                    <a:pt x="1421" y="2039"/>
                  </a:cubicBezTo>
                  <a:cubicBezTo>
                    <a:pt x="1443" y="1595"/>
                    <a:pt x="1465" y="1151"/>
                    <a:pt x="1487" y="706"/>
                  </a:cubicBezTo>
                  <a:cubicBezTo>
                    <a:pt x="1496" y="532"/>
                    <a:pt x="1402" y="329"/>
                    <a:pt x="1280" y="208"/>
                  </a:cubicBezTo>
                  <a:cubicBezTo>
                    <a:pt x="1163" y="90"/>
                    <a:pt x="973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2886542">
            <a:off x="-907111" y="1771194"/>
            <a:ext cx="48499" cy="100223"/>
          </a:xfrm>
          <a:custGeom>
            <a:avLst/>
            <a:gdLst/>
            <a:ahLst/>
            <a:cxnLst/>
            <a:rect l="l" t="t" r="r" b="b"/>
            <a:pathLst>
              <a:path w="1940" h="4009" extrusionOk="0">
                <a:moveTo>
                  <a:pt x="1200" y="1"/>
                </a:moveTo>
                <a:cubicBezTo>
                  <a:pt x="889" y="1"/>
                  <a:pt x="572" y="186"/>
                  <a:pt x="500" y="513"/>
                </a:cubicBezTo>
                <a:cubicBezTo>
                  <a:pt x="298" y="1436"/>
                  <a:pt x="143" y="2365"/>
                  <a:pt x="22" y="3302"/>
                </a:cubicBezTo>
                <a:cubicBezTo>
                  <a:pt x="1" y="3468"/>
                  <a:pt x="117" y="3689"/>
                  <a:pt x="229" y="3802"/>
                </a:cubicBezTo>
                <a:cubicBezTo>
                  <a:pt x="346" y="3919"/>
                  <a:pt x="536" y="4008"/>
                  <a:pt x="707" y="4008"/>
                </a:cubicBezTo>
                <a:cubicBezTo>
                  <a:pt x="714" y="4008"/>
                  <a:pt x="721" y="4008"/>
                  <a:pt x="728" y="4008"/>
                </a:cubicBezTo>
                <a:cubicBezTo>
                  <a:pt x="910" y="4000"/>
                  <a:pt x="1099" y="3940"/>
                  <a:pt x="1227" y="3802"/>
                </a:cubicBezTo>
                <a:cubicBezTo>
                  <a:pt x="1362" y="3654"/>
                  <a:pt x="1408" y="3500"/>
                  <a:pt x="1433" y="3302"/>
                </a:cubicBezTo>
                <a:cubicBezTo>
                  <a:pt x="1438" y="3269"/>
                  <a:pt x="1442" y="3235"/>
                  <a:pt x="1447" y="3202"/>
                </a:cubicBezTo>
                <a:lnTo>
                  <a:pt x="1447" y="3202"/>
                </a:lnTo>
                <a:cubicBezTo>
                  <a:pt x="1438" y="3262"/>
                  <a:pt x="1434" y="3293"/>
                  <a:pt x="1434" y="3293"/>
                </a:cubicBezTo>
                <a:cubicBezTo>
                  <a:pt x="1434" y="3293"/>
                  <a:pt x="1435" y="3283"/>
                  <a:pt x="1438" y="3263"/>
                </a:cubicBezTo>
                <a:cubicBezTo>
                  <a:pt x="1445" y="3213"/>
                  <a:pt x="1452" y="3163"/>
                  <a:pt x="1459" y="3112"/>
                </a:cubicBezTo>
                <a:cubicBezTo>
                  <a:pt x="1475" y="3004"/>
                  <a:pt x="1490" y="2895"/>
                  <a:pt x="1507" y="2785"/>
                </a:cubicBezTo>
                <a:cubicBezTo>
                  <a:pt x="1539" y="2576"/>
                  <a:pt x="1573" y="2367"/>
                  <a:pt x="1610" y="2158"/>
                </a:cubicBezTo>
                <a:cubicBezTo>
                  <a:pt x="1684" y="1733"/>
                  <a:pt x="1769" y="1310"/>
                  <a:pt x="1861" y="887"/>
                </a:cubicBezTo>
                <a:cubicBezTo>
                  <a:pt x="1940" y="528"/>
                  <a:pt x="1753" y="107"/>
                  <a:pt x="1368" y="19"/>
                </a:cubicBezTo>
                <a:cubicBezTo>
                  <a:pt x="1313" y="7"/>
                  <a:pt x="1257" y="1"/>
                  <a:pt x="12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 rot="-2886542">
            <a:off x="-807612" y="1639705"/>
            <a:ext cx="82723" cy="135172"/>
          </a:xfrm>
          <a:custGeom>
            <a:avLst/>
            <a:gdLst/>
            <a:ahLst/>
            <a:cxnLst/>
            <a:rect l="l" t="t" r="r" b="b"/>
            <a:pathLst>
              <a:path w="3309" h="5407" extrusionOk="0">
                <a:moveTo>
                  <a:pt x="2490" y="1"/>
                </a:moveTo>
                <a:cubicBezTo>
                  <a:pt x="2171" y="1"/>
                  <a:pt x="1934" y="206"/>
                  <a:pt x="1806" y="515"/>
                </a:cubicBezTo>
                <a:cubicBezTo>
                  <a:pt x="1252" y="1849"/>
                  <a:pt x="697" y="3183"/>
                  <a:pt x="142" y="4516"/>
                </a:cubicBezTo>
                <a:cubicBezTo>
                  <a:pt x="0" y="4859"/>
                  <a:pt x="295" y="5307"/>
                  <a:pt x="635" y="5384"/>
                </a:cubicBezTo>
                <a:cubicBezTo>
                  <a:pt x="699" y="5399"/>
                  <a:pt x="761" y="5406"/>
                  <a:pt x="820" y="5406"/>
                </a:cubicBezTo>
                <a:cubicBezTo>
                  <a:pt x="1138" y="5406"/>
                  <a:pt x="1375" y="5201"/>
                  <a:pt x="1503" y="4892"/>
                </a:cubicBezTo>
                <a:cubicBezTo>
                  <a:pt x="2057" y="3558"/>
                  <a:pt x="2612" y="2224"/>
                  <a:pt x="3166" y="890"/>
                </a:cubicBezTo>
                <a:cubicBezTo>
                  <a:pt x="3309" y="549"/>
                  <a:pt x="3013" y="100"/>
                  <a:pt x="2674" y="22"/>
                </a:cubicBezTo>
                <a:cubicBezTo>
                  <a:pt x="2610" y="8"/>
                  <a:pt x="2548" y="1"/>
                  <a:pt x="24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 rot="-2886542">
            <a:off x="-637898" y="1615605"/>
            <a:ext cx="70323" cy="68673"/>
          </a:xfrm>
          <a:custGeom>
            <a:avLst/>
            <a:gdLst/>
            <a:ahLst/>
            <a:cxnLst/>
            <a:rect l="l" t="t" r="r" b="b"/>
            <a:pathLst>
              <a:path w="2813" h="2747" extrusionOk="0">
                <a:moveTo>
                  <a:pt x="2131" y="1"/>
                </a:moveTo>
                <a:cubicBezTo>
                  <a:pt x="2123" y="1"/>
                  <a:pt x="2115" y="1"/>
                  <a:pt x="2107" y="1"/>
                </a:cubicBezTo>
                <a:cubicBezTo>
                  <a:pt x="1916" y="9"/>
                  <a:pt x="1747" y="75"/>
                  <a:pt x="1607" y="207"/>
                </a:cubicBezTo>
                <a:cubicBezTo>
                  <a:pt x="1141" y="652"/>
                  <a:pt x="674" y="1096"/>
                  <a:pt x="207" y="1541"/>
                </a:cubicBezTo>
                <a:cubicBezTo>
                  <a:pt x="78" y="1664"/>
                  <a:pt x="1" y="1864"/>
                  <a:pt x="1" y="2040"/>
                </a:cubicBezTo>
                <a:cubicBezTo>
                  <a:pt x="1" y="2213"/>
                  <a:pt x="77" y="2420"/>
                  <a:pt x="207" y="2539"/>
                </a:cubicBezTo>
                <a:cubicBezTo>
                  <a:pt x="336" y="2657"/>
                  <a:pt x="503" y="2746"/>
                  <a:pt x="681" y="2746"/>
                </a:cubicBezTo>
                <a:cubicBezTo>
                  <a:pt x="689" y="2746"/>
                  <a:pt x="698" y="2746"/>
                  <a:pt x="706" y="2746"/>
                </a:cubicBezTo>
                <a:cubicBezTo>
                  <a:pt x="896" y="2737"/>
                  <a:pt x="1066" y="2671"/>
                  <a:pt x="1205" y="2539"/>
                </a:cubicBezTo>
                <a:cubicBezTo>
                  <a:pt x="1672" y="2094"/>
                  <a:pt x="2139" y="1650"/>
                  <a:pt x="2605" y="1205"/>
                </a:cubicBezTo>
                <a:cubicBezTo>
                  <a:pt x="2734" y="1082"/>
                  <a:pt x="2812" y="883"/>
                  <a:pt x="2812" y="707"/>
                </a:cubicBezTo>
                <a:cubicBezTo>
                  <a:pt x="2812" y="534"/>
                  <a:pt x="2735" y="327"/>
                  <a:pt x="2605" y="207"/>
                </a:cubicBezTo>
                <a:cubicBezTo>
                  <a:pt x="2477" y="90"/>
                  <a:pt x="2310" y="1"/>
                  <a:pt x="21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5"/>
          <p:cNvSpPr txBox="1">
            <a:spLocks noGrp="1"/>
          </p:cNvSpPr>
          <p:nvPr>
            <p:ph type="subTitle" idx="1"/>
          </p:nvPr>
        </p:nvSpPr>
        <p:spPr>
          <a:xfrm>
            <a:off x="4572000" y="1750876"/>
            <a:ext cx="38520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556" name="Google Shape;556;p35"/>
          <p:cNvSpPr txBox="1">
            <a:spLocks noGrp="1"/>
          </p:cNvSpPr>
          <p:nvPr>
            <p:ph type="title"/>
          </p:nvPr>
        </p:nvSpPr>
        <p:spPr>
          <a:xfrm>
            <a:off x="4572000" y="445025"/>
            <a:ext cx="3852000" cy="1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57" name="Google Shape;557;p35"/>
          <p:cNvGrpSpPr/>
          <p:nvPr/>
        </p:nvGrpSpPr>
        <p:grpSpPr>
          <a:xfrm>
            <a:off x="7478983" y="2334863"/>
            <a:ext cx="2847596" cy="4733230"/>
            <a:chOff x="7406533" y="2552188"/>
            <a:chExt cx="2847596" cy="4733230"/>
          </a:xfrm>
        </p:grpSpPr>
        <p:sp>
          <p:nvSpPr>
            <p:cNvPr id="558" name="Google Shape;558;p35"/>
            <p:cNvSpPr/>
            <p:nvPr/>
          </p:nvSpPr>
          <p:spPr>
            <a:xfrm rot="-5050419" flipH="1">
              <a:off x="6573972" y="3717853"/>
              <a:ext cx="4512716" cy="2401901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35"/>
            <p:cNvGrpSpPr/>
            <p:nvPr/>
          </p:nvGrpSpPr>
          <p:grpSpPr>
            <a:xfrm rot="7011584">
              <a:off x="8246942" y="4656426"/>
              <a:ext cx="449317" cy="184222"/>
              <a:chOff x="3046800" y="974525"/>
              <a:chExt cx="449325" cy="184225"/>
            </a:xfrm>
          </p:grpSpPr>
          <p:sp>
            <p:nvSpPr>
              <p:cNvPr id="560" name="Google Shape;560;p35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5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3" name="Google Shape;563;p35"/>
          <p:cNvGrpSpPr/>
          <p:nvPr/>
        </p:nvGrpSpPr>
        <p:grpSpPr>
          <a:xfrm rot="6120667">
            <a:off x="-2438156" y="1906571"/>
            <a:ext cx="2847575" cy="4733195"/>
            <a:chOff x="7406533" y="2552188"/>
            <a:chExt cx="2847596" cy="4733230"/>
          </a:xfrm>
        </p:grpSpPr>
        <p:sp>
          <p:nvSpPr>
            <p:cNvPr id="564" name="Google Shape;564;p35"/>
            <p:cNvSpPr/>
            <p:nvPr/>
          </p:nvSpPr>
          <p:spPr>
            <a:xfrm rot="-5050419" flipH="1">
              <a:off x="6573972" y="3717853"/>
              <a:ext cx="4512716" cy="2401901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" name="Google Shape;565;p35"/>
            <p:cNvGrpSpPr/>
            <p:nvPr/>
          </p:nvGrpSpPr>
          <p:grpSpPr>
            <a:xfrm rot="7011584">
              <a:off x="8246942" y="4656426"/>
              <a:ext cx="449317" cy="184222"/>
              <a:chOff x="3046800" y="974525"/>
              <a:chExt cx="449325" cy="184225"/>
            </a:xfrm>
          </p:grpSpPr>
          <p:sp>
            <p:nvSpPr>
              <p:cNvPr id="566" name="Google Shape;566;p35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5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5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"/>
          <p:cNvSpPr txBox="1">
            <a:spLocks noGrp="1"/>
          </p:cNvSpPr>
          <p:nvPr>
            <p:ph type="title"/>
          </p:nvPr>
        </p:nvSpPr>
        <p:spPr>
          <a:xfrm>
            <a:off x="1461600" y="1307100"/>
            <a:ext cx="6220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71" name="Google Shape;571;p36"/>
          <p:cNvGrpSpPr/>
          <p:nvPr/>
        </p:nvGrpSpPr>
        <p:grpSpPr>
          <a:xfrm rot="-5861358" flipH="1">
            <a:off x="6497036" y="1437306"/>
            <a:ext cx="4539527" cy="4539527"/>
            <a:chOff x="5483418" y="1867159"/>
            <a:chExt cx="4539564" cy="4539564"/>
          </a:xfrm>
        </p:grpSpPr>
        <p:sp>
          <p:nvSpPr>
            <p:cNvPr id="572" name="Google Shape;572;p36"/>
            <p:cNvSpPr/>
            <p:nvPr/>
          </p:nvSpPr>
          <p:spPr>
            <a:xfrm rot="-2700000" flipH="1">
              <a:off x="5174063" y="3506122"/>
              <a:ext cx="5158276" cy="1261638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3" name="Google Shape;573;p36"/>
            <p:cNvGrpSpPr/>
            <p:nvPr/>
          </p:nvGrpSpPr>
          <p:grpSpPr>
            <a:xfrm flipH="1">
              <a:off x="8525350" y="3169913"/>
              <a:ext cx="374025" cy="185350"/>
              <a:chOff x="2505075" y="3140175"/>
              <a:chExt cx="374025" cy="185350"/>
            </a:xfrm>
          </p:grpSpPr>
          <p:sp>
            <p:nvSpPr>
              <p:cNvPr id="574" name="Google Shape;574;p36"/>
              <p:cNvSpPr/>
              <p:nvPr/>
            </p:nvSpPr>
            <p:spPr>
              <a:xfrm>
                <a:off x="2505075" y="3146975"/>
                <a:ext cx="48500" cy="10022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4009" extrusionOk="0">
                    <a:moveTo>
                      <a:pt x="1200" y="1"/>
                    </a:moveTo>
                    <a:cubicBezTo>
                      <a:pt x="889" y="1"/>
                      <a:pt x="572" y="186"/>
                      <a:pt x="500" y="513"/>
                    </a:cubicBezTo>
                    <a:cubicBezTo>
                      <a:pt x="298" y="1436"/>
                      <a:pt x="143" y="2365"/>
                      <a:pt x="22" y="3302"/>
                    </a:cubicBezTo>
                    <a:cubicBezTo>
                      <a:pt x="1" y="3468"/>
                      <a:pt x="117" y="3689"/>
                      <a:pt x="229" y="3802"/>
                    </a:cubicBezTo>
                    <a:cubicBezTo>
                      <a:pt x="346" y="3919"/>
                      <a:pt x="536" y="4008"/>
                      <a:pt x="707" y="4008"/>
                    </a:cubicBezTo>
                    <a:cubicBezTo>
                      <a:pt x="714" y="4008"/>
                      <a:pt x="721" y="4008"/>
                      <a:pt x="728" y="4008"/>
                    </a:cubicBezTo>
                    <a:cubicBezTo>
                      <a:pt x="910" y="4000"/>
                      <a:pt x="1099" y="3940"/>
                      <a:pt x="1227" y="3802"/>
                    </a:cubicBezTo>
                    <a:cubicBezTo>
                      <a:pt x="1362" y="3654"/>
                      <a:pt x="1408" y="3500"/>
                      <a:pt x="1433" y="3302"/>
                    </a:cubicBezTo>
                    <a:cubicBezTo>
                      <a:pt x="1438" y="3269"/>
                      <a:pt x="1442" y="3235"/>
                      <a:pt x="1447" y="3202"/>
                    </a:cubicBezTo>
                    <a:lnTo>
                      <a:pt x="1447" y="3202"/>
                    </a:lnTo>
                    <a:cubicBezTo>
                      <a:pt x="1438" y="3262"/>
                      <a:pt x="1434" y="3293"/>
                      <a:pt x="1434" y="3293"/>
                    </a:cubicBezTo>
                    <a:cubicBezTo>
                      <a:pt x="1434" y="3293"/>
                      <a:pt x="1435" y="3283"/>
                      <a:pt x="1438" y="3263"/>
                    </a:cubicBezTo>
                    <a:cubicBezTo>
                      <a:pt x="1445" y="3213"/>
                      <a:pt x="1452" y="3163"/>
                      <a:pt x="1459" y="3112"/>
                    </a:cubicBezTo>
                    <a:cubicBezTo>
                      <a:pt x="1475" y="3004"/>
                      <a:pt x="1490" y="2895"/>
                      <a:pt x="1507" y="2785"/>
                    </a:cubicBezTo>
                    <a:cubicBezTo>
                      <a:pt x="1539" y="2576"/>
                      <a:pt x="1573" y="2367"/>
                      <a:pt x="1610" y="2158"/>
                    </a:cubicBezTo>
                    <a:cubicBezTo>
                      <a:pt x="1684" y="1733"/>
                      <a:pt x="1769" y="1310"/>
                      <a:pt x="1861" y="887"/>
                    </a:cubicBezTo>
                    <a:cubicBezTo>
                      <a:pt x="1940" y="528"/>
                      <a:pt x="1753" y="107"/>
                      <a:pt x="1368" y="19"/>
                    </a:cubicBezTo>
                    <a:cubicBezTo>
                      <a:pt x="1313" y="7"/>
                      <a:pt x="1257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6"/>
              <p:cNvSpPr/>
              <p:nvPr/>
            </p:nvSpPr>
            <p:spPr>
              <a:xfrm>
                <a:off x="2650700" y="3140175"/>
                <a:ext cx="82725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5407" extrusionOk="0">
                    <a:moveTo>
                      <a:pt x="2490" y="1"/>
                    </a:moveTo>
                    <a:cubicBezTo>
                      <a:pt x="2171" y="1"/>
                      <a:pt x="1934" y="206"/>
                      <a:pt x="1806" y="515"/>
                    </a:cubicBezTo>
                    <a:cubicBezTo>
                      <a:pt x="1252" y="1849"/>
                      <a:pt x="697" y="3183"/>
                      <a:pt x="142" y="4516"/>
                    </a:cubicBezTo>
                    <a:cubicBezTo>
                      <a:pt x="0" y="4859"/>
                      <a:pt x="295" y="5307"/>
                      <a:pt x="635" y="5384"/>
                    </a:cubicBezTo>
                    <a:cubicBezTo>
                      <a:pt x="699" y="5399"/>
                      <a:pt x="761" y="5406"/>
                      <a:pt x="820" y="5406"/>
                    </a:cubicBezTo>
                    <a:cubicBezTo>
                      <a:pt x="1138" y="5406"/>
                      <a:pt x="1375" y="5201"/>
                      <a:pt x="1503" y="4892"/>
                    </a:cubicBezTo>
                    <a:cubicBezTo>
                      <a:pt x="2057" y="3558"/>
                      <a:pt x="2612" y="2224"/>
                      <a:pt x="3166" y="890"/>
                    </a:cubicBezTo>
                    <a:cubicBezTo>
                      <a:pt x="3309" y="549"/>
                      <a:pt x="3013" y="100"/>
                      <a:pt x="2674" y="22"/>
                    </a:cubicBezTo>
                    <a:cubicBezTo>
                      <a:pt x="2610" y="8"/>
                      <a:pt x="2548" y="1"/>
                      <a:pt x="2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6"/>
              <p:cNvSpPr/>
              <p:nvPr/>
            </p:nvSpPr>
            <p:spPr>
              <a:xfrm>
                <a:off x="2808775" y="3256850"/>
                <a:ext cx="70325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747" extrusionOk="0">
                    <a:moveTo>
                      <a:pt x="2131" y="1"/>
                    </a:moveTo>
                    <a:cubicBezTo>
                      <a:pt x="2123" y="1"/>
                      <a:pt x="2115" y="1"/>
                      <a:pt x="2107" y="1"/>
                    </a:cubicBezTo>
                    <a:cubicBezTo>
                      <a:pt x="1916" y="9"/>
                      <a:pt x="1747" y="75"/>
                      <a:pt x="1607" y="207"/>
                    </a:cubicBezTo>
                    <a:cubicBezTo>
                      <a:pt x="1141" y="652"/>
                      <a:pt x="674" y="1096"/>
                      <a:pt x="207" y="1541"/>
                    </a:cubicBezTo>
                    <a:cubicBezTo>
                      <a:pt x="78" y="1664"/>
                      <a:pt x="1" y="1864"/>
                      <a:pt x="1" y="2040"/>
                    </a:cubicBezTo>
                    <a:cubicBezTo>
                      <a:pt x="1" y="2213"/>
                      <a:pt x="77" y="2420"/>
                      <a:pt x="207" y="2539"/>
                    </a:cubicBezTo>
                    <a:cubicBezTo>
                      <a:pt x="336" y="2657"/>
                      <a:pt x="503" y="2746"/>
                      <a:pt x="681" y="2746"/>
                    </a:cubicBezTo>
                    <a:cubicBezTo>
                      <a:pt x="689" y="2746"/>
                      <a:pt x="698" y="2746"/>
                      <a:pt x="706" y="2746"/>
                    </a:cubicBezTo>
                    <a:cubicBezTo>
                      <a:pt x="896" y="2737"/>
                      <a:pt x="1066" y="2671"/>
                      <a:pt x="1205" y="2539"/>
                    </a:cubicBezTo>
                    <a:cubicBezTo>
                      <a:pt x="1672" y="2094"/>
                      <a:pt x="2139" y="1650"/>
                      <a:pt x="2605" y="1205"/>
                    </a:cubicBezTo>
                    <a:cubicBezTo>
                      <a:pt x="2734" y="1082"/>
                      <a:pt x="2812" y="883"/>
                      <a:pt x="2812" y="707"/>
                    </a:cubicBezTo>
                    <a:cubicBezTo>
                      <a:pt x="2812" y="534"/>
                      <a:pt x="2735" y="327"/>
                      <a:pt x="2605" y="207"/>
                    </a:cubicBezTo>
                    <a:cubicBezTo>
                      <a:pt x="2477" y="90"/>
                      <a:pt x="2310" y="1"/>
                      <a:pt x="2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7" name="Google Shape;577;p36"/>
          <p:cNvGrpSpPr/>
          <p:nvPr/>
        </p:nvGrpSpPr>
        <p:grpSpPr>
          <a:xfrm rot="2360823" flipH="1">
            <a:off x="6450190" y="-1828178"/>
            <a:ext cx="4539448" cy="4539448"/>
            <a:chOff x="5483418" y="1867159"/>
            <a:chExt cx="4539564" cy="4539564"/>
          </a:xfrm>
        </p:grpSpPr>
        <p:sp>
          <p:nvSpPr>
            <p:cNvPr id="578" name="Google Shape;578;p36"/>
            <p:cNvSpPr/>
            <p:nvPr/>
          </p:nvSpPr>
          <p:spPr>
            <a:xfrm rot="-2700000" flipH="1">
              <a:off x="5174063" y="3506122"/>
              <a:ext cx="5158276" cy="1261638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36"/>
            <p:cNvGrpSpPr/>
            <p:nvPr/>
          </p:nvGrpSpPr>
          <p:grpSpPr>
            <a:xfrm flipH="1">
              <a:off x="8525350" y="3169913"/>
              <a:ext cx="374025" cy="185350"/>
              <a:chOff x="2505075" y="3140175"/>
              <a:chExt cx="374025" cy="185350"/>
            </a:xfrm>
          </p:grpSpPr>
          <p:sp>
            <p:nvSpPr>
              <p:cNvPr id="580" name="Google Shape;580;p36"/>
              <p:cNvSpPr/>
              <p:nvPr/>
            </p:nvSpPr>
            <p:spPr>
              <a:xfrm>
                <a:off x="2505075" y="3146975"/>
                <a:ext cx="48500" cy="10022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4009" extrusionOk="0">
                    <a:moveTo>
                      <a:pt x="1200" y="1"/>
                    </a:moveTo>
                    <a:cubicBezTo>
                      <a:pt x="889" y="1"/>
                      <a:pt x="572" y="186"/>
                      <a:pt x="500" y="513"/>
                    </a:cubicBezTo>
                    <a:cubicBezTo>
                      <a:pt x="298" y="1436"/>
                      <a:pt x="143" y="2365"/>
                      <a:pt x="22" y="3302"/>
                    </a:cubicBezTo>
                    <a:cubicBezTo>
                      <a:pt x="1" y="3468"/>
                      <a:pt x="117" y="3689"/>
                      <a:pt x="229" y="3802"/>
                    </a:cubicBezTo>
                    <a:cubicBezTo>
                      <a:pt x="346" y="3919"/>
                      <a:pt x="536" y="4008"/>
                      <a:pt x="707" y="4008"/>
                    </a:cubicBezTo>
                    <a:cubicBezTo>
                      <a:pt x="714" y="4008"/>
                      <a:pt x="721" y="4008"/>
                      <a:pt x="728" y="4008"/>
                    </a:cubicBezTo>
                    <a:cubicBezTo>
                      <a:pt x="910" y="4000"/>
                      <a:pt x="1099" y="3940"/>
                      <a:pt x="1227" y="3802"/>
                    </a:cubicBezTo>
                    <a:cubicBezTo>
                      <a:pt x="1362" y="3654"/>
                      <a:pt x="1408" y="3500"/>
                      <a:pt x="1433" y="3302"/>
                    </a:cubicBezTo>
                    <a:cubicBezTo>
                      <a:pt x="1438" y="3269"/>
                      <a:pt x="1442" y="3235"/>
                      <a:pt x="1447" y="3202"/>
                    </a:cubicBezTo>
                    <a:lnTo>
                      <a:pt x="1447" y="3202"/>
                    </a:lnTo>
                    <a:cubicBezTo>
                      <a:pt x="1438" y="3262"/>
                      <a:pt x="1434" y="3293"/>
                      <a:pt x="1434" y="3293"/>
                    </a:cubicBezTo>
                    <a:cubicBezTo>
                      <a:pt x="1434" y="3293"/>
                      <a:pt x="1435" y="3283"/>
                      <a:pt x="1438" y="3263"/>
                    </a:cubicBezTo>
                    <a:cubicBezTo>
                      <a:pt x="1445" y="3213"/>
                      <a:pt x="1452" y="3163"/>
                      <a:pt x="1459" y="3112"/>
                    </a:cubicBezTo>
                    <a:cubicBezTo>
                      <a:pt x="1475" y="3004"/>
                      <a:pt x="1490" y="2895"/>
                      <a:pt x="1507" y="2785"/>
                    </a:cubicBezTo>
                    <a:cubicBezTo>
                      <a:pt x="1539" y="2576"/>
                      <a:pt x="1573" y="2367"/>
                      <a:pt x="1610" y="2158"/>
                    </a:cubicBezTo>
                    <a:cubicBezTo>
                      <a:pt x="1684" y="1733"/>
                      <a:pt x="1769" y="1310"/>
                      <a:pt x="1861" y="887"/>
                    </a:cubicBezTo>
                    <a:cubicBezTo>
                      <a:pt x="1940" y="528"/>
                      <a:pt x="1753" y="107"/>
                      <a:pt x="1368" y="19"/>
                    </a:cubicBezTo>
                    <a:cubicBezTo>
                      <a:pt x="1313" y="7"/>
                      <a:pt x="1257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2650700" y="3140175"/>
                <a:ext cx="82725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5407" extrusionOk="0">
                    <a:moveTo>
                      <a:pt x="2490" y="1"/>
                    </a:moveTo>
                    <a:cubicBezTo>
                      <a:pt x="2171" y="1"/>
                      <a:pt x="1934" y="206"/>
                      <a:pt x="1806" y="515"/>
                    </a:cubicBezTo>
                    <a:cubicBezTo>
                      <a:pt x="1252" y="1849"/>
                      <a:pt x="697" y="3183"/>
                      <a:pt x="142" y="4516"/>
                    </a:cubicBezTo>
                    <a:cubicBezTo>
                      <a:pt x="0" y="4859"/>
                      <a:pt x="295" y="5307"/>
                      <a:pt x="635" y="5384"/>
                    </a:cubicBezTo>
                    <a:cubicBezTo>
                      <a:pt x="699" y="5399"/>
                      <a:pt x="761" y="5406"/>
                      <a:pt x="820" y="5406"/>
                    </a:cubicBezTo>
                    <a:cubicBezTo>
                      <a:pt x="1138" y="5406"/>
                      <a:pt x="1375" y="5201"/>
                      <a:pt x="1503" y="4892"/>
                    </a:cubicBezTo>
                    <a:cubicBezTo>
                      <a:pt x="2057" y="3558"/>
                      <a:pt x="2612" y="2224"/>
                      <a:pt x="3166" y="890"/>
                    </a:cubicBezTo>
                    <a:cubicBezTo>
                      <a:pt x="3309" y="549"/>
                      <a:pt x="3013" y="100"/>
                      <a:pt x="2674" y="22"/>
                    </a:cubicBezTo>
                    <a:cubicBezTo>
                      <a:pt x="2610" y="8"/>
                      <a:pt x="2548" y="1"/>
                      <a:pt x="2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2808775" y="3256850"/>
                <a:ext cx="70325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747" extrusionOk="0">
                    <a:moveTo>
                      <a:pt x="2131" y="1"/>
                    </a:moveTo>
                    <a:cubicBezTo>
                      <a:pt x="2123" y="1"/>
                      <a:pt x="2115" y="1"/>
                      <a:pt x="2107" y="1"/>
                    </a:cubicBezTo>
                    <a:cubicBezTo>
                      <a:pt x="1916" y="9"/>
                      <a:pt x="1747" y="75"/>
                      <a:pt x="1607" y="207"/>
                    </a:cubicBezTo>
                    <a:cubicBezTo>
                      <a:pt x="1141" y="652"/>
                      <a:pt x="674" y="1096"/>
                      <a:pt x="207" y="1541"/>
                    </a:cubicBezTo>
                    <a:cubicBezTo>
                      <a:pt x="78" y="1664"/>
                      <a:pt x="1" y="1864"/>
                      <a:pt x="1" y="2040"/>
                    </a:cubicBezTo>
                    <a:cubicBezTo>
                      <a:pt x="1" y="2213"/>
                      <a:pt x="77" y="2420"/>
                      <a:pt x="207" y="2539"/>
                    </a:cubicBezTo>
                    <a:cubicBezTo>
                      <a:pt x="336" y="2657"/>
                      <a:pt x="503" y="2746"/>
                      <a:pt x="681" y="2746"/>
                    </a:cubicBezTo>
                    <a:cubicBezTo>
                      <a:pt x="689" y="2746"/>
                      <a:pt x="698" y="2746"/>
                      <a:pt x="706" y="2746"/>
                    </a:cubicBezTo>
                    <a:cubicBezTo>
                      <a:pt x="896" y="2737"/>
                      <a:pt x="1066" y="2671"/>
                      <a:pt x="1205" y="2539"/>
                    </a:cubicBezTo>
                    <a:cubicBezTo>
                      <a:pt x="1672" y="2094"/>
                      <a:pt x="2139" y="1650"/>
                      <a:pt x="2605" y="1205"/>
                    </a:cubicBezTo>
                    <a:cubicBezTo>
                      <a:pt x="2734" y="1082"/>
                      <a:pt x="2812" y="883"/>
                      <a:pt x="2812" y="707"/>
                    </a:cubicBezTo>
                    <a:cubicBezTo>
                      <a:pt x="2812" y="534"/>
                      <a:pt x="2735" y="327"/>
                      <a:pt x="2605" y="207"/>
                    </a:cubicBezTo>
                    <a:cubicBezTo>
                      <a:pt x="2477" y="90"/>
                      <a:pt x="2310" y="1"/>
                      <a:pt x="2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36"/>
          <p:cNvGrpSpPr/>
          <p:nvPr/>
        </p:nvGrpSpPr>
        <p:grpSpPr>
          <a:xfrm rot="4360543" flipH="1">
            <a:off x="5689270" y="-2920559"/>
            <a:ext cx="5176061" cy="5282374"/>
            <a:chOff x="6131476" y="-2476289"/>
            <a:chExt cx="5175706" cy="5282013"/>
          </a:xfrm>
        </p:grpSpPr>
        <p:sp>
          <p:nvSpPr>
            <p:cNvPr id="584" name="Google Shape;584;p36"/>
            <p:cNvSpPr/>
            <p:nvPr/>
          </p:nvSpPr>
          <p:spPr>
            <a:xfrm rot="-2513634">
              <a:off x="7214212" y="-2032971"/>
              <a:ext cx="3010235" cy="4395375"/>
            </a:xfrm>
            <a:custGeom>
              <a:avLst/>
              <a:gdLst/>
              <a:ahLst/>
              <a:cxnLst/>
              <a:rect l="l" t="t" r="r" b="b"/>
              <a:pathLst>
                <a:path w="44639" h="51038" extrusionOk="0">
                  <a:moveTo>
                    <a:pt x="11101" y="1"/>
                  </a:moveTo>
                  <a:cubicBezTo>
                    <a:pt x="8976" y="1"/>
                    <a:pt x="6873" y="442"/>
                    <a:pt x="4778" y="1423"/>
                  </a:cubicBezTo>
                  <a:cubicBezTo>
                    <a:pt x="1985" y="2733"/>
                    <a:pt x="749" y="4952"/>
                    <a:pt x="359" y="7810"/>
                  </a:cubicBezTo>
                  <a:cubicBezTo>
                    <a:pt x="0" y="10438"/>
                    <a:pt x="809" y="12834"/>
                    <a:pt x="1969" y="15146"/>
                  </a:cubicBezTo>
                  <a:cubicBezTo>
                    <a:pt x="3505" y="18206"/>
                    <a:pt x="5723" y="20724"/>
                    <a:pt x="8222" y="23006"/>
                  </a:cubicBezTo>
                  <a:cubicBezTo>
                    <a:pt x="9133" y="23837"/>
                    <a:pt x="9374" y="24649"/>
                    <a:pt x="8965" y="25872"/>
                  </a:cubicBezTo>
                  <a:cubicBezTo>
                    <a:pt x="7788" y="29380"/>
                    <a:pt x="6570" y="32884"/>
                    <a:pt x="6068" y="36581"/>
                  </a:cubicBezTo>
                  <a:cubicBezTo>
                    <a:pt x="5825" y="38382"/>
                    <a:pt x="5789" y="40172"/>
                    <a:pt x="6152" y="41961"/>
                  </a:cubicBezTo>
                  <a:cubicBezTo>
                    <a:pt x="6732" y="44827"/>
                    <a:pt x="8468" y="46786"/>
                    <a:pt x="10996" y="48110"/>
                  </a:cubicBezTo>
                  <a:cubicBezTo>
                    <a:pt x="14976" y="50196"/>
                    <a:pt x="19270" y="50915"/>
                    <a:pt x="24526" y="51038"/>
                  </a:cubicBezTo>
                  <a:cubicBezTo>
                    <a:pt x="25830" y="50885"/>
                    <a:pt x="27951" y="50726"/>
                    <a:pt x="30040" y="50377"/>
                  </a:cubicBezTo>
                  <a:cubicBezTo>
                    <a:pt x="36003" y="49383"/>
                    <a:pt x="40333" y="46233"/>
                    <a:pt x="42791" y="40605"/>
                  </a:cubicBezTo>
                  <a:cubicBezTo>
                    <a:pt x="44638" y="36377"/>
                    <a:pt x="44468" y="32358"/>
                    <a:pt x="41825" y="28516"/>
                  </a:cubicBezTo>
                  <a:cubicBezTo>
                    <a:pt x="41235" y="27658"/>
                    <a:pt x="40622" y="26815"/>
                    <a:pt x="39992" y="25987"/>
                  </a:cubicBezTo>
                  <a:cubicBezTo>
                    <a:pt x="39600" y="25471"/>
                    <a:pt x="39515" y="24958"/>
                    <a:pt x="39625" y="24307"/>
                  </a:cubicBezTo>
                  <a:cubicBezTo>
                    <a:pt x="39792" y="23329"/>
                    <a:pt x="39952" y="22307"/>
                    <a:pt x="39846" y="21333"/>
                  </a:cubicBezTo>
                  <a:cubicBezTo>
                    <a:pt x="39488" y="18055"/>
                    <a:pt x="38016" y="15218"/>
                    <a:pt x="35805" y="12848"/>
                  </a:cubicBezTo>
                  <a:cubicBezTo>
                    <a:pt x="30328" y="6977"/>
                    <a:pt x="23708" y="2902"/>
                    <a:pt x="15962" y="715"/>
                  </a:cubicBezTo>
                  <a:cubicBezTo>
                    <a:pt x="14325" y="253"/>
                    <a:pt x="12707" y="1"/>
                    <a:pt x="1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 rot="-10169748" flipH="1">
              <a:off x="6612902" y="-1036355"/>
              <a:ext cx="4513134" cy="2402124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6" name="Google Shape;586;p36"/>
            <p:cNvGrpSpPr/>
            <p:nvPr/>
          </p:nvGrpSpPr>
          <p:grpSpPr>
            <a:xfrm rot="1892374">
              <a:off x="8631893" y="468859"/>
              <a:ext cx="262806" cy="133153"/>
              <a:chOff x="3233325" y="974525"/>
              <a:chExt cx="262800" cy="133150"/>
            </a:xfrm>
          </p:grpSpPr>
          <p:sp>
            <p:nvSpPr>
              <p:cNvPr id="587" name="Google Shape;587;p36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9" name="Google Shape;589;p36"/>
          <p:cNvGrpSpPr/>
          <p:nvPr/>
        </p:nvGrpSpPr>
        <p:grpSpPr>
          <a:xfrm rot="10800000">
            <a:off x="-2160208" y="2062823"/>
            <a:ext cx="5175706" cy="5282013"/>
            <a:chOff x="6131476" y="-2476289"/>
            <a:chExt cx="5175706" cy="5282013"/>
          </a:xfrm>
        </p:grpSpPr>
        <p:sp>
          <p:nvSpPr>
            <p:cNvPr id="590" name="Google Shape;590;p36"/>
            <p:cNvSpPr/>
            <p:nvPr/>
          </p:nvSpPr>
          <p:spPr>
            <a:xfrm rot="-2513634">
              <a:off x="7214212" y="-2032971"/>
              <a:ext cx="3010235" cy="4395375"/>
            </a:xfrm>
            <a:custGeom>
              <a:avLst/>
              <a:gdLst/>
              <a:ahLst/>
              <a:cxnLst/>
              <a:rect l="l" t="t" r="r" b="b"/>
              <a:pathLst>
                <a:path w="44639" h="51038" extrusionOk="0">
                  <a:moveTo>
                    <a:pt x="11101" y="1"/>
                  </a:moveTo>
                  <a:cubicBezTo>
                    <a:pt x="8976" y="1"/>
                    <a:pt x="6873" y="442"/>
                    <a:pt x="4778" y="1423"/>
                  </a:cubicBezTo>
                  <a:cubicBezTo>
                    <a:pt x="1985" y="2733"/>
                    <a:pt x="749" y="4952"/>
                    <a:pt x="359" y="7810"/>
                  </a:cubicBezTo>
                  <a:cubicBezTo>
                    <a:pt x="0" y="10438"/>
                    <a:pt x="809" y="12834"/>
                    <a:pt x="1969" y="15146"/>
                  </a:cubicBezTo>
                  <a:cubicBezTo>
                    <a:pt x="3505" y="18206"/>
                    <a:pt x="5723" y="20724"/>
                    <a:pt x="8222" y="23006"/>
                  </a:cubicBezTo>
                  <a:cubicBezTo>
                    <a:pt x="9133" y="23837"/>
                    <a:pt x="9374" y="24649"/>
                    <a:pt x="8965" y="25872"/>
                  </a:cubicBezTo>
                  <a:cubicBezTo>
                    <a:pt x="7788" y="29380"/>
                    <a:pt x="6570" y="32884"/>
                    <a:pt x="6068" y="36581"/>
                  </a:cubicBezTo>
                  <a:cubicBezTo>
                    <a:pt x="5825" y="38382"/>
                    <a:pt x="5789" y="40172"/>
                    <a:pt x="6152" y="41961"/>
                  </a:cubicBezTo>
                  <a:cubicBezTo>
                    <a:pt x="6732" y="44827"/>
                    <a:pt x="8468" y="46786"/>
                    <a:pt x="10996" y="48110"/>
                  </a:cubicBezTo>
                  <a:cubicBezTo>
                    <a:pt x="14976" y="50196"/>
                    <a:pt x="19270" y="50915"/>
                    <a:pt x="24526" y="51038"/>
                  </a:cubicBezTo>
                  <a:cubicBezTo>
                    <a:pt x="25830" y="50885"/>
                    <a:pt x="27951" y="50726"/>
                    <a:pt x="30040" y="50377"/>
                  </a:cubicBezTo>
                  <a:cubicBezTo>
                    <a:pt x="36003" y="49383"/>
                    <a:pt x="40333" y="46233"/>
                    <a:pt x="42791" y="40605"/>
                  </a:cubicBezTo>
                  <a:cubicBezTo>
                    <a:pt x="44638" y="36377"/>
                    <a:pt x="44468" y="32358"/>
                    <a:pt x="41825" y="28516"/>
                  </a:cubicBezTo>
                  <a:cubicBezTo>
                    <a:pt x="41235" y="27658"/>
                    <a:pt x="40622" y="26815"/>
                    <a:pt x="39992" y="25987"/>
                  </a:cubicBezTo>
                  <a:cubicBezTo>
                    <a:pt x="39600" y="25471"/>
                    <a:pt x="39515" y="24958"/>
                    <a:pt x="39625" y="24307"/>
                  </a:cubicBezTo>
                  <a:cubicBezTo>
                    <a:pt x="39792" y="23329"/>
                    <a:pt x="39952" y="22307"/>
                    <a:pt x="39846" y="21333"/>
                  </a:cubicBezTo>
                  <a:cubicBezTo>
                    <a:pt x="39488" y="18055"/>
                    <a:pt x="38016" y="15218"/>
                    <a:pt x="35805" y="12848"/>
                  </a:cubicBezTo>
                  <a:cubicBezTo>
                    <a:pt x="30328" y="6977"/>
                    <a:pt x="23708" y="2902"/>
                    <a:pt x="15962" y="715"/>
                  </a:cubicBezTo>
                  <a:cubicBezTo>
                    <a:pt x="14325" y="253"/>
                    <a:pt x="12707" y="1"/>
                    <a:pt x="1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 rot="-10169748" flipH="1">
              <a:off x="6612902" y="-1036355"/>
              <a:ext cx="4513134" cy="2402124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2" name="Google Shape;592;p36"/>
            <p:cNvGrpSpPr/>
            <p:nvPr/>
          </p:nvGrpSpPr>
          <p:grpSpPr>
            <a:xfrm rot="1892374">
              <a:off x="8445782" y="416301"/>
              <a:ext cx="449336" cy="184230"/>
              <a:chOff x="3046800" y="974525"/>
              <a:chExt cx="449325" cy="184225"/>
            </a:xfrm>
          </p:grpSpPr>
          <p:sp>
            <p:nvSpPr>
              <p:cNvPr id="593" name="Google Shape;593;p36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6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6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42"/>
          <p:cNvSpPr/>
          <p:nvPr/>
        </p:nvSpPr>
        <p:spPr>
          <a:xfrm rot="7643823">
            <a:off x="-2235335" y="-1351816"/>
            <a:ext cx="4513065" cy="2402086"/>
          </a:xfrm>
          <a:custGeom>
            <a:avLst/>
            <a:gdLst/>
            <a:ahLst/>
            <a:cxnLst/>
            <a:rect l="l" t="t" r="r" b="b"/>
            <a:pathLst>
              <a:path w="180533" h="96089" extrusionOk="0">
                <a:moveTo>
                  <a:pt x="95540" y="1398"/>
                </a:moveTo>
                <a:cubicBezTo>
                  <a:pt x="95813" y="1398"/>
                  <a:pt x="96090" y="1421"/>
                  <a:pt x="96371" y="1467"/>
                </a:cubicBezTo>
                <a:cubicBezTo>
                  <a:pt x="99671" y="2015"/>
                  <a:pt x="101725" y="5574"/>
                  <a:pt x="101745" y="8708"/>
                </a:cubicBezTo>
                <a:cubicBezTo>
                  <a:pt x="101769" y="12639"/>
                  <a:pt x="99202" y="16118"/>
                  <a:pt x="96465" y="18696"/>
                </a:cubicBezTo>
                <a:cubicBezTo>
                  <a:pt x="96345" y="18809"/>
                  <a:pt x="96224" y="18921"/>
                  <a:pt x="96102" y="19032"/>
                </a:cubicBezTo>
                <a:lnTo>
                  <a:pt x="96102" y="19032"/>
                </a:lnTo>
                <a:cubicBezTo>
                  <a:pt x="95228" y="18487"/>
                  <a:pt x="94393" y="17883"/>
                  <a:pt x="93614" y="17198"/>
                </a:cubicBezTo>
                <a:cubicBezTo>
                  <a:pt x="90923" y="14829"/>
                  <a:pt x="88614" y="11197"/>
                  <a:pt x="89247" y="7459"/>
                </a:cubicBezTo>
                <a:cubicBezTo>
                  <a:pt x="89757" y="4449"/>
                  <a:pt x="92350" y="1398"/>
                  <a:pt x="95540" y="1398"/>
                </a:cubicBezTo>
                <a:close/>
                <a:moveTo>
                  <a:pt x="60924" y="33094"/>
                </a:moveTo>
                <a:lnTo>
                  <a:pt x="60924" y="33094"/>
                </a:lnTo>
                <a:cubicBezTo>
                  <a:pt x="63153" y="34603"/>
                  <a:pt x="65185" y="36441"/>
                  <a:pt x="66862" y="38515"/>
                </a:cubicBezTo>
                <a:cubicBezTo>
                  <a:pt x="69144" y="41336"/>
                  <a:pt x="70872" y="44953"/>
                  <a:pt x="70596" y="48664"/>
                </a:cubicBezTo>
                <a:cubicBezTo>
                  <a:pt x="70351" y="51936"/>
                  <a:pt x="68317" y="55156"/>
                  <a:pt x="65421" y="56715"/>
                </a:cubicBezTo>
                <a:cubicBezTo>
                  <a:pt x="64375" y="57277"/>
                  <a:pt x="63279" y="57541"/>
                  <a:pt x="62200" y="57541"/>
                </a:cubicBezTo>
                <a:cubicBezTo>
                  <a:pt x="60212" y="57541"/>
                  <a:pt x="58279" y="56650"/>
                  <a:pt x="56817" y="55094"/>
                </a:cubicBezTo>
                <a:cubicBezTo>
                  <a:pt x="54502" y="52633"/>
                  <a:pt x="53452" y="49122"/>
                  <a:pt x="53276" y="45809"/>
                </a:cubicBezTo>
                <a:cubicBezTo>
                  <a:pt x="53077" y="42058"/>
                  <a:pt x="54050" y="38318"/>
                  <a:pt x="56855" y="35691"/>
                </a:cubicBezTo>
                <a:cubicBezTo>
                  <a:pt x="58044" y="34577"/>
                  <a:pt x="59439" y="33743"/>
                  <a:pt x="60924" y="33094"/>
                </a:cubicBezTo>
                <a:close/>
                <a:moveTo>
                  <a:pt x="138727" y="50284"/>
                </a:moveTo>
                <a:cubicBezTo>
                  <a:pt x="140276" y="52756"/>
                  <a:pt x="141607" y="55386"/>
                  <a:pt x="142676" y="58177"/>
                </a:cubicBezTo>
                <a:cubicBezTo>
                  <a:pt x="145400" y="65287"/>
                  <a:pt x="146369" y="73244"/>
                  <a:pt x="144473" y="80688"/>
                </a:cubicBezTo>
                <a:cubicBezTo>
                  <a:pt x="143514" y="84454"/>
                  <a:pt x="141745" y="88093"/>
                  <a:pt x="138872" y="90770"/>
                </a:cubicBezTo>
                <a:cubicBezTo>
                  <a:pt x="136351" y="93118"/>
                  <a:pt x="133013" y="94691"/>
                  <a:pt x="129541" y="94691"/>
                </a:cubicBezTo>
                <a:cubicBezTo>
                  <a:pt x="129337" y="94691"/>
                  <a:pt x="129133" y="94685"/>
                  <a:pt x="128929" y="94675"/>
                </a:cubicBezTo>
                <a:cubicBezTo>
                  <a:pt x="122041" y="94304"/>
                  <a:pt x="116826" y="87743"/>
                  <a:pt x="116157" y="81218"/>
                </a:cubicBezTo>
                <a:cubicBezTo>
                  <a:pt x="115344" y="73267"/>
                  <a:pt x="119673" y="65841"/>
                  <a:pt x="125186" y="60474"/>
                </a:cubicBezTo>
                <a:cubicBezTo>
                  <a:pt x="128081" y="57656"/>
                  <a:pt x="131335" y="55249"/>
                  <a:pt x="134670" y="52982"/>
                </a:cubicBezTo>
                <a:cubicBezTo>
                  <a:pt x="136013" y="52069"/>
                  <a:pt x="137366" y="51171"/>
                  <a:pt x="138727" y="50284"/>
                </a:cubicBezTo>
                <a:close/>
                <a:moveTo>
                  <a:pt x="95509" y="1"/>
                </a:moveTo>
                <a:cubicBezTo>
                  <a:pt x="95078" y="1"/>
                  <a:pt x="94639" y="45"/>
                  <a:pt x="94197" y="137"/>
                </a:cubicBezTo>
                <a:cubicBezTo>
                  <a:pt x="91144" y="776"/>
                  <a:pt x="88784" y="3530"/>
                  <a:pt x="88022" y="6469"/>
                </a:cubicBezTo>
                <a:cubicBezTo>
                  <a:pt x="87166" y="9770"/>
                  <a:pt x="88409" y="13224"/>
                  <a:pt x="90424" y="15849"/>
                </a:cubicBezTo>
                <a:cubicBezTo>
                  <a:pt x="91702" y="17514"/>
                  <a:pt x="93278" y="18856"/>
                  <a:pt x="95012" y="19977"/>
                </a:cubicBezTo>
                <a:lnTo>
                  <a:pt x="95012" y="19977"/>
                </a:lnTo>
                <a:cubicBezTo>
                  <a:pt x="92450" y="22094"/>
                  <a:pt x="89551" y="23791"/>
                  <a:pt x="86511" y="25127"/>
                </a:cubicBezTo>
                <a:cubicBezTo>
                  <a:pt x="82851" y="26736"/>
                  <a:pt x="78952" y="27806"/>
                  <a:pt x="75022" y="28501"/>
                </a:cubicBezTo>
                <a:cubicBezTo>
                  <a:pt x="71684" y="29091"/>
                  <a:pt x="68308" y="29477"/>
                  <a:pt x="65010" y="30282"/>
                </a:cubicBezTo>
                <a:cubicBezTo>
                  <a:pt x="63685" y="30606"/>
                  <a:pt x="62363" y="30999"/>
                  <a:pt x="61090" y="31505"/>
                </a:cubicBezTo>
                <a:lnTo>
                  <a:pt x="61090" y="31505"/>
                </a:lnTo>
                <a:cubicBezTo>
                  <a:pt x="59861" y="30716"/>
                  <a:pt x="58574" y="30026"/>
                  <a:pt x="57247" y="29461"/>
                </a:cubicBezTo>
                <a:cubicBezTo>
                  <a:pt x="54657" y="28357"/>
                  <a:pt x="51923" y="27899"/>
                  <a:pt x="49159" y="27899"/>
                </a:cubicBezTo>
                <a:cubicBezTo>
                  <a:pt x="44210" y="27899"/>
                  <a:pt x="39167" y="29369"/>
                  <a:pt x="34690" y="31237"/>
                </a:cubicBezTo>
                <a:cubicBezTo>
                  <a:pt x="21705" y="36653"/>
                  <a:pt x="11529" y="47379"/>
                  <a:pt x="4691" y="59475"/>
                </a:cubicBezTo>
                <a:cubicBezTo>
                  <a:pt x="3001" y="62464"/>
                  <a:pt x="1518" y="65560"/>
                  <a:pt x="210" y="68733"/>
                </a:cubicBezTo>
                <a:cubicBezTo>
                  <a:pt x="0" y="69241"/>
                  <a:pt x="419" y="69576"/>
                  <a:pt x="858" y="69576"/>
                </a:cubicBezTo>
                <a:cubicBezTo>
                  <a:pt x="1143" y="69576"/>
                  <a:pt x="1436" y="69435"/>
                  <a:pt x="1570" y="69108"/>
                </a:cubicBezTo>
                <a:cubicBezTo>
                  <a:pt x="6783" y="56465"/>
                  <a:pt x="15273" y="44672"/>
                  <a:pt x="26776" y="37062"/>
                </a:cubicBezTo>
                <a:cubicBezTo>
                  <a:pt x="32497" y="33277"/>
                  <a:pt x="39024" y="30526"/>
                  <a:pt x="45842" y="29558"/>
                </a:cubicBezTo>
                <a:cubicBezTo>
                  <a:pt x="46968" y="29398"/>
                  <a:pt x="48087" y="29314"/>
                  <a:pt x="49195" y="29314"/>
                </a:cubicBezTo>
                <a:cubicBezTo>
                  <a:pt x="52329" y="29314"/>
                  <a:pt x="55376" y="29983"/>
                  <a:pt x="58240" y="31487"/>
                </a:cubicBezTo>
                <a:cubicBezTo>
                  <a:pt x="58672" y="31713"/>
                  <a:pt x="59099" y="31952"/>
                  <a:pt x="59521" y="32203"/>
                </a:cubicBezTo>
                <a:lnTo>
                  <a:pt x="59521" y="32203"/>
                </a:lnTo>
                <a:cubicBezTo>
                  <a:pt x="58437" y="32742"/>
                  <a:pt x="57407" y="33384"/>
                  <a:pt x="56463" y="34160"/>
                </a:cubicBezTo>
                <a:cubicBezTo>
                  <a:pt x="53673" y="36455"/>
                  <a:pt x="52189" y="39789"/>
                  <a:pt x="51896" y="43352"/>
                </a:cubicBezTo>
                <a:cubicBezTo>
                  <a:pt x="51393" y="49441"/>
                  <a:pt x="54166" y="58104"/>
                  <a:pt x="61246" y="58933"/>
                </a:cubicBezTo>
                <a:cubicBezTo>
                  <a:pt x="61541" y="58967"/>
                  <a:pt x="61834" y="58984"/>
                  <a:pt x="62125" y="58984"/>
                </a:cubicBezTo>
                <a:cubicBezTo>
                  <a:pt x="65057" y="58984"/>
                  <a:pt x="67750" y="57288"/>
                  <a:pt x="69529" y="54997"/>
                </a:cubicBezTo>
                <a:cubicBezTo>
                  <a:pt x="71619" y="52306"/>
                  <a:pt x="72390" y="48991"/>
                  <a:pt x="71819" y="45648"/>
                </a:cubicBezTo>
                <a:cubicBezTo>
                  <a:pt x="71198" y="42017"/>
                  <a:pt x="69133" y="38768"/>
                  <a:pt x="66639" y="36125"/>
                </a:cubicBezTo>
                <a:cubicBezTo>
                  <a:pt x="65390" y="34802"/>
                  <a:pt x="64001" y="33568"/>
                  <a:pt x="62508" y="32477"/>
                </a:cubicBezTo>
                <a:lnTo>
                  <a:pt x="62508" y="32477"/>
                </a:lnTo>
                <a:cubicBezTo>
                  <a:pt x="63377" y="32176"/>
                  <a:pt x="64262" y="31924"/>
                  <a:pt x="65142" y="31703"/>
                </a:cubicBezTo>
                <a:cubicBezTo>
                  <a:pt x="68323" y="30904"/>
                  <a:pt x="71583" y="30505"/>
                  <a:pt x="74813" y="29962"/>
                </a:cubicBezTo>
                <a:cubicBezTo>
                  <a:pt x="78525" y="29338"/>
                  <a:pt x="82189" y="28387"/>
                  <a:pt x="85688" y="26990"/>
                </a:cubicBezTo>
                <a:cubicBezTo>
                  <a:pt x="89186" y="25592"/>
                  <a:pt x="92496" y="23772"/>
                  <a:pt x="95452" y="21429"/>
                </a:cubicBezTo>
                <a:cubicBezTo>
                  <a:pt x="95732" y="21207"/>
                  <a:pt x="96009" y="20980"/>
                  <a:pt x="96284" y="20748"/>
                </a:cubicBezTo>
                <a:lnTo>
                  <a:pt x="96284" y="20748"/>
                </a:lnTo>
                <a:cubicBezTo>
                  <a:pt x="97334" y="21344"/>
                  <a:pt x="98427" y="21874"/>
                  <a:pt x="99533" y="22359"/>
                </a:cubicBezTo>
                <a:cubicBezTo>
                  <a:pt x="103086" y="23914"/>
                  <a:pt x="106748" y="25191"/>
                  <a:pt x="110268" y="26826"/>
                </a:cubicBezTo>
                <a:cubicBezTo>
                  <a:pt x="121102" y="31856"/>
                  <a:pt x="131304" y="39152"/>
                  <a:pt x="137946" y="49078"/>
                </a:cubicBezTo>
                <a:lnTo>
                  <a:pt x="137946" y="49078"/>
                </a:lnTo>
                <a:cubicBezTo>
                  <a:pt x="136040" y="50328"/>
                  <a:pt x="134152" y="51605"/>
                  <a:pt x="132289" y="52915"/>
                </a:cubicBezTo>
                <a:cubicBezTo>
                  <a:pt x="125730" y="57526"/>
                  <a:pt x="119509" y="63049"/>
                  <a:pt x="116428" y="70640"/>
                </a:cubicBezTo>
                <a:cubicBezTo>
                  <a:pt x="113663" y="77453"/>
                  <a:pt x="114011" y="85388"/>
                  <a:pt x="119044" y="91054"/>
                </a:cubicBezTo>
                <a:cubicBezTo>
                  <a:pt x="121203" y="93485"/>
                  <a:pt x="124142" y="95356"/>
                  <a:pt x="127378" y="95907"/>
                </a:cubicBezTo>
                <a:cubicBezTo>
                  <a:pt x="128095" y="96030"/>
                  <a:pt x="128815" y="96089"/>
                  <a:pt x="129532" y="96089"/>
                </a:cubicBezTo>
                <a:cubicBezTo>
                  <a:pt x="132359" y="96089"/>
                  <a:pt x="135142" y="95172"/>
                  <a:pt x="137522" y="93610"/>
                </a:cubicBezTo>
                <a:cubicBezTo>
                  <a:pt x="144128" y="89277"/>
                  <a:pt x="146645" y="81082"/>
                  <a:pt x="146848" y="73539"/>
                </a:cubicBezTo>
                <a:cubicBezTo>
                  <a:pt x="147082" y="64866"/>
                  <a:pt x="144378" y="56688"/>
                  <a:pt x="139868" y="49545"/>
                </a:cubicBezTo>
                <a:lnTo>
                  <a:pt x="139868" y="49545"/>
                </a:lnTo>
                <a:cubicBezTo>
                  <a:pt x="141756" y="48328"/>
                  <a:pt x="143657" y="47132"/>
                  <a:pt x="145565" y="45948"/>
                </a:cubicBezTo>
                <a:cubicBezTo>
                  <a:pt x="153121" y="41260"/>
                  <a:pt x="160828" y="36821"/>
                  <a:pt x="168579" y="32465"/>
                </a:cubicBezTo>
                <a:cubicBezTo>
                  <a:pt x="172331" y="30357"/>
                  <a:pt x="176094" y="28268"/>
                  <a:pt x="179857" y="26180"/>
                </a:cubicBezTo>
                <a:cubicBezTo>
                  <a:pt x="180532" y="25804"/>
                  <a:pt x="180118" y="24866"/>
                  <a:pt x="179490" y="24866"/>
                </a:cubicBezTo>
                <a:cubicBezTo>
                  <a:pt x="179380" y="24866"/>
                  <a:pt x="179263" y="24895"/>
                  <a:pt x="179144" y="24961"/>
                </a:cubicBezTo>
                <a:cubicBezTo>
                  <a:pt x="171118" y="29417"/>
                  <a:pt x="163091" y="33874"/>
                  <a:pt x="155171" y="38516"/>
                </a:cubicBezTo>
                <a:cubicBezTo>
                  <a:pt x="149759" y="41688"/>
                  <a:pt x="144354" y="44918"/>
                  <a:pt x="139082" y="48337"/>
                </a:cubicBezTo>
                <a:lnTo>
                  <a:pt x="139082" y="48337"/>
                </a:lnTo>
                <a:cubicBezTo>
                  <a:pt x="135400" y="42848"/>
                  <a:pt x="130656" y="38010"/>
                  <a:pt x="125387" y="34081"/>
                </a:cubicBezTo>
                <a:cubicBezTo>
                  <a:pt x="119094" y="29387"/>
                  <a:pt x="112050" y="25826"/>
                  <a:pt x="104761" y="22959"/>
                </a:cubicBezTo>
                <a:cubicBezTo>
                  <a:pt x="102296" y="21990"/>
                  <a:pt x="99735" y="21050"/>
                  <a:pt x="97381" y="19774"/>
                </a:cubicBezTo>
                <a:lnTo>
                  <a:pt x="97381" y="19774"/>
                </a:lnTo>
                <a:cubicBezTo>
                  <a:pt x="99422" y="17870"/>
                  <a:pt x="101194" y="15649"/>
                  <a:pt x="102253" y="13062"/>
                </a:cubicBezTo>
                <a:cubicBezTo>
                  <a:pt x="103493" y="10028"/>
                  <a:pt x="103479" y="6614"/>
                  <a:pt x="101738" y="3775"/>
                </a:cubicBezTo>
                <a:cubicBezTo>
                  <a:pt x="100381" y="1563"/>
                  <a:pt x="98073" y="1"/>
                  <a:pt x="955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42"/>
          <p:cNvGrpSpPr/>
          <p:nvPr/>
        </p:nvGrpSpPr>
        <p:grpSpPr>
          <a:xfrm rot="-8787654" flipH="1">
            <a:off x="6732843" y="2158012"/>
            <a:ext cx="4424581" cy="5015425"/>
            <a:chOff x="6442725" y="-1233246"/>
            <a:chExt cx="4424629" cy="5015479"/>
          </a:xfrm>
        </p:grpSpPr>
        <p:sp>
          <p:nvSpPr>
            <p:cNvPr id="641" name="Google Shape;641;p42"/>
            <p:cNvSpPr/>
            <p:nvPr/>
          </p:nvSpPr>
          <p:spPr>
            <a:xfrm rot="-5563672" flipH="1">
              <a:off x="6668697" y="-744728"/>
              <a:ext cx="4307589" cy="3889123"/>
            </a:xfrm>
            <a:custGeom>
              <a:avLst/>
              <a:gdLst/>
              <a:ahLst/>
              <a:cxnLst/>
              <a:rect l="l" t="t" r="r" b="b"/>
              <a:pathLst>
                <a:path w="24633" h="22240" extrusionOk="0">
                  <a:moveTo>
                    <a:pt x="4277" y="0"/>
                  </a:moveTo>
                  <a:cubicBezTo>
                    <a:pt x="3437" y="0"/>
                    <a:pt x="2624" y="373"/>
                    <a:pt x="1959" y="1105"/>
                  </a:cubicBezTo>
                  <a:cubicBezTo>
                    <a:pt x="1654" y="1442"/>
                    <a:pt x="1394" y="1838"/>
                    <a:pt x="1187" y="2243"/>
                  </a:cubicBezTo>
                  <a:cubicBezTo>
                    <a:pt x="285" y="4012"/>
                    <a:pt x="1" y="5924"/>
                    <a:pt x="294" y="7854"/>
                  </a:cubicBezTo>
                  <a:cubicBezTo>
                    <a:pt x="1018" y="12636"/>
                    <a:pt x="3281" y="16570"/>
                    <a:pt x="7157" y="19499"/>
                  </a:cubicBezTo>
                  <a:cubicBezTo>
                    <a:pt x="9269" y="21093"/>
                    <a:pt x="11589" y="22238"/>
                    <a:pt x="14328" y="22239"/>
                  </a:cubicBezTo>
                  <a:cubicBezTo>
                    <a:pt x="18252" y="22218"/>
                    <a:pt x="22214" y="19420"/>
                    <a:pt x="23544" y="15731"/>
                  </a:cubicBezTo>
                  <a:cubicBezTo>
                    <a:pt x="24633" y="12717"/>
                    <a:pt x="24032" y="9778"/>
                    <a:pt x="21943" y="7865"/>
                  </a:cubicBezTo>
                  <a:cubicBezTo>
                    <a:pt x="20404" y="6455"/>
                    <a:pt x="18635" y="5883"/>
                    <a:pt x="16700" y="5883"/>
                  </a:cubicBezTo>
                  <a:cubicBezTo>
                    <a:pt x="16223" y="5883"/>
                    <a:pt x="15735" y="5918"/>
                    <a:pt x="15239" y="5984"/>
                  </a:cubicBezTo>
                  <a:cubicBezTo>
                    <a:pt x="13952" y="6153"/>
                    <a:pt x="12662" y="6297"/>
                    <a:pt x="11369" y="6409"/>
                  </a:cubicBezTo>
                  <a:cubicBezTo>
                    <a:pt x="11325" y="6413"/>
                    <a:pt x="11282" y="6414"/>
                    <a:pt x="11239" y="6414"/>
                  </a:cubicBezTo>
                  <a:cubicBezTo>
                    <a:pt x="10744" y="6414"/>
                    <a:pt x="10346" y="6155"/>
                    <a:pt x="10084" y="5686"/>
                  </a:cubicBezTo>
                  <a:cubicBezTo>
                    <a:pt x="9800" y="5180"/>
                    <a:pt x="9500" y="4684"/>
                    <a:pt x="9202" y="4185"/>
                  </a:cubicBezTo>
                  <a:cubicBezTo>
                    <a:pt x="8397" y="2833"/>
                    <a:pt x="7482" y="1571"/>
                    <a:pt x="6179" y="648"/>
                  </a:cubicBezTo>
                  <a:cubicBezTo>
                    <a:pt x="5566" y="214"/>
                    <a:pt x="4914" y="0"/>
                    <a:pt x="4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 rot="-7375062" flipH="1">
              <a:off x="5794754" y="643707"/>
              <a:ext cx="5158005" cy="1261572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 rot="-7375062" flipH="1">
              <a:off x="8078557" y="1991206"/>
              <a:ext cx="65921" cy="103644"/>
            </a:xfrm>
            <a:custGeom>
              <a:avLst/>
              <a:gdLst/>
              <a:ahLst/>
              <a:cxnLst/>
              <a:rect l="l" t="t" r="r" b="b"/>
              <a:pathLst>
                <a:path w="2637" h="4146" extrusionOk="0">
                  <a:moveTo>
                    <a:pt x="739" y="0"/>
                  </a:moveTo>
                  <a:cubicBezTo>
                    <a:pt x="678" y="0"/>
                    <a:pt x="618" y="8"/>
                    <a:pt x="564" y="26"/>
                  </a:cubicBezTo>
                  <a:cubicBezTo>
                    <a:pt x="394" y="82"/>
                    <a:pt x="229" y="188"/>
                    <a:pt x="142" y="351"/>
                  </a:cubicBezTo>
                  <a:cubicBezTo>
                    <a:pt x="60" y="506"/>
                    <a:pt x="1" y="724"/>
                    <a:pt x="72" y="894"/>
                  </a:cubicBezTo>
                  <a:cubicBezTo>
                    <a:pt x="449" y="1806"/>
                    <a:pt x="827" y="2716"/>
                    <a:pt x="1205" y="3628"/>
                  </a:cubicBezTo>
                  <a:cubicBezTo>
                    <a:pt x="1278" y="3805"/>
                    <a:pt x="1356" y="3948"/>
                    <a:pt x="1529" y="4049"/>
                  </a:cubicBezTo>
                  <a:cubicBezTo>
                    <a:pt x="1632" y="4109"/>
                    <a:pt x="1767" y="4146"/>
                    <a:pt x="1897" y="4146"/>
                  </a:cubicBezTo>
                  <a:cubicBezTo>
                    <a:pt x="1958" y="4146"/>
                    <a:pt x="2018" y="4138"/>
                    <a:pt x="2073" y="4120"/>
                  </a:cubicBezTo>
                  <a:cubicBezTo>
                    <a:pt x="2243" y="4065"/>
                    <a:pt x="2408" y="3960"/>
                    <a:pt x="2495" y="3796"/>
                  </a:cubicBezTo>
                  <a:cubicBezTo>
                    <a:pt x="2577" y="3641"/>
                    <a:pt x="2636" y="3423"/>
                    <a:pt x="2565" y="3252"/>
                  </a:cubicBezTo>
                  <a:cubicBezTo>
                    <a:pt x="2188" y="2342"/>
                    <a:pt x="1810" y="1430"/>
                    <a:pt x="1432" y="519"/>
                  </a:cubicBezTo>
                  <a:cubicBezTo>
                    <a:pt x="1359" y="341"/>
                    <a:pt x="1281" y="198"/>
                    <a:pt x="1108" y="98"/>
                  </a:cubicBezTo>
                  <a:cubicBezTo>
                    <a:pt x="1005" y="37"/>
                    <a:pt x="869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 rot="-7375062" flipH="1">
              <a:off x="8112544" y="1896001"/>
              <a:ext cx="72221" cy="59871"/>
            </a:xfrm>
            <a:custGeom>
              <a:avLst/>
              <a:gdLst/>
              <a:ahLst/>
              <a:cxnLst/>
              <a:rect l="l" t="t" r="r" b="b"/>
              <a:pathLst>
                <a:path w="2889" h="2395" extrusionOk="0">
                  <a:moveTo>
                    <a:pt x="741" y="1"/>
                  </a:moveTo>
                  <a:cubicBezTo>
                    <a:pt x="674" y="1"/>
                    <a:pt x="608" y="9"/>
                    <a:pt x="552" y="25"/>
                  </a:cubicBezTo>
                  <a:cubicBezTo>
                    <a:pt x="388" y="70"/>
                    <a:pt x="211" y="196"/>
                    <a:pt x="130" y="349"/>
                  </a:cubicBezTo>
                  <a:cubicBezTo>
                    <a:pt x="44" y="513"/>
                    <a:pt x="0" y="711"/>
                    <a:pt x="59" y="893"/>
                  </a:cubicBezTo>
                  <a:cubicBezTo>
                    <a:pt x="118" y="1075"/>
                    <a:pt x="226" y="1204"/>
                    <a:pt x="384" y="1315"/>
                  </a:cubicBezTo>
                  <a:cubicBezTo>
                    <a:pt x="853" y="1643"/>
                    <a:pt x="1323" y="1971"/>
                    <a:pt x="1793" y="2300"/>
                  </a:cubicBezTo>
                  <a:cubicBezTo>
                    <a:pt x="1886" y="2365"/>
                    <a:pt x="2021" y="2395"/>
                    <a:pt x="2148" y="2395"/>
                  </a:cubicBezTo>
                  <a:cubicBezTo>
                    <a:pt x="2215" y="2395"/>
                    <a:pt x="2281" y="2387"/>
                    <a:pt x="2337" y="2371"/>
                  </a:cubicBezTo>
                  <a:cubicBezTo>
                    <a:pt x="2501" y="2326"/>
                    <a:pt x="2678" y="2200"/>
                    <a:pt x="2759" y="2047"/>
                  </a:cubicBezTo>
                  <a:cubicBezTo>
                    <a:pt x="2845" y="1883"/>
                    <a:pt x="2889" y="1685"/>
                    <a:pt x="2830" y="1503"/>
                  </a:cubicBezTo>
                  <a:cubicBezTo>
                    <a:pt x="2771" y="1321"/>
                    <a:pt x="2663" y="1191"/>
                    <a:pt x="2505" y="1081"/>
                  </a:cubicBezTo>
                  <a:cubicBezTo>
                    <a:pt x="2036" y="753"/>
                    <a:pt x="1566" y="424"/>
                    <a:pt x="1095" y="96"/>
                  </a:cubicBezTo>
                  <a:cubicBezTo>
                    <a:pt x="1002" y="31"/>
                    <a:pt x="868" y="1"/>
                    <a:pt x="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 rot="-7375062" flipH="1">
              <a:off x="8201179" y="2153143"/>
              <a:ext cx="37398" cy="68646"/>
            </a:xfrm>
            <a:custGeom>
              <a:avLst/>
              <a:gdLst/>
              <a:ahLst/>
              <a:cxnLst/>
              <a:rect l="l" t="t" r="r" b="b"/>
              <a:pathLst>
                <a:path w="1496" h="2746" extrusionOk="0">
                  <a:moveTo>
                    <a:pt x="803" y="0"/>
                  </a:moveTo>
                  <a:cubicBezTo>
                    <a:pt x="796" y="0"/>
                    <a:pt x="789" y="0"/>
                    <a:pt x="782" y="1"/>
                  </a:cubicBezTo>
                  <a:cubicBezTo>
                    <a:pt x="599" y="9"/>
                    <a:pt x="410" y="69"/>
                    <a:pt x="282" y="208"/>
                  </a:cubicBezTo>
                  <a:cubicBezTo>
                    <a:pt x="152" y="349"/>
                    <a:pt x="86" y="512"/>
                    <a:pt x="76" y="706"/>
                  </a:cubicBezTo>
                  <a:cubicBezTo>
                    <a:pt x="53" y="1151"/>
                    <a:pt x="32" y="1595"/>
                    <a:pt x="9" y="2039"/>
                  </a:cubicBezTo>
                  <a:cubicBezTo>
                    <a:pt x="0" y="2215"/>
                    <a:pt x="94" y="2417"/>
                    <a:pt x="216" y="2539"/>
                  </a:cubicBezTo>
                  <a:cubicBezTo>
                    <a:pt x="333" y="2656"/>
                    <a:pt x="521" y="2746"/>
                    <a:pt x="692" y="2746"/>
                  </a:cubicBezTo>
                  <a:cubicBezTo>
                    <a:pt x="700" y="2746"/>
                    <a:pt x="708" y="2745"/>
                    <a:pt x="715" y="2745"/>
                  </a:cubicBezTo>
                  <a:cubicBezTo>
                    <a:pt x="897" y="2737"/>
                    <a:pt x="1086" y="2677"/>
                    <a:pt x="1214" y="2539"/>
                  </a:cubicBezTo>
                  <a:cubicBezTo>
                    <a:pt x="1344" y="2397"/>
                    <a:pt x="1410" y="2234"/>
                    <a:pt x="1421" y="2039"/>
                  </a:cubicBezTo>
                  <a:cubicBezTo>
                    <a:pt x="1443" y="1595"/>
                    <a:pt x="1465" y="1151"/>
                    <a:pt x="1487" y="706"/>
                  </a:cubicBezTo>
                  <a:cubicBezTo>
                    <a:pt x="1496" y="532"/>
                    <a:pt x="1402" y="329"/>
                    <a:pt x="1280" y="208"/>
                  </a:cubicBezTo>
                  <a:cubicBezTo>
                    <a:pt x="1163" y="90"/>
                    <a:pt x="973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44"/>
          <p:cNvSpPr txBox="1">
            <a:spLocks noGrp="1"/>
          </p:cNvSpPr>
          <p:nvPr>
            <p:ph type="title" idx="2"/>
          </p:nvPr>
        </p:nvSpPr>
        <p:spPr>
          <a:xfrm>
            <a:off x="1293191" y="1916975"/>
            <a:ext cx="2637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3" name="Google Shape;663;p44"/>
          <p:cNvSpPr txBox="1">
            <a:spLocks noGrp="1"/>
          </p:cNvSpPr>
          <p:nvPr>
            <p:ph type="subTitle" idx="1"/>
          </p:nvPr>
        </p:nvSpPr>
        <p:spPr>
          <a:xfrm>
            <a:off x="1293172" y="2367349"/>
            <a:ext cx="2637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44"/>
          <p:cNvSpPr txBox="1">
            <a:spLocks noGrp="1"/>
          </p:cNvSpPr>
          <p:nvPr>
            <p:ph type="title" idx="3"/>
          </p:nvPr>
        </p:nvSpPr>
        <p:spPr>
          <a:xfrm>
            <a:off x="4678267" y="1916975"/>
            <a:ext cx="2637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5" name="Google Shape;665;p44"/>
          <p:cNvSpPr txBox="1">
            <a:spLocks noGrp="1"/>
          </p:cNvSpPr>
          <p:nvPr>
            <p:ph type="subTitle" idx="4"/>
          </p:nvPr>
        </p:nvSpPr>
        <p:spPr>
          <a:xfrm>
            <a:off x="4678248" y="2367349"/>
            <a:ext cx="2637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44"/>
          <p:cNvSpPr txBox="1">
            <a:spLocks noGrp="1"/>
          </p:cNvSpPr>
          <p:nvPr>
            <p:ph type="title" idx="5"/>
          </p:nvPr>
        </p:nvSpPr>
        <p:spPr>
          <a:xfrm>
            <a:off x="2449204" y="3613150"/>
            <a:ext cx="2637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7" name="Google Shape;667;p44"/>
          <p:cNvSpPr txBox="1">
            <a:spLocks noGrp="1"/>
          </p:cNvSpPr>
          <p:nvPr>
            <p:ph type="subTitle" idx="6"/>
          </p:nvPr>
        </p:nvSpPr>
        <p:spPr>
          <a:xfrm>
            <a:off x="2449184" y="4063524"/>
            <a:ext cx="2637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44"/>
          <p:cNvSpPr txBox="1">
            <a:spLocks noGrp="1"/>
          </p:cNvSpPr>
          <p:nvPr>
            <p:ph type="title" idx="7"/>
          </p:nvPr>
        </p:nvSpPr>
        <p:spPr>
          <a:xfrm>
            <a:off x="5834279" y="3613150"/>
            <a:ext cx="2637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9" name="Google Shape;669;p44"/>
          <p:cNvSpPr txBox="1">
            <a:spLocks noGrp="1"/>
          </p:cNvSpPr>
          <p:nvPr>
            <p:ph type="subTitle" idx="8"/>
          </p:nvPr>
        </p:nvSpPr>
        <p:spPr>
          <a:xfrm>
            <a:off x="5834260" y="4063524"/>
            <a:ext cx="2637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44"/>
          <p:cNvSpPr txBox="1">
            <a:spLocks noGrp="1"/>
          </p:cNvSpPr>
          <p:nvPr>
            <p:ph type="title" idx="9" hasCustomPrompt="1"/>
          </p:nvPr>
        </p:nvSpPr>
        <p:spPr>
          <a:xfrm>
            <a:off x="732261" y="1688996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1" name="Google Shape;671;p44"/>
          <p:cNvSpPr txBox="1">
            <a:spLocks noGrp="1"/>
          </p:cNvSpPr>
          <p:nvPr>
            <p:ph type="title" idx="13" hasCustomPrompt="1"/>
          </p:nvPr>
        </p:nvSpPr>
        <p:spPr>
          <a:xfrm>
            <a:off x="1886438" y="3380432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2" name="Google Shape;672;p44"/>
          <p:cNvSpPr txBox="1">
            <a:spLocks noGrp="1"/>
          </p:cNvSpPr>
          <p:nvPr>
            <p:ph type="title" idx="14" hasCustomPrompt="1"/>
          </p:nvPr>
        </p:nvSpPr>
        <p:spPr>
          <a:xfrm>
            <a:off x="4116761" y="1689008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3" name="Google Shape;673;p44"/>
          <p:cNvSpPr txBox="1">
            <a:spLocks noGrp="1"/>
          </p:cNvSpPr>
          <p:nvPr>
            <p:ph type="title" idx="15" hasCustomPrompt="1"/>
          </p:nvPr>
        </p:nvSpPr>
        <p:spPr>
          <a:xfrm>
            <a:off x="5274461" y="3380432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674" name="Google Shape;674;p44"/>
          <p:cNvGrpSpPr/>
          <p:nvPr/>
        </p:nvGrpSpPr>
        <p:grpSpPr>
          <a:xfrm>
            <a:off x="5979076" y="-2400089"/>
            <a:ext cx="5175706" cy="5282013"/>
            <a:chOff x="6131476" y="-2476289"/>
            <a:chExt cx="5175706" cy="5282013"/>
          </a:xfrm>
        </p:grpSpPr>
        <p:sp>
          <p:nvSpPr>
            <p:cNvPr id="675" name="Google Shape;675;p44"/>
            <p:cNvSpPr/>
            <p:nvPr/>
          </p:nvSpPr>
          <p:spPr>
            <a:xfrm rot="-2513634">
              <a:off x="7214212" y="-2032971"/>
              <a:ext cx="3010235" cy="4395375"/>
            </a:xfrm>
            <a:custGeom>
              <a:avLst/>
              <a:gdLst/>
              <a:ahLst/>
              <a:cxnLst/>
              <a:rect l="l" t="t" r="r" b="b"/>
              <a:pathLst>
                <a:path w="44639" h="51038" extrusionOk="0">
                  <a:moveTo>
                    <a:pt x="11101" y="1"/>
                  </a:moveTo>
                  <a:cubicBezTo>
                    <a:pt x="8976" y="1"/>
                    <a:pt x="6873" y="442"/>
                    <a:pt x="4778" y="1423"/>
                  </a:cubicBezTo>
                  <a:cubicBezTo>
                    <a:pt x="1985" y="2733"/>
                    <a:pt x="749" y="4952"/>
                    <a:pt x="359" y="7810"/>
                  </a:cubicBezTo>
                  <a:cubicBezTo>
                    <a:pt x="0" y="10438"/>
                    <a:pt x="809" y="12834"/>
                    <a:pt x="1969" y="15146"/>
                  </a:cubicBezTo>
                  <a:cubicBezTo>
                    <a:pt x="3505" y="18206"/>
                    <a:pt x="5723" y="20724"/>
                    <a:pt x="8222" y="23006"/>
                  </a:cubicBezTo>
                  <a:cubicBezTo>
                    <a:pt x="9133" y="23837"/>
                    <a:pt x="9374" y="24649"/>
                    <a:pt x="8965" y="25872"/>
                  </a:cubicBezTo>
                  <a:cubicBezTo>
                    <a:pt x="7788" y="29380"/>
                    <a:pt x="6570" y="32884"/>
                    <a:pt x="6068" y="36581"/>
                  </a:cubicBezTo>
                  <a:cubicBezTo>
                    <a:pt x="5825" y="38382"/>
                    <a:pt x="5789" y="40172"/>
                    <a:pt x="6152" y="41961"/>
                  </a:cubicBezTo>
                  <a:cubicBezTo>
                    <a:pt x="6732" y="44827"/>
                    <a:pt x="8468" y="46786"/>
                    <a:pt x="10996" y="48110"/>
                  </a:cubicBezTo>
                  <a:cubicBezTo>
                    <a:pt x="14976" y="50196"/>
                    <a:pt x="19270" y="50915"/>
                    <a:pt x="24526" y="51038"/>
                  </a:cubicBezTo>
                  <a:cubicBezTo>
                    <a:pt x="25830" y="50885"/>
                    <a:pt x="27951" y="50726"/>
                    <a:pt x="30040" y="50377"/>
                  </a:cubicBezTo>
                  <a:cubicBezTo>
                    <a:pt x="36003" y="49383"/>
                    <a:pt x="40333" y="46233"/>
                    <a:pt x="42791" y="40605"/>
                  </a:cubicBezTo>
                  <a:cubicBezTo>
                    <a:pt x="44638" y="36377"/>
                    <a:pt x="44468" y="32358"/>
                    <a:pt x="41825" y="28516"/>
                  </a:cubicBezTo>
                  <a:cubicBezTo>
                    <a:pt x="41235" y="27658"/>
                    <a:pt x="40622" y="26815"/>
                    <a:pt x="39992" y="25987"/>
                  </a:cubicBezTo>
                  <a:cubicBezTo>
                    <a:pt x="39600" y="25471"/>
                    <a:pt x="39515" y="24958"/>
                    <a:pt x="39625" y="24307"/>
                  </a:cubicBezTo>
                  <a:cubicBezTo>
                    <a:pt x="39792" y="23329"/>
                    <a:pt x="39952" y="22307"/>
                    <a:pt x="39846" y="21333"/>
                  </a:cubicBezTo>
                  <a:cubicBezTo>
                    <a:pt x="39488" y="18055"/>
                    <a:pt x="38016" y="15218"/>
                    <a:pt x="35805" y="12848"/>
                  </a:cubicBezTo>
                  <a:cubicBezTo>
                    <a:pt x="30328" y="6977"/>
                    <a:pt x="23708" y="2902"/>
                    <a:pt x="15962" y="715"/>
                  </a:cubicBezTo>
                  <a:cubicBezTo>
                    <a:pt x="14325" y="253"/>
                    <a:pt x="12707" y="1"/>
                    <a:pt x="1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 rot="-10169748" flipH="1">
              <a:off x="6612902" y="-1036355"/>
              <a:ext cx="4513134" cy="2402124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7" name="Google Shape;677;p44"/>
            <p:cNvGrpSpPr/>
            <p:nvPr/>
          </p:nvGrpSpPr>
          <p:grpSpPr>
            <a:xfrm rot="1892374">
              <a:off x="8445782" y="416301"/>
              <a:ext cx="449336" cy="184230"/>
              <a:chOff x="3046800" y="974525"/>
              <a:chExt cx="449325" cy="184225"/>
            </a:xfrm>
          </p:grpSpPr>
          <p:sp>
            <p:nvSpPr>
              <p:cNvPr id="678" name="Google Shape;678;p44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4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4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1" name="Google Shape;681;p44"/>
          <p:cNvGrpSpPr/>
          <p:nvPr/>
        </p:nvGrpSpPr>
        <p:grpSpPr>
          <a:xfrm rot="280777">
            <a:off x="-803612" y="2264445"/>
            <a:ext cx="4189912" cy="4189912"/>
            <a:chOff x="-961608" y="1852621"/>
            <a:chExt cx="4539564" cy="4539564"/>
          </a:xfrm>
        </p:grpSpPr>
        <p:sp>
          <p:nvSpPr>
            <p:cNvPr id="682" name="Google Shape;682;p44"/>
            <p:cNvSpPr/>
            <p:nvPr/>
          </p:nvSpPr>
          <p:spPr>
            <a:xfrm rot="2700000">
              <a:off x="-1270963" y="3491584"/>
              <a:ext cx="5158276" cy="1261638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44"/>
            <p:cNvGrpSpPr/>
            <p:nvPr/>
          </p:nvGrpSpPr>
          <p:grpSpPr>
            <a:xfrm>
              <a:off x="162000" y="3155375"/>
              <a:ext cx="374025" cy="185350"/>
              <a:chOff x="2505075" y="3140175"/>
              <a:chExt cx="374025" cy="185350"/>
            </a:xfrm>
          </p:grpSpPr>
          <p:sp>
            <p:nvSpPr>
              <p:cNvPr id="684" name="Google Shape;684;p44"/>
              <p:cNvSpPr/>
              <p:nvPr/>
            </p:nvSpPr>
            <p:spPr>
              <a:xfrm>
                <a:off x="2505075" y="3146975"/>
                <a:ext cx="48500" cy="10022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4009" extrusionOk="0">
                    <a:moveTo>
                      <a:pt x="1200" y="1"/>
                    </a:moveTo>
                    <a:cubicBezTo>
                      <a:pt x="889" y="1"/>
                      <a:pt x="572" y="186"/>
                      <a:pt x="500" y="513"/>
                    </a:cubicBezTo>
                    <a:cubicBezTo>
                      <a:pt x="298" y="1436"/>
                      <a:pt x="143" y="2365"/>
                      <a:pt x="22" y="3302"/>
                    </a:cubicBezTo>
                    <a:cubicBezTo>
                      <a:pt x="1" y="3468"/>
                      <a:pt x="117" y="3689"/>
                      <a:pt x="229" y="3802"/>
                    </a:cubicBezTo>
                    <a:cubicBezTo>
                      <a:pt x="346" y="3919"/>
                      <a:pt x="536" y="4008"/>
                      <a:pt x="707" y="4008"/>
                    </a:cubicBezTo>
                    <a:cubicBezTo>
                      <a:pt x="714" y="4008"/>
                      <a:pt x="721" y="4008"/>
                      <a:pt x="728" y="4008"/>
                    </a:cubicBezTo>
                    <a:cubicBezTo>
                      <a:pt x="910" y="4000"/>
                      <a:pt x="1099" y="3940"/>
                      <a:pt x="1227" y="3802"/>
                    </a:cubicBezTo>
                    <a:cubicBezTo>
                      <a:pt x="1362" y="3654"/>
                      <a:pt x="1408" y="3500"/>
                      <a:pt x="1433" y="3302"/>
                    </a:cubicBezTo>
                    <a:cubicBezTo>
                      <a:pt x="1438" y="3269"/>
                      <a:pt x="1442" y="3235"/>
                      <a:pt x="1447" y="3202"/>
                    </a:cubicBezTo>
                    <a:lnTo>
                      <a:pt x="1447" y="3202"/>
                    </a:lnTo>
                    <a:cubicBezTo>
                      <a:pt x="1438" y="3262"/>
                      <a:pt x="1434" y="3293"/>
                      <a:pt x="1434" y="3293"/>
                    </a:cubicBezTo>
                    <a:cubicBezTo>
                      <a:pt x="1434" y="3293"/>
                      <a:pt x="1435" y="3283"/>
                      <a:pt x="1438" y="3263"/>
                    </a:cubicBezTo>
                    <a:cubicBezTo>
                      <a:pt x="1445" y="3213"/>
                      <a:pt x="1452" y="3163"/>
                      <a:pt x="1459" y="3112"/>
                    </a:cubicBezTo>
                    <a:cubicBezTo>
                      <a:pt x="1475" y="3004"/>
                      <a:pt x="1490" y="2895"/>
                      <a:pt x="1507" y="2785"/>
                    </a:cubicBezTo>
                    <a:cubicBezTo>
                      <a:pt x="1539" y="2576"/>
                      <a:pt x="1573" y="2367"/>
                      <a:pt x="1610" y="2158"/>
                    </a:cubicBezTo>
                    <a:cubicBezTo>
                      <a:pt x="1684" y="1733"/>
                      <a:pt x="1769" y="1310"/>
                      <a:pt x="1861" y="887"/>
                    </a:cubicBezTo>
                    <a:cubicBezTo>
                      <a:pt x="1940" y="528"/>
                      <a:pt x="1753" y="107"/>
                      <a:pt x="1368" y="19"/>
                    </a:cubicBezTo>
                    <a:cubicBezTo>
                      <a:pt x="1313" y="7"/>
                      <a:pt x="1257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4"/>
              <p:cNvSpPr/>
              <p:nvPr/>
            </p:nvSpPr>
            <p:spPr>
              <a:xfrm>
                <a:off x="2650700" y="3140175"/>
                <a:ext cx="82725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5407" extrusionOk="0">
                    <a:moveTo>
                      <a:pt x="2490" y="1"/>
                    </a:moveTo>
                    <a:cubicBezTo>
                      <a:pt x="2171" y="1"/>
                      <a:pt x="1934" y="206"/>
                      <a:pt x="1806" y="515"/>
                    </a:cubicBezTo>
                    <a:cubicBezTo>
                      <a:pt x="1252" y="1849"/>
                      <a:pt x="697" y="3183"/>
                      <a:pt x="142" y="4516"/>
                    </a:cubicBezTo>
                    <a:cubicBezTo>
                      <a:pt x="0" y="4859"/>
                      <a:pt x="295" y="5307"/>
                      <a:pt x="635" y="5384"/>
                    </a:cubicBezTo>
                    <a:cubicBezTo>
                      <a:pt x="699" y="5399"/>
                      <a:pt x="761" y="5406"/>
                      <a:pt x="820" y="5406"/>
                    </a:cubicBezTo>
                    <a:cubicBezTo>
                      <a:pt x="1138" y="5406"/>
                      <a:pt x="1375" y="5201"/>
                      <a:pt x="1503" y="4892"/>
                    </a:cubicBezTo>
                    <a:cubicBezTo>
                      <a:pt x="2057" y="3558"/>
                      <a:pt x="2612" y="2224"/>
                      <a:pt x="3166" y="890"/>
                    </a:cubicBezTo>
                    <a:cubicBezTo>
                      <a:pt x="3309" y="549"/>
                      <a:pt x="3013" y="100"/>
                      <a:pt x="2674" y="22"/>
                    </a:cubicBezTo>
                    <a:cubicBezTo>
                      <a:pt x="2610" y="8"/>
                      <a:pt x="2548" y="1"/>
                      <a:pt x="2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4"/>
              <p:cNvSpPr/>
              <p:nvPr/>
            </p:nvSpPr>
            <p:spPr>
              <a:xfrm>
                <a:off x="2808775" y="3256850"/>
                <a:ext cx="70325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747" extrusionOk="0">
                    <a:moveTo>
                      <a:pt x="2131" y="1"/>
                    </a:moveTo>
                    <a:cubicBezTo>
                      <a:pt x="2123" y="1"/>
                      <a:pt x="2115" y="1"/>
                      <a:pt x="2107" y="1"/>
                    </a:cubicBezTo>
                    <a:cubicBezTo>
                      <a:pt x="1916" y="9"/>
                      <a:pt x="1747" y="75"/>
                      <a:pt x="1607" y="207"/>
                    </a:cubicBezTo>
                    <a:cubicBezTo>
                      <a:pt x="1141" y="652"/>
                      <a:pt x="674" y="1096"/>
                      <a:pt x="207" y="1541"/>
                    </a:cubicBezTo>
                    <a:cubicBezTo>
                      <a:pt x="78" y="1664"/>
                      <a:pt x="1" y="1864"/>
                      <a:pt x="1" y="2040"/>
                    </a:cubicBezTo>
                    <a:cubicBezTo>
                      <a:pt x="1" y="2213"/>
                      <a:pt x="77" y="2420"/>
                      <a:pt x="207" y="2539"/>
                    </a:cubicBezTo>
                    <a:cubicBezTo>
                      <a:pt x="336" y="2657"/>
                      <a:pt x="503" y="2746"/>
                      <a:pt x="681" y="2746"/>
                    </a:cubicBezTo>
                    <a:cubicBezTo>
                      <a:pt x="689" y="2746"/>
                      <a:pt x="698" y="2746"/>
                      <a:pt x="706" y="2746"/>
                    </a:cubicBezTo>
                    <a:cubicBezTo>
                      <a:pt x="896" y="2737"/>
                      <a:pt x="1066" y="2671"/>
                      <a:pt x="1205" y="2539"/>
                    </a:cubicBezTo>
                    <a:cubicBezTo>
                      <a:pt x="1672" y="2094"/>
                      <a:pt x="2139" y="1650"/>
                      <a:pt x="2605" y="1205"/>
                    </a:cubicBezTo>
                    <a:cubicBezTo>
                      <a:pt x="2734" y="1082"/>
                      <a:pt x="2812" y="883"/>
                      <a:pt x="2812" y="707"/>
                    </a:cubicBezTo>
                    <a:cubicBezTo>
                      <a:pt x="2812" y="534"/>
                      <a:pt x="2735" y="327"/>
                      <a:pt x="2605" y="207"/>
                    </a:cubicBezTo>
                    <a:cubicBezTo>
                      <a:pt x="2477" y="90"/>
                      <a:pt x="2310" y="1"/>
                      <a:pt x="2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3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52"/>
          <p:cNvGrpSpPr/>
          <p:nvPr/>
        </p:nvGrpSpPr>
        <p:grpSpPr>
          <a:xfrm rot="-1794031">
            <a:off x="8024398" y="-784708"/>
            <a:ext cx="2804762" cy="4653489"/>
            <a:chOff x="7207535" y="-1917684"/>
            <a:chExt cx="2804737" cy="4653447"/>
          </a:xfrm>
        </p:grpSpPr>
        <p:sp>
          <p:nvSpPr>
            <p:cNvPr id="857" name="Google Shape;857;p52"/>
            <p:cNvSpPr/>
            <p:nvPr/>
          </p:nvSpPr>
          <p:spPr>
            <a:xfrm rot="-5612929">
              <a:off x="6417051" y="-792094"/>
              <a:ext cx="4513404" cy="2402267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8" name="Google Shape;858;p52"/>
            <p:cNvGrpSpPr/>
            <p:nvPr/>
          </p:nvGrpSpPr>
          <p:grpSpPr>
            <a:xfrm rot="-6299960">
              <a:off x="7174624" y="273233"/>
              <a:ext cx="364914" cy="211869"/>
              <a:chOff x="4974900" y="1043625"/>
              <a:chExt cx="364925" cy="211875"/>
            </a:xfrm>
          </p:grpSpPr>
          <p:sp>
            <p:nvSpPr>
              <p:cNvPr id="859" name="Google Shape;859;p52"/>
              <p:cNvSpPr/>
              <p:nvPr/>
            </p:nvSpPr>
            <p:spPr>
              <a:xfrm>
                <a:off x="5283175" y="1180100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52"/>
              <p:cNvSpPr/>
              <p:nvPr/>
            </p:nvSpPr>
            <p:spPr>
              <a:xfrm>
                <a:off x="5128100" y="1043625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52"/>
              <p:cNvSpPr/>
              <p:nvPr/>
            </p:nvSpPr>
            <p:spPr>
              <a:xfrm>
                <a:off x="4974900" y="1090125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2" name="Google Shape;862;p52"/>
          <p:cNvGrpSpPr/>
          <p:nvPr/>
        </p:nvGrpSpPr>
        <p:grpSpPr>
          <a:xfrm rot="10800000" flipH="1">
            <a:off x="-2123712" y="1649974"/>
            <a:ext cx="4962961" cy="4847059"/>
            <a:chOff x="-2150062" y="-1403326"/>
            <a:chExt cx="4962961" cy="4847059"/>
          </a:xfrm>
        </p:grpSpPr>
        <p:sp>
          <p:nvSpPr>
            <p:cNvPr id="863" name="Google Shape;863;p52"/>
            <p:cNvSpPr/>
            <p:nvPr/>
          </p:nvSpPr>
          <p:spPr>
            <a:xfrm rot="5563672">
              <a:off x="-2258995" y="-744728"/>
              <a:ext cx="4307589" cy="3889123"/>
            </a:xfrm>
            <a:custGeom>
              <a:avLst/>
              <a:gdLst/>
              <a:ahLst/>
              <a:cxnLst/>
              <a:rect l="l" t="t" r="r" b="b"/>
              <a:pathLst>
                <a:path w="24633" h="22240" extrusionOk="0">
                  <a:moveTo>
                    <a:pt x="4277" y="0"/>
                  </a:moveTo>
                  <a:cubicBezTo>
                    <a:pt x="3437" y="0"/>
                    <a:pt x="2624" y="373"/>
                    <a:pt x="1959" y="1105"/>
                  </a:cubicBezTo>
                  <a:cubicBezTo>
                    <a:pt x="1654" y="1442"/>
                    <a:pt x="1394" y="1838"/>
                    <a:pt x="1187" y="2243"/>
                  </a:cubicBezTo>
                  <a:cubicBezTo>
                    <a:pt x="285" y="4012"/>
                    <a:pt x="1" y="5924"/>
                    <a:pt x="294" y="7854"/>
                  </a:cubicBezTo>
                  <a:cubicBezTo>
                    <a:pt x="1018" y="12636"/>
                    <a:pt x="3281" y="16570"/>
                    <a:pt x="7157" y="19499"/>
                  </a:cubicBezTo>
                  <a:cubicBezTo>
                    <a:pt x="9269" y="21093"/>
                    <a:pt x="11589" y="22238"/>
                    <a:pt x="14328" y="22239"/>
                  </a:cubicBezTo>
                  <a:cubicBezTo>
                    <a:pt x="18252" y="22218"/>
                    <a:pt x="22214" y="19420"/>
                    <a:pt x="23544" y="15731"/>
                  </a:cubicBezTo>
                  <a:cubicBezTo>
                    <a:pt x="24633" y="12717"/>
                    <a:pt x="24032" y="9778"/>
                    <a:pt x="21943" y="7865"/>
                  </a:cubicBezTo>
                  <a:cubicBezTo>
                    <a:pt x="20404" y="6455"/>
                    <a:pt x="18635" y="5883"/>
                    <a:pt x="16700" y="5883"/>
                  </a:cubicBezTo>
                  <a:cubicBezTo>
                    <a:pt x="16223" y="5883"/>
                    <a:pt x="15735" y="5918"/>
                    <a:pt x="15239" y="5984"/>
                  </a:cubicBezTo>
                  <a:cubicBezTo>
                    <a:pt x="13952" y="6153"/>
                    <a:pt x="12662" y="6297"/>
                    <a:pt x="11369" y="6409"/>
                  </a:cubicBezTo>
                  <a:cubicBezTo>
                    <a:pt x="11325" y="6413"/>
                    <a:pt x="11282" y="6414"/>
                    <a:pt x="11239" y="6414"/>
                  </a:cubicBezTo>
                  <a:cubicBezTo>
                    <a:pt x="10744" y="6414"/>
                    <a:pt x="10346" y="6155"/>
                    <a:pt x="10084" y="5686"/>
                  </a:cubicBezTo>
                  <a:cubicBezTo>
                    <a:pt x="9800" y="5180"/>
                    <a:pt x="9500" y="4684"/>
                    <a:pt x="9202" y="4185"/>
                  </a:cubicBezTo>
                  <a:cubicBezTo>
                    <a:pt x="8397" y="2833"/>
                    <a:pt x="7482" y="1571"/>
                    <a:pt x="6179" y="648"/>
                  </a:cubicBezTo>
                  <a:cubicBezTo>
                    <a:pt x="5566" y="214"/>
                    <a:pt x="4914" y="0"/>
                    <a:pt x="4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2"/>
            <p:cNvSpPr/>
            <p:nvPr/>
          </p:nvSpPr>
          <p:spPr>
            <a:xfrm rot="-2886542">
              <a:off x="-1957899" y="306994"/>
              <a:ext cx="5158208" cy="1261621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2"/>
            <p:cNvSpPr/>
            <p:nvPr/>
          </p:nvSpPr>
          <p:spPr>
            <a:xfrm rot="-2886542">
              <a:off x="448831" y="85862"/>
              <a:ext cx="65924" cy="103648"/>
            </a:xfrm>
            <a:custGeom>
              <a:avLst/>
              <a:gdLst/>
              <a:ahLst/>
              <a:cxnLst/>
              <a:rect l="l" t="t" r="r" b="b"/>
              <a:pathLst>
                <a:path w="2637" h="4146" extrusionOk="0">
                  <a:moveTo>
                    <a:pt x="739" y="0"/>
                  </a:moveTo>
                  <a:cubicBezTo>
                    <a:pt x="678" y="0"/>
                    <a:pt x="618" y="8"/>
                    <a:pt x="564" y="26"/>
                  </a:cubicBezTo>
                  <a:cubicBezTo>
                    <a:pt x="394" y="82"/>
                    <a:pt x="229" y="188"/>
                    <a:pt x="142" y="351"/>
                  </a:cubicBezTo>
                  <a:cubicBezTo>
                    <a:pt x="60" y="506"/>
                    <a:pt x="1" y="724"/>
                    <a:pt x="72" y="894"/>
                  </a:cubicBezTo>
                  <a:cubicBezTo>
                    <a:pt x="449" y="1806"/>
                    <a:pt x="827" y="2716"/>
                    <a:pt x="1205" y="3628"/>
                  </a:cubicBezTo>
                  <a:cubicBezTo>
                    <a:pt x="1278" y="3805"/>
                    <a:pt x="1356" y="3948"/>
                    <a:pt x="1529" y="4049"/>
                  </a:cubicBezTo>
                  <a:cubicBezTo>
                    <a:pt x="1632" y="4109"/>
                    <a:pt x="1767" y="4146"/>
                    <a:pt x="1897" y="4146"/>
                  </a:cubicBezTo>
                  <a:cubicBezTo>
                    <a:pt x="1958" y="4146"/>
                    <a:pt x="2018" y="4138"/>
                    <a:pt x="2073" y="4120"/>
                  </a:cubicBezTo>
                  <a:cubicBezTo>
                    <a:pt x="2243" y="4065"/>
                    <a:pt x="2408" y="3960"/>
                    <a:pt x="2495" y="3796"/>
                  </a:cubicBezTo>
                  <a:cubicBezTo>
                    <a:pt x="2577" y="3641"/>
                    <a:pt x="2636" y="3423"/>
                    <a:pt x="2565" y="3252"/>
                  </a:cubicBezTo>
                  <a:cubicBezTo>
                    <a:pt x="2188" y="2342"/>
                    <a:pt x="1810" y="1430"/>
                    <a:pt x="1432" y="519"/>
                  </a:cubicBezTo>
                  <a:cubicBezTo>
                    <a:pt x="1359" y="341"/>
                    <a:pt x="1281" y="198"/>
                    <a:pt x="1108" y="98"/>
                  </a:cubicBezTo>
                  <a:cubicBezTo>
                    <a:pt x="1005" y="37"/>
                    <a:pt x="869" y="0"/>
                    <a:pt x="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2"/>
            <p:cNvSpPr/>
            <p:nvPr/>
          </p:nvSpPr>
          <p:spPr>
            <a:xfrm rot="-2886542">
              <a:off x="464109" y="229196"/>
              <a:ext cx="72223" cy="59874"/>
            </a:xfrm>
            <a:custGeom>
              <a:avLst/>
              <a:gdLst/>
              <a:ahLst/>
              <a:cxnLst/>
              <a:rect l="l" t="t" r="r" b="b"/>
              <a:pathLst>
                <a:path w="2889" h="2395" extrusionOk="0">
                  <a:moveTo>
                    <a:pt x="741" y="1"/>
                  </a:moveTo>
                  <a:cubicBezTo>
                    <a:pt x="674" y="1"/>
                    <a:pt x="608" y="9"/>
                    <a:pt x="552" y="25"/>
                  </a:cubicBezTo>
                  <a:cubicBezTo>
                    <a:pt x="388" y="70"/>
                    <a:pt x="211" y="196"/>
                    <a:pt x="130" y="349"/>
                  </a:cubicBezTo>
                  <a:cubicBezTo>
                    <a:pt x="44" y="513"/>
                    <a:pt x="0" y="711"/>
                    <a:pt x="59" y="893"/>
                  </a:cubicBezTo>
                  <a:cubicBezTo>
                    <a:pt x="118" y="1075"/>
                    <a:pt x="226" y="1204"/>
                    <a:pt x="384" y="1315"/>
                  </a:cubicBezTo>
                  <a:cubicBezTo>
                    <a:pt x="853" y="1643"/>
                    <a:pt x="1323" y="1971"/>
                    <a:pt x="1793" y="2300"/>
                  </a:cubicBezTo>
                  <a:cubicBezTo>
                    <a:pt x="1886" y="2365"/>
                    <a:pt x="2021" y="2395"/>
                    <a:pt x="2148" y="2395"/>
                  </a:cubicBezTo>
                  <a:cubicBezTo>
                    <a:pt x="2215" y="2395"/>
                    <a:pt x="2281" y="2387"/>
                    <a:pt x="2337" y="2371"/>
                  </a:cubicBezTo>
                  <a:cubicBezTo>
                    <a:pt x="2501" y="2326"/>
                    <a:pt x="2678" y="2200"/>
                    <a:pt x="2759" y="2047"/>
                  </a:cubicBezTo>
                  <a:cubicBezTo>
                    <a:pt x="2845" y="1883"/>
                    <a:pt x="2889" y="1685"/>
                    <a:pt x="2830" y="1503"/>
                  </a:cubicBezTo>
                  <a:cubicBezTo>
                    <a:pt x="2771" y="1321"/>
                    <a:pt x="2663" y="1191"/>
                    <a:pt x="2505" y="1081"/>
                  </a:cubicBezTo>
                  <a:cubicBezTo>
                    <a:pt x="2036" y="753"/>
                    <a:pt x="1566" y="424"/>
                    <a:pt x="1095" y="96"/>
                  </a:cubicBezTo>
                  <a:cubicBezTo>
                    <a:pt x="1002" y="31"/>
                    <a:pt x="868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2"/>
            <p:cNvSpPr/>
            <p:nvPr/>
          </p:nvSpPr>
          <p:spPr>
            <a:xfrm rot="-2886542">
              <a:off x="592645" y="-22419"/>
              <a:ext cx="37399" cy="68648"/>
            </a:xfrm>
            <a:custGeom>
              <a:avLst/>
              <a:gdLst/>
              <a:ahLst/>
              <a:cxnLst/>
              <a:rect l="l" t="t" r="r" b="b"/>
              <a:pathLst>
                <a:path w="1496" h="2746" extrusionOk="0">
                  <a:moveTo>
                    <a:pt x="803" y="0"/>
                  </a:moveTo>
                  <a:cubicBezTo>
                    <a:pt x="796" y="0"/>
                    <a:pt x="789" y="0"/>
                    <a:pt x="782" y="1"/>
                  </a:cubicBezTo>
                  <a:cubicBezTo>
                    <a:pt x="599" y="9"/>
                    <a:pt x="410" y="69"/>
                    <a:pt x="282" y="208"/>
                  </a:cubicBezTo>
                  <a:cubicBezTo>
                    <a:pt x="152" y="349"/>
                    <a:pt x="86" y="512"/>
                    <a:pt x="76" y="706"/>
                  </a:cubicBezTo>
                  <a:cubicBezTo>
                    <a:pt x="53" y="1151"/>
                    <a:pt x="32" y="1595"/>
                    <a:pt x="9" y="2039"/>
                  </a:cubicBezTo>
                  <a:cubicBezTo>
                    <a:pt x="0" y="2215"/>
                    <a:pt x="94" y="2417"/>
                    <a:pt x="216" y="2539"/>
                  </a:cubicBezTo>
                  <a:cubicBezTo>
                    <a:pt x="333" y="2656"/>
                    <a:pt x="521" y="2746"/>
                    <a:pt x="692" y="2746"/>
                  </a:cubicBezTo>
                  <a:cubicBezTo>
                    <a:pt x="700" y="2746"/>
                    <a:pt x="708" y="2745"/>
                    <a:pt x="715" y="2745"/>
                  </a:cubicBezTo>
                  <a:cubicBezTo>
                    <a:pt x="897" y="2737"/>
                    <a:pt x="1086" y="2677"/>
                    <a:pt x="1214" y="2539"/>
                  </a:cubicBezTo>
                  <a:cubicBezTo>
                    <a:pt x="1344" y="2397"/>
                    <a:pt x="1410" y="2234"/>
                    <a:pt x="1421" y="2039"/>
                  </a:cubicBezTo>
                  <a:cubicBezTo>
                    <a:pt x="1443" y="1595"/>
                    <a:pt x="1465" y="1151"/>
                    <a:pt x="1487" y="706"/>
                  </a:cubicBezTo>
                  <a:cubicBezTo>
                    <a:pt x="1496" y="532"/>
                    <a:pt x="1402" y="329"/>
                    <a:pt x="1280" y="208"/>
                  </a:cubicBezTo>
                  <a:cubicBezTo>
                    <a:pt x="1163" y="90"/>
                    <a:pt x="973" y="0"/>
                    <a:pt x="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1"/>
        </a:solidFill>
        <a:effectLst/>
      </p:bgPr>
    </p:bg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53"/>
          <p:cNvGrpSpPr/>
          <p:nvPr/>
        </p:nvGrpSpPr>
        <p:grpSpPr>
          <a:xfrm rot="-10667963">
            <a:off x="-1531995" y="-479102"/>
            <a:ext cx="2804842" cy="4653622"/>
            <a:chOff x="7207535" y="-1917684"/>
            <a:chExt cx="2804737" cy="4653447"/>
          </a:xfrm>
        </p:grpSpPr>
        <p:sp>
          <p:nvSpPr>
            <p:cNvPr id="870" name="Google Shape;870;p53"/>
            <p:cNvSpPr/>
            <p:nvPr/>
          </p:nvSpPr>
          <p:spPr>
            <a:xfrm rot="-5612929">
              <a:off x="6417051" y="-792094"/>
              <a:ext cx="4513404" cy="2402267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1" name="Google Shape;871;p53"/>
            <p:cNvGrpSpPr/>
            <p:nvPr/>
          </p:nvGrpSpPr>
          <p:grpSpPr>
            <a:xfrm rot="-6299960">
              <a:off x="7174624" y="273233"/>
              <a:ext cx="364914" cy="211869"/>
              <a:chOff x="4974900" y="1043625"/>
              <a:chExt cx="364925" cy="211875"/>
            </a:xfrm>
          </p:grpSpPr>
          <p:sp>
            <p:nvSpPr>
              <p:cNvPr id="872" name="Google Shape;872;p53"/>
              <p:cNvSpPr/>
              <p:nvPr/>
            </p:nvSpPr>
            <p:spPr>
              <a:xfrm>
                <a:off x="5283175" y="1180100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3"/>
              <p:cNvSpPr/>
              <p:nvPr/>
            </p:nvSpPr>
            <p:spPr>
              <a:xfrm>
                <a:off x="5128100" y="1043625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3"/>
              <p:cNvSpPr/>
              <p:nvPr/>
            </p:nvSpPr>
            <p:spPr>
              <a:xfrm>
                <a:off x="4974900" y="1090125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5" name="Google Shape;875;p53"/>
          <p:cNvGrpSpPr/>
          <p:nvPr/>
        </p:nvGrpSpPr>
        <p:grpSpPr>
          <a:xfrm rot="10800000">
            <a:off x="6312688" y="1584149"/>
            <a:ext cx="4962961" cy="4847059"/>
            <a:chOff x="-2150062" y="-1403326"/>
            <a:chExt cx="4962961" cy="4847059"/>
          </a:xfrm>
        </p:grpSpPr>
        <p:sp>
          <p:nvSpPr>
            <p:cNvPr id="876" name="Google Shape;876;p53"/>
            <p:cNvSpPr/>
            <p:nvPr/>
          </p:nvSpPr>
          <p:spPr>
            <a:xfrm rot="5563672">
              <a:off x="-2258995" y="-744728"/>
              <a:ext cx="4307589" cy="3889123"/>
            </a:xfrm>
            <a:custGeom>
              <a:avLst/>
              <a:gdLst/>
              <a:ahLst/>
              <a:cxnLst/>
              <a:rect l="l" t="t" r="r" b="b"/>
              <a:pathLst>
                <a:path w="24633" h="22240" extrusionOk="0">
                  <a:moveTo>
                    <a:pt x="4277" y="0"/>
                  </a:moveTo>
                  <a:cubicBezTo>
                    <a:pt x="3437" y="0"/>
                    <a:pt x="2624" y="373"/>
                    <a:pt x="1959" y="1105"/>
                  </a:cubicBezTo>
                  <a:cubicBezTo>
                    <a:pt x="1654" y="1442"/>
                    <a:pt x="1394" y="1838"/>
                    <a:pt x="1187" y="2243"/>
                  </a:cubicBezTo>
                  <a:cubicBezTo>
                    <a:pt x="285" y="4012"/>
                    <a:pt x="1" y="5924"/>
                    <a:pt x="294" y="7854"/>
                  </a:cubicBezTo>
                  <a:cubicBezTo>
                    <a:pt x="1018" y="12636"/>
                    <a:pt x="3281" y="16570"/>
                    <a:pt x="7157" y="19499"/>
                  </a:cubicBezTo>
                  <a:cubicBezTo>
                    <a:pt x="9269" y="21093"/>
                    <a:pt x="11589" y="22238"/>
                    <a:pt x="14328" y="22239"/>
                  </a:cubicBezTo>
                  <a:cubicBezTo>
                    <a:pt x="18252" y="22218"/>
                    <a:pt x="22214" y="19420"/>
                    <a:pt x="23544" y="15731"/>
                  </a:cubicBezTo>
                  <a:cubicBezTo>
                    <a:pt x="24633" y="12717"/>
                    <a:pt x="24032" y="9778"/>
                    <a:pt x="21943" y="7865"/>
                  </a:cubicBezTo>
                  <a:cubicBezTo>
                    <a:pt x="20404" y="6455"/>
                    <a:pt x="18635" y="5883"/>
                    <a:pt x="16700" y="5883"/>
                  </a:cubicBezTo>
                  <a:cubicBezTo>
                    <a:pt x="16223" y="5883"/>
                    <a:pt x="15735" y="5918"/>
                    <a:pt x="15239" y="5984"/>
                  </a:cubicBezTo>
                  <a:cubicBezTo>
                    <a:pt x="13952" y="6153"/>
                    <a:pt x="12662" y="6297"/>
                    <a:pt x="11369" y="6409"/>
                  </a:cubicBezTo>
                  <a:cubicBezTo>
                    <a:pt x="11325" y="6413"/>
                    <a:pt x="11282" y="6414"/>
                    <a:pt x="11239" y="6414"/>
                  </a:cubicBezTo>
                  <a:cubicBezTo>
                    <a:pt x="10744" y="6414"/>
                    <a:pt x="10346" y="6155"/>
                    <a:pt x="10084" y="5686"/>
                  </a:cubicBezTo>
                  <a:cubicBezTo>
                    <a:pt x="9800" y="5180"/>
                    <a:pt x="9500" y="4684"/>
                    <a:pt x="9202" y="4185"/>
                  </a:cubicBezTo>
                  <a:cubicBezTo>
                    <a:pt x="8397" y="2833"/>
                    <a:pt x="7482" y="1571"/>
                    <a:pt x="6179" y="648"/>
                  </a:cubicBezTo>
                  <a:cubicBezTo>
                    <a:pt x="5566" y="214"/>
                    <a:pt x="4914" y="0"/>
                    <a:pt x="4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 rot="-2886542">
              <a:off x="-1957899" y="306994"/>
              <a:ext cx="5158208" cy="1261621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 rot="-2886542">
              <a:off x="448831" y="85862"/>
              <a:ext cx="65924" cy="103648"/>
            </a:xfrm>
            <a:custGeom>
              <a:avLst/>
              <a:gdLst/>
              <a:ahLst/>
              <a:cxnLst/>
              <a:rect l="l" t="t" r="r" b="b"/>
              <a:pathLst>
                <a:path w="2637" h="4146" extrusionOk="0">
                  <a:moveTo>
                    <a:pt x="739" y="0"/>
                  </a:moveTo>
                  <a:cubicBezTo>
                    <a:pt x="678" y="0"/>
                    <a:pt x="618" y="8"/>
                    <a:pt x="564" y="26"/>
                  </a:cubicBezTo>
                  <a:cubicBezTo>
                    <a:pt x="394" y="82"/>
                    <a:pt x="229" y="188"/>
                    <a:pt x="142" y="351"/>
                  </a:cubicBezTo>
                  <a:cubicBezTo>
                    <a:pt x="60" y="506"/>
                    <a:pt x="1" y="724"/>
                    <a:pt x="72" y="894"/>
                  </a:cubicBezTo>
                  <a:cubicBezTo>
                    <a:pt x="449" y="1806"/>
                    <a:pt x="827" y="2716"/>
                    <a:pt x="1205" y="3628"/>
                  </a:cubicBezTo>
                  <a:cubicBezTo>
                    <a:pt x="1278" y="3805"/>
                    <a:pt x="1356" y="3948"/>
                    <a:pt x="1529" y="4049"/>
                  </a:cubicBezTo>
                  <a:cubicBezTo>
                    <a:pt x="1632" y="4109"/>
                    <a:pt x="1767" y="4146"/>
                    <a:pt x="1897" y="4146"/>
                  </a:cubicBezTo>
                  <a:cubicBezTo>
                    <a:pt x="1958" y="4146"/>
                    <a:pt x="2018" y="4138"/>
                    <a:pt x="2073" y="4120"/>
                  </a:cubicBezTo>
                  <a:cubicBezTo>
                    <a:pt x="2243" y="4065"/>
                    <a:pt x="2408" y="3960"/>
                    <a:pt x="2495" y="3796"/>
                  </a:cubicBezTo>
                  <a:cubicBezTo>
                    <a:pt x="2577" y="3641"/>
                    <a:pt x="2636" y="3423"/>
                    <a:pt x="2565" y="3252"/>
                  </a:cubicBezTo>
                  <a:cubicBezTo>
                    <a:pt x="2188" y="2342"/>
                    <a:pt x="1810" y="1430"/>
                    <a:pt x="1432" y="519"/>
                  </a:cubicBezTo>
                  <a:cubicBezTo>
                    <a:pt x="1359" y="341"/>
                    <a:pt x="1281" y="198"/>
                    <a:pt x="1108" y="98"/>
                  </a:cubicBezTo>
                  <a:cubicBezTo>
                    <a:pt x="1005" y="37"/>
                    <a:pt x="869" y="0"/>
                    <a:pt x="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 rot="-2886542">
              <a:off x="464109" y="229196"/>
              <a:ext cx="72223" cy="59874"/>
            </a:xfrm>
            <a:custGeom>
              <a:avLst/>
              <a:gdLst/>
              <a:ahLst/>
              <a:cxnLst/>
              <a:rect l="l" t="t" r="r" b="b"/>
              <a:pathLst>
                <a:path w="2889" h="2395" extrusionOk="0">
                  <a:moveTo>
                    <a:pt x="741" y="1"/>
                  </a:moveTo>
                  <a:cubicBezTo>
                    <a:pt x="674" y="1"/>
                    <a:pt x="608" y="9"/>
                    <a:pt x="552" y="25"/>
                  </a:cubicBezTo>
                  <a:cubicBezTo>
                    <a:pt x="388" y="70"/>
                    <a:pt x="211" y="196"/>
                    <a:pt x="130" y="349"/>
                  </a:cubicBezTo>
                  <a:cubicBezTo>
                    <a:pt x="44" y="513"/>
                    <a:pt x="0" y="711"/>
                    <a:pt x="59" y="893"/>
                  </a:cubicBezTo>
                  <a:cubicBezTo>
                    <a:pt x="118" y="1075"/>
                    <a:pt x="226" y="1204"/>
                    <a:pt x="384" y="1315"/>
                  </a:cubicBezTo>
                  <a:cubicBezTo>
                    <a:pt x="853" y="1643"/>
                    <a:pt x="1323" y="1971"/>
                    <a:pt x="1793" y="2300"/>
                  </a:cubicBezTo>
                  <a:cubicBezTo>
                    <a:pt x="1886" y="2365"/>
                    <a:pt x="2021" y="2395"/>
                    <a:pt x="2148" y="2395"/>
                  </a:cubicBezTo>
                  <a:cubicBezTo>
                    <a:pt x="2215" y="2395"/>
                    <a:pt x="2281" y="2387"/>
                    <a:pt x="2337" y="2371"/>
                  </a:cubicBezTo>
                  <a:cubicBezTo>
                    <a:pt x="2501" y="2326"/>
                    <a:pt x="2678" y="2200"/>
                    <a:pt x="2759" y="2047"/>
                  </a:cubicBezTo>
                  <a:cubicBezTo>
                    <a:pt x="2845" y="1883"/>
                    <a:pt x="2889" y="1685"/>
                    <a:pt x="2830" y="1503"/>
                  </a:cubicBezTo>
                  <a:cubicBezTo>
                    <a:pt x="2771" y="1321"/>
                    <a:pt x="2663" y="1191"/>
                    <a:pt x="2505" y="1081"/>
                  </a:cubicBezTo>
                  <a:cubicBezTo>
                    <a:pt x="2036" y="753"/>
                    <a:pt x="1566" y="424"/>
                    <a:pt x="1095" y="96"/>
                  </a:cubicBezTo>
                  <a:cubicBezTo>
                    <a:pt x="1002" y="31"/>
                    <a:pt x="868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 rot="-2886542">
              <a:off x="592645" y="-22419"/>
              <a:ext cx="37399" cy="68648"/>
            </a:xfrm>
            <a:custGeom>
              <a:avLst/>
              <a:gdLst/>
              <a:ahLst/>
              <a:cxnLst/>
              <a:rect l="l" t="t" r="r" b="b"/>
              <a:pathLst>
                <a:path w="1496" h="2746" extrusionOk="0">
                  <a:moveTo>
                    <a:pt x="803" y="0"/>
                  </a:moveTo>
                  <a:cubicBezTo>
                    <a:pt x="796" y="0"/>
                    <a:pt x="789" y="0"/>
                    <a:pt x="782" y="1"/>
                  </a:cubicBezTo>
                  <a:cubicBezTo>
                    <a:pt x="599" y="9"/>
                    <a:pt x="410" y="69"/>
                    <a:pt x="282" y="208"/>
                  </a:cubicBezTo>
                  <a:cubicBezTo>
                    <a:pt x="152" y="349"/>
                    <a:pt x="86" y="512"/>
                    <a:pt x="76" y="706"/>
                  </a:cubicBezTo>
                  <a:cubicBezTo>
                    <a:pt x="53" y="1151"/>
                    <a:pt x="32" y="1595"/>
                    <a:pt x="9" y="2039"/>
                  </a:cubicBezTo>
                  <a:cubicBezTo>
                    <a:pt x="0" y="2215"/>
                    <a:pt x="94" y="2417"/>
                    <a:pt x="216" y="2539"/>
                  </a:cubicBezTo>
                  <a:cubicBezTo>
                    <a:pt x="333" y="2656"/>
                    <a:pt x="521" y="2746"/>
                    <a:pt x="692" y="2746"/>
                  </a:cubicBezTo>
                  <a:cubicBezTo>
                    <a:pt x="700" y="2746"/>
                    <a:pt x="708" y="2745"/>
                    <a:pt x="715" y="2745"/>
                  </a:cubicBezTo>
                  <a:cubicBezTo>
                    <a:pt x="897" y="2737"/>
                    <a:pt x="1086" y="2677"/>
                    <a:pt x="1214" y="2539"/>
                  </a:cubicBezTo>
                  <a:cubicBezTo>
                    <a:pt x="1344" y="2397"/>
                    <a:pt x="1410" y="2234"/>
                    <a:pt x="1421" y="2039"/>
                  </a:cubicBezTo>
                  <a:cubicBezTo>
                    <a:pt x="1443" y="1595"/>
                    <a:pt x="1465" y="1151"/>
                    <a:pt x="1487" y="706"/>
                  </a:cubicBezTo>
                  <a:cubicBezTo>
                    <a:pt x="1496" y="532"/>
                    <a:pt x="1402" y="329"/>
                    <a:pt x="1280" y="208"/>
                  </a:cubicBezTo>
                  <a:cubicBezTo>
                    <a:pt x="1163" y="90"/>
                    <a:pt x="973" y="0"/>
                    <a:pt x="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 txBox="1">
            <a:spLocks noGrp="1"/>
          </p:cNvSpPr>
          <p:nvPr>
            <p:ph type="title"/>
          </p:nvPr>
        </p:nvSpPr>
        <p:spPr>
          <a:xfrm>
            <a:off x="720000" y="4566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56"/>
          <p:cNvSpPr txBox="1">
            <a:spLocks noGrp="1"/>
          </p:cNvSpPr>
          <p:nvPr>
            <p:ph type="subTitle" idx="1"/>
          </p:nvPr>
        </p:nvSpPr>
        <p:spPr>
          <a:xfrm>
            <a:off x="720000" y="1486550"/>
            <a:ext cx="4525500" cy="21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18" name="Google Shape;918;p56"/>
          <p:cNvGrpSpPr/>
          <p:nvPr/>
        </p:nvGrpSpPr>
        <p:grpSpPr>
          <a:xfrm rot="6681527" flipH="1">
            <a:off x="4599111" y="2505095"/>
            <a:ext cx="6667403" cy="6820992"/>
            <a:chOff x="-3065900" y="-1917675"/>
            <a:chExt cx="6667532" cy="6821124"/>
          </a:xfrm>
        </p:grpSpPr>
        <p:sp>
          <p:nvSpPr>
            <p:cNvPr id="919" name="Google Shape;919;p56"/>
            <p:cNvSpPr/>
            <p:nvPr/>
          </p:nvSpPr>
          <p:spPr>
            <a:xfrm rot="-8659598" flipH="1">
              <a:off x="-1981006" y="-1091088"/>
              <a:ext cx="4497744" cy="5167950"/>
            </a:xfrm>
            <a:custGeom>
              <a:avLst/>
              <a:gdLst/>
              <a:ahLst/>
              <a:cxnLst/>
              <a:rect l="l" t="t" r="r" b="b"/>
              <a:pathLst>
                <a:path w="35896" h="49992" extrusionOk="0">
                  <a:moveTo>
                    <a:pt x="8261" y="1"/>
                  </a:moveTo>
                  <a:cubicBezTo>
                    <a:pt x="7097" y="1"/>
                    <a:pt x="5978" y="354"/>
                    <a:pt x="4947" y="1169"/>
                  </a:cubicBezTo>
                  <a:cubicBezTo>
                    <a:pt x="2867" y="2815"/>
                    <a:pt x="1308" y="4876"/>
                    <a:pt x="698" y="7545"/>
                  </a:cubicBezTo>
                  <a:cubicBezTo>
                    <a:pt x="0" y="10596"/>
                    <a:pt x="37" y="13676"/>
                    <a:pt x="401" y="16749"/>
                  </a:cubicBezTo>
                  <a:cubicBezTo>
                    <a:pt x="907" y="21027"/>
                    <a:pt x="2277" y="25068"/>
                    <a:pt x="4165" y="28915"/>
                  </a:cubicBezTo>
                  <a:cubicBezTo>
                    <a:pt x="5804" y="32254"/>
                    <a:pt x="7565" y="35537"/>
                    <a:pt x="9352" y="38801"/>
                  </a:cubicBezTo>
                  <a:cubicBezTo>
                    <a:pt x="11092" y="41975"/>
                    <a:pt x="13430" y="44635"/>
                    <a:pt x="16488" y="46625"/>
                  </a:cubicBezTo>
                  <a:cubicBezTo>
                    <a:pt x="19457" y="48558"/>
                    <a:pt x="22617" y="49935"/>
                    <a:pt x="26236" y="49992"/>
                  </a:cubicBezTo>
                  <a:cubicBezTo>
                    <a:pt x="26677" y="49965"/>
                    <a:pt x="27117" y="49949"/>
                    <a:pt x="27557" y="49912"/>
                  </a:cubicBezTo>
                  <a:cubicBezTo>
                    <a:pt x="30854" y="49645"/>
                    <a:pt x="33909" y="47284"/>
                    <a:pt x="34800" y="44254"/>
                  </a:cubicBezTo>
                  <a:cubicBezTo>
                    <a:pt x="35369" y="42317"/>
                    <a:pt x="35333" y="40337"/>
                    <a:pt x="34659" y="38454"/>
                  </a:cubicBezTo>
                  <a:cubicBezTo>
                    <a:pt x="33959" y="36501"/>
                    <a:pt x="33164" y="34562"/>
                    <a:pt x="32205" y="32723"/>
                  </a:cubicBezTo>
                  <a:cubicBezTo>
                    <a:pt x="30965" y="30345"/>
                    <a:pt x="31183" y="28268"/>
                    <a:pt x="32770" y="26130"/>
                  </a:cubicBezTo>
                  <a:cubicBezTo>
                    <a:pt x="33615" y="24991"/>
                    <a:pt x="34230" y="23644"/>
                    <a:pt x="34758" y="22315"/>
                  </a:cubicBezTo>
                  <a:cubicBezTo>
                    <a:pt x="35896" y="19456"/>
                    <a:pt x="35815" y="16576"/>
                    <a:pt x="34371" y="13831"/>
                  </a:cubicBezTo>
                  <a:cubicBezTo>
                    <a:pt x="33091" y="11401"/>
                    <a:pt x="31116" y="9791"/>
                    <a:pt x="28303" y="9577"/>
                  </a:cubicBezTo>
                  <a:cubicBezTo>
                    <a:pt x="27989" y="9553"/>
                    <a:pt x="27672" y="9542"/>
                    <a:pt x="27353" y="9542"/>
                  </a:cubicBezTo>
                  <a:cubicBezTo>
                    <a:pt x="26314" y="9542"/>
                    <a:pt x="25261" y="9661"/>
                    <a:pt x="24244" y="9843"/>
                  </a:cubicBezTo>
                  <a:cubicBezTo>
                    <a:pt x="23782" y="9925"/>
                    <a:pt x="23338" y="9966"/>
                    <a:pt x="22912" y="9966"/>
                  </a:cubicBezTo>
                  <a:cubicBezTo>
                    <a:pt x="21015" y="9966"/>
                    <a:pt x="19467" y="9152"/>
                    <a:pt x="18214" y="7524"/>
                  </a:cubicBezTo>
                  <a:cubicBezTo>
                    <a:pt x="17677" y="6827"/>
                    <a:pt x="17168" y="6105"/>
                    <a:pt x="16679" y="5372"/>
                  </a:cubicBezTo>
                  <a:cubicBezTo>
                    <a:pt x="15217" y="3187"/>
                    <a:pt x="13367" y="1476"/>
                    <a:pt x="10873" y="526"/>
                  </a:cubicBezTo>
                  <a:cubicBezTo>
                    <a:pt x="9989" y="190"/>
                    <a:pt x="9113" y="1"/>
                    <a:pt x="8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6"/>
            <p:cNvSpPr/>
            <p:nvPr/>
          </p:nvSpPr>
          <p:spPr>
            <a:xfrm rot="9181833" flipH="1">
              <a:off x="-1995141" y="485102"/>
              <a:ext cx="5090381" cy="2709364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1" name="Google Shape;921;p56"/>
            <p:cNvGrpSpPr/>
            <p:nvPr/>
          </p:nvGrpSpPr>
          <p:grpSpPr>
            <a:xfrm rot="4186152" flipH="1">
              <a:off x="73542" y="1976847"/>
              <a:ext cx="449322" cy="184224"/>
              <a:chOff x="3046800" y="974525"/>
              <a:chExt cx="449325" cy="184225"/>
            </a:xfrm>
          </p:grpSpPr>
          <p:sp>
            <p:nvSpPr>
              <p:cNvPr id="922" name="Google Shape;922;p56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6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6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56"/>
            <p:cNvGrpSpPr/>
            <p:nvPr/>
          </p:nvGrpSpPr>
          <p:grpSpPr>
            <a:xfrm rot="9181960" flipH="1">
              <a:off x="1209575" y="2975859"/>
              <a:ext cx="364939" cy="211883"/>
              <a:chOff x="4974900" y="1043625"/>
              <a:chExt cx="364925" cy="211875"/>
            </a:xfrm>
          </p:grpSpPr>
          <p:sp>
            <p:nvSpPr>
              <p:cNvPr id="926" name="Google Shape;926;p56"/>
              <p:cNvSpPr/>
              <p:nvPr/>
            </p:nvSpPr>
            <p:spPr>
              <a:xfrm>
                <a:off x="5283175" y="1180100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6"/>
              <p:cNvSpPr/>
              <p:nvPr/>
            </p:nvSpPr>
            <p:spPr>
              <a:xfrm>
                <a:off x="5128100" y="1043625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6"/>
              <p:cNvSpPr/>
              <p:nvPr/>
            </p:nvSpPr>
            <p:spPr>
              <a:xfrm>
                <a:off x="4974900" y="1090125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4056500" y="-2603475"/>
            <a:ext cx="6667532" cy="6821124"/>
            <a:chOff x="-3065900" y="-1917675"/>
            <a:chExt cx="6667532" cy="6821124"/>
          </a:xfrm>
        </p:grpSpPr>
        <p:sp>
          <p:nvSpPr>
            <p:cNvPr id="66" name="Google Shape;66;p5"/>
            <p:cNvSpPr/>
            <p:nvPr/>
          </p:nvSpPr>
          <p:spPr>
            <a:xfrm rot="-8659598" flipH="1">
              <a:off x="-1981006" y="-1091088"/>
              <a:ext cx="4497744" cy="5167950"/>
            </a:xfrm>
            <a:custGeom>
              <a:avLst/>
              <a:gdLst/>
              <a:ahLst/>
              <a:cxnLst/>
              <a:rect l="l" t="t" r="r" b="b"/>
              <a:pathLst>
                <a:path w="35896" h="49992" extrusionOk="0">
                  <a:moveTo>
                    <a:pt x="8261" y="1"/>
                  </a:moveTo>
                  <a:cubicBezTo>
                    <a:pt x="7097" y="1"/>
                    <a:pt x="5978" y="354"/>
                    <a:pt x="4947" y="1169"/>
                  </a:cubicBezTo>
                  <a:cubicBezTo>
                    <a:pt x="2867" y="2815"/>
                    <a:pt x="1308" y="4876"/>
                    <a:pt x="698" y="7545"/>
                  </a:cubicBezTo>
                  <a:cubicBezTo>
                    <a:pt x="0" y="10596"/>
                    <a:pt x="37" y="13676"/>
                    <a:pt x="401" y="16749"/>
                  </a:cubicBezTo>
                  <a:cubicBezTo>
                    <a:pt x="907" y="21027"/>
                    <a:pt x="2277" y="25068"/>
                    <a:pt x="4165" y="28915"/>
                  </a:cubicBezTo>
                  <a:cubicBezTo>
                    <a:pt x="5804" y="32254"/>
                    <a:pt x="7565" y="35537"/>
                    <a:pt x="9352" y="38801"/>
                  </a:cubicBezTo>
                  <a:cubicBezTo>
                    <a:pt x="11092" y="41975"/>
                    <a:pt x="13430" y="44635"/>
                    <a:pt x="16488" y="46625"/>
                  </a:cubicBezTo>
                  <a:cubicBezTo>
                    <a:pt x="19457" y="48558"/>
                    <a:pt x="22617" y="49935"/>
                    <a:pt x="26236" y="49992"/>
                  </a:cubicBezTo>
                  <a:cubicBezTo>
                    <a:pt x="26677" y="49965"/>
                    <a:pt x="27117" y="49949"/>
                    <a:pt x="27557" y="49912"/>
                  </a:cubicBezTo>
                  <a:cubicBezTo>
                    <a:pt x="30854" y="49645"/>
                    <a:pt x="33909" y="47284"/>
                    <a:pt x="34800" y="44254"/>
                  </a:cubicBezTo>
                  <a:cubicBezTo>
                    <a:pt x="35369" y="42317"/>
                    <a:pt x="35333" y="40337"/>
                    <a:pt x="34659" y="38454"/>
                  </a:cubicBezTo>
                  <a:cubicBezTo>
                    <a:pt x="33959" y="36501"/>
                    <a:pt x="33164" y="34562"/>
                    <a:pt x="32205" y="32723"/>
                  </a:cubicBezTo>
                  <a:cubicBezTo>
                    <a:pt x="30965" y="30345"/>
                    <a:pt x="31183" y="28268"/>
                    <a:pt x="32770" y="26130"/>
                  </a:cubicBezTo>
                  <a:cubicBezTo>
                    <a:pt x="33615" y="24991"/>
                    <a:pt x="34230" y="23644"/>
                    <a:pt x="34758" y="22315"/>
                  </a:cubicBezTo>
                  <a:cubicBezTo>
                    <a:pt x="35896" y="19456"/>
                    <a:pt x="35815" y="16576"/>
                    <a:pt x="34371" y="13831"/>
                  </a:cubicBezTo>
                  <a:cubicBezTo>
                    <a:pt x="33091" y="11401"/>
                    <a:pt x="31116" y="9791"/>
                    <a:pt x="28303" y="9577"/>
                  </a:cubicBezTo>
                  <a:cubicBezTo>
                    <a:pt x="27989" y="9553"/>
                    <a:pt x="27672" y="9542"/>
                    <a:pt x="27353" y="9542"/>
                  </a:cubicBezTo>
                  <a:cubicBezTo>
                    <a:pt x="26314" y="9542"/>
                    <a:pt x="25261" y="9661"/>
                    <a:pt x="24244" y="9843"/>
                  </a:cubicBezTo>
                  <a:cubicBezTo>
                    <a:pt x="23782" y="9925"/>
                    <a:pt x="23338" y="9966"/>
                    <a:pt x="22912" y="9966"/>
                  </a:cubicBezTo>
                  <a:cubicBezTo>
                    <a:pt x="21015" y="9966"/>
                    <a:pt x="19467" y="9152"/>
                    <a:pt x="18214" y="7524"/>
                  </a:cubicBezTo>
                  <a:cubicBezTo>
                    <a:pt x="17677" y="6827"/>
                    <a:pt x="17168" y="6105"/>
                    <a:pt x="16679" y="5372"/>
                  </a:cubicBezTo>
                  <a:cubicBezTo>
                    <a:pt x="15217" y="3187"/>
                    <a:pt x="13367" y="1476"/>
                    <a:pt x="10873" y="526"/>
                  </a:cubicBezTo>
                  <a:cubicBezTo>
                    <a:pt x="9989" y="190"/>
                    <a:pt x="9113" y="1"/>
                    <a:pt x="8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 rot="9181833" flipH="1">
              <a:off x="-1995141" y="485102"/>
              <a:ext cx="5090381" cy="2709364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5"/>
            <p:cNvGrpSpPr/>
            <p:nvPr/>
          </p:nvGrpSpPr>
          <p:grpSpPr>
            <a:xfrm rot="4186152" flipH="1">
              <a:off x="73542" y="1976847"/>
              <a:ext cx="449322" cy="184224"/>
              <a:chOff x="3046800" y="974525"/>
              <a:chExt cx="449325" cy="184225"/>
            </a:xfrm>
          </p:grpSpPr>
          <p:sp>
            <p:nvSpPr>
              <p:cNvPr id="69" name="Google Shape;69;p5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 rot="9181960" flipH="1">
              <a:off x="1209575" y="2975859"/>
              <a:ext cx="364939" cy="211883"/>
              <a:chOff x="4974900" y="1043625"/>
              <a:chExt cx="364925" cy="21187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5283175" y="1180100"/>
                <a:ext cx="56650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016" extrusionOk="0">
                    <a:moveTo>
                      <a:pt x="1521" y="0"/>
                    </a:moveTo>
                    <a:cubicBezTo>
                      <a:pt x="1462" y="0"/>
                      <a:pt x="1402" y="9"/>
                      <a:pt x="1345" y="27"/>
                    </a:cubicBezTo>
                    <a:cubicBezTo>
                      <a:pt x="1176" y="82"/>
                      <a:pt x="1005" y="188"/>
                      <a:pt x="923" y="351"/>
                    </a:cubicBezTo>
                    <a:cubicBezTo>
                      <a:pt x="657" y="885"/>
                      <a:pt x="390" y="1418"/>
                      <a:pt x="123" y="1952"/>
                    </a:cubicBezTo>
                    <a:cubicBezTo>
                      <a:pt x="38" y="2122"/>
                      <a:pt x="0" y="2307"/>
                      <a:pt x="53" y="2496"/>
                    </a:cubicBezTo>
                    <a:cubicBezTo>
                      <a:pt x="97" y="2659"/>
                      <a:pt x="224" y="2836"/>
                      <a:pt x="377" y="2917"/>
                    </a:cubicBezTo>
                    <a:cubicBezTo>
                      <a:pt x="488" y="2976"/>
                      <a:pt x="616" y="3015"/>
                      <a:pt x="744" y="3015"/>
                    </a:cubicBezTo>
                    <a:cubicBezTo>
                      <a:pt x="804" y="3015"/>
                      <a:pt x="863" y="3007"/>
                      <a:pt x="920" y="2988"/>
                    </a:cubicBezTo>
                    <a:cubicBezTo>
                      <a:pt x="1088" y="2934"/>
                      <a:pt x="1260" y="2828"/>
                      <a:pt x="1342" y="2664"/>
                    </a:cubicBezTo>
                    <a:cubicBezTo>
                      <a:pt x="1609" y="2131"/>
                      <a:pt x="1875" y="1597"/>
                      <a:pt x="2142" y="1064"/>
                    </a:cubicBezTo>
                    <a:cubicBezTo>
                      <a:pt x="2227" y="894"/>
                      <a:pt x="2265" y="708"/>
                      <a:pt x="2213" y="520"/>
                    </a:cubicBezTo>
                    <a:cubicBezTo>
                      <a:pt x="2168" y="357"/>
                      <a:pt x="2042" y="179"/>
                      <a:pt x="1889" y="98"/>
                    </a:cubicBezTo>
                    <a:cubicBezTo>
                      <a:pt x="1777" y="39"/>
                      <a:pt x="1649" y="0"/>
                      <a:pt x="1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5128100" y="1043625"/>
                <a:ext cx="531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31" extrusionOk="0">
                    <a:moveTo>
                      <a:pt x="1418" y="0"/>
                    </a:moveTo>
                    <a:cubicBezTo>
                      <a:pt x="1109" y="0"/>
                      <a:pt x="761" y="179"/>
                      <a:pt x="711" y="510"/>
                    </a:cubicBezTo>
                    <a:cubicBezTo>
                      <a:pt x="492" y="1955"/>
                      <a:pt x="274" y="3400"/>
                      <a:pt x="55" y="4845"/>
                    </a:cubicBezTo>
                    <a:cubicBezTo>
                      <a:pt x="0" y="5210"/>
                      <a:pt x="146" y="5623"/>
                      <a:pt x="548" y="5713"/>
                    </a:cubicBezTo>
                    <a:cubicBezTo>
                      <a:pt x="599" y="5725"/>
                      <a:pt x="653" y="5731"/>
                      <a:pt x="709" y="5731"/>
                    </a:cubicBezTo>
                    <a:cubicBezTo>
                      <a:pt x="1019" y="5731"/>
                      <a:pt x="1366" y="5552"/>
                      <a:pt x="1416" y="5221"/>
                    </a:cubicBezTo>
                    <a:cubicBezTo>
                      <a:pt x="1634" y="3776"/>
                      <a:pt x="1853" y="2331"/>
                      <a:pt x="2072" y="886"/>
                    </a:cubicBezTo>
                    <a:cubicBezTo>
                      <a:pt x="2127" y="523"/>
                      <a:pt x="1981" y="110"/>
                      <a:pt x="1579" y="18"/>
                    </a:cubicBezTo>
                    <a:cubicBezTo>
                      <a:pt x="1528" y="6"/>
                      <a:pt x="1474" y="0"/>
                      <a:pt x="14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4974900" y="1090125"/>
                <a:ext cx="431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480" extrusionOk="0">
                    <a:moveTo>
                      <a:pt x="751" y="1"/>
                    </a:moveTo>
                    <a:cubicBezTo>
                      <a:pt x="744" y="1"/>
                      <a:pt x="737" y="1"/>
                      <a:pt x="730" y="1"/>
                    </a:cubicBezTo>
                    <a:cubicBezTo>
                      <a:pt x="547" y="9"/>
                      <a:pt x="358" y="69"/>
                      <a:pt x="231" y="208"/>
                    </a:cubicBezTo>
                    <a:cubicBezTo>
                      <a:pt x="114" y="336"/>
                      <a:pt x="1" y="526"/>
                      <a:pt x="24" y="707"/>
                    </a:cubicBezTo>
                    <a:cubicBezTo>
                      <a:pt x="113" y="1396"/>
                      <a:pt x="203" y="2084"/>
                      <a:pt x="291" y="2773"/>
                    </a:cubicBezTo>
                    <a:cubicBezTo>
                      <a:pt x="316" y="2968"/>
                      <a:pt x="354" y="3128"/>
                      <a:pt x="498" y="3272"/>
                    </a:cubicBezTo>
                    <a:cubicBezTo>
                      <a:pt x="615" y="3390"/>
                      <a:pt x="805" y="3479"/>
                      <a:pt x="975" y="3479"/>
                    </a:cubicBezTo>
                    <a:cubicBezTo>
                      <a:pt x="982" y="3479"/>
                      <a:pt x="989" y="3479"/>
                      <a:pt x="996" y="3479"/>
                    </a:cubicBezTo>
                    <a:cubicBezTo>
                      <a:pt x="1180" y="3471"/>
                      <a:pt x="1368" y="3411"/>
                      <a:pt x="1496" y="3272"/>
                    </a:cubicBezTo>
                    <a:cubicBezTo>
                      <a:pt x="1613" y="3144"/>
                      <a:pt x="1725" y="2954"/>
                      <a:pt x="1703" y="2773"/>
                    </a:cubicBezTo>
                    <a:cubicBezTo>
                      <a:pt x="1614" y="2084"/>
                      <a:pt x="1524" y="1396"/>
                      <a:pt x="1435" y="707"/>
                    </a:cubicBezTo>
                    <a:cubicBezTo>
                      <a:pt x="1410" y="512"/>
                      <a:pt x="1373" y="352"/>
                      <a:pt x="1229" y="208"/>
                    </a:cubicBezTo>
                    <a:cubicBezTo>
                      <a:pt x="1111" y="90"/>
                      <a:pt x="921" y="1"/>
                      <a:pt x="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 idx="2"/>
          </p:nvPr>
        </p:nvSpPr>
        <p:spPr>
          <a:xfrm>
            <a:off x="1583191" y="2406479"/>
            <a:ext cx="26334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3"/>
          </p:nvPr>
        </p:nvSpPr>
        <p:spPr>
          <a:xfrm>
            <a:off x="4927406" y="2406479"/>
            <a:ext cx="26334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1"/>
          </p:nvPr>
        </p:nvSpPr>
        <p:spPr>
          <a:xfrm>
            <a:off x="4927409" y="2939054"/>
            <a:ext cx="26334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4"/>
          </p:nvPr>
        </p:nvSpPr>
        <p:spPr>
          <a:xfrm>
            <a:off x="1583191" y="2939054"/>
            <a:ext cx="26334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/>
          <p:nvPr/>
        </p:nvSpPr>
        <p:spPr>
          <a:xfrm rot="-5187071" flipH="1">
            <a:off x="6706776" y="1783864"/>
            <a:ext cx="4513404" cy="2402267"/>
          </a:xfrm>
          <a:custGeom>
            <a:avLst/>
            <a:gdLst/>
            <a:ahLst/>
            <a:cxnLst/>
            <a:rect l="l" t="t" r="r" b="b"/>
            <a:pathLst>
              <a:path w="180533" h="96089" extrusionOk="0">
                <a:moveTo>
                  <a:pt x="95540" y="1398"/>
                </a:moveTo>
                <a:cubicBezTo>
                  <a:pt x="95813" y="1398"/>
                  <a:pt x="96090" y="1421"/>
                  <a:pt x="96371" y="1467"/>
                </a:cubicBezTo>
                <a:cubicBezTo>
                  <a:pt x="99671" y="2015"/>
                  <a:pt x="101725" y="5574"/>
                  <a:pt x="101745" y="8708"/>
                </a:cubicBezTo>
                <a:cubicBezTo>
                  <a:pt x="101769" y="12639"/>
                  <a:pt x="99202" y="16118"/>
                  <a:pt x="96465" y="18696"/>
                </a:cubicBezTo>
                <a:cubicBezTo>
                  <a:pt x="96345" y="18809"/>
                  <a:pt x="96224" y="18921"/>
                  <a:pt x="96102" y="19032"/>
                </a:cubicBezTo>
                <a:lnTo>
                  <a:pt x="96102" y="19032"/>
                </a:lnTo>
                <a:cubicBezTo>
                  <a:pt x="95228" y="18487"/>
                  <a:pt x="94393" y="17883"/>
                  <a:pt x="93614" y="17198"/>
                </a:cubicBezTo>
                <a:cubicBezTo>
                  <a:pt x="90923" y="14829"/>
                  <a:pt x="88614" y="11197"/>
                  <a:pt x="89247" y="7459"/>
                </a:cubicBezTo>
                <a:cubicBezTo>
                  <a:pt x="89757" y="4449"/>
                  <a:pt x="92350" y="1398"/>
                  <a:pt x="95540" y="1398"/>
                </a:cubicBezTo>
                <a:close/>
                <a:moveTo>
                  <a:pt x="60924" y="33094"/>
                </a:moveTo>
                <a:lnTo>
                  <a:pt x="60924" y="33094"/>
                </a:lnTo>
                <a:cubicBezTo>
                  <a:pt x="63153" y="34603"/>
                  <a:pt x="65185" y="36441"/>
                  <a:pt x="66862" y="38515"/>
                </a:cubicBezTo>
                <a:cubicBezTo>
                  <a:pt x="69144" y="41336"/>
                  <a:pt x="70872" y="44953"/>
                  <a:pt x="70596" y="48664"/>
                </a:cubicBezTo>
                <a:cubicBezTo>
                  <a:pt x="70351" y="51936"/>
                  <a:pt x="68317" y="55156"/>
                  <a:pt x="65421" y="56715"/>
                </a:cubicBezTo>
                <a:cubicBezTo>
                  <a:pt x="64375" y="57277"/>
                  <a:pt x="63279" y="57541"/>
                  <a:pt x="62200" y="57541"/>
                </a:cubicBezTo>
                <a:cubicBezTo>
                  <a:pt x="60212" y="57541"/>
                  <a:pt x="58279" y="56650"/>
                  <a:pt x="56817" y="55094"/>
                </a:cubicBezTo>
                <a:cubicBezTo>
                  <a:pt x="54502" y="52633"/>
                  <a:pt x="53452" y="49122"/>
                  <a:pt x="53276" y="45809"/>
                </a:cubicBezTo>
                <a:cubicBezTo>
                  <a:pt x="53077" y="42058"/>
                  <a:pt x="54050" y="38318"/>
                  <a:pt x="56855" y="35691"/>
                </a:cubicBezTo>
                <a:cubicBezTo>
                  <a:pt x="58044" y="34577"/>
                  <a:pt x="59439" y="33743"/>
                  <a:pt x="60924" y="33094"/>
                </a:cubicBezTo>
                <a:close/>
                <a:moveTo>
                  <a:pt x="138727" y="50284"/>
                </a:moveTo>
                <a:cubicBezTo>
                  <a:pt x="140276" y="52756"/>
                  <a:pt x="141607" y="55386"/>
                  <a:pt x="142676" y="58177"/>
                </a:cubicBezTo>
                <a:cubicBezTo>
                  <a:pt x="145400" y="65287"/>
                  <a:pt x="146369" y="73244"/>
                  <a:pt x="144473" y="80688"/>
                </a:cubicBezTo>
                <a:cubicBezTo>
                  <a:pt x="143514" y="84454"/>
                  <a:pt x="141745" y="88093"/>
                  <a:pt x="138872" y="90770"/>
                </a:cubicBezTo>
                <a:cubicBezTo>
                  <a:pt x="136351" y="93118"/>
                  <a:pt x="133013" y="94691"/>
                  <a:pt x="129541" y="94691"/>
                </a:cubicBezTo>
                <a:cubicBezTo>
                  <a:pt x="129337" y="94691"/>
                  <a:pt x="129133" y="94685"/>
                  <a:pt x="128929" y="94675"/>
                </a:cubicBezTo>
                <a:cubicBezTo>
                  <a:pt x="122041" y="94304"/>
                  <a:pt x="116826" y="87743"/>
                  <a:pt x="116157" y="81218"/>
                </a:cubicBezTo>
                <a:cubicBezTo>
                  <a:pt x="115344" y="73267"/>
                  <a:pt x="119673" y="65841"/>
                  <a:pt x="125186" y="60474"/>
                </a:cubicBezTo>
                <a:cubicBezTo>
                  <a:pt x="128081" y="57656"/>
                  <a:pt x="131335" y="55249"/>
                  <a:pt x="134670" y="52982"/>
                </a:cubicBezTo>
                <a:cubicBezTo>
                  <a:pt x="136013" y="52069"/>
                  <a:pt x="137366" y="51171"/>
                  <a:pt x="138727" y="50284"/>
                </a:cubicBezTo>
                <a:close/>
                <a:moveTo>
                  <a:pt x="95509" y="1"/>
                </a:moveTo>
                <a:cubicBezTo>
                  <a:pt x="95078" y="1"/>
                  <a:pt x="94639" y="45"/>
                  <a:pt x="94197" y="137"/>
                </a:cubicBezTo>
                <a:cubicBezTo>
                  <a:pt x="91144" y="776"/>
                  <a:pt x="88784" y="3530"/>
                  <a:pt x="88022" y="6469"/>
                </a:cubicBezTo>
                <a:cubicBezTo>
                  <a:pt x="87166" y="9770"/>
                  <a:pt x="88409" y="13224"/>
                  <a:pt x="90424" y="15849"/>
                </a:cubicBezTo>
                <a:cubicBezTo>
                  <a:pt x="91702" y="17514"/>
                  <a:pt x="93278" y="18856"/>
                  <a:pt x="95012" y="19977"/>
                </a:cubicBezTo>
                <a:lnTo>
                  <a:pt x="95012" y="19977"/>
                </a:lnTo>
                <a:cubicBezTo>
                  <a:pt x="92450" y="22094"/>
                  <a:pt x="89551" y="23791"/>
                  <a:pt x="86511" y="25127"/>
                </a:cubicBezTo>
                <a:cubicBezTo>
                  <a:pt x="82851" y="26736"/>
                  <a:pt x="78952" y="27806"/>
                  <a:pt x="75022" y="28501"/>
                </a:cubicBezTo>
                <a:cubicBezTo>
                  <a:pt x="71684" y="29091"/>
                  <a:pt x="68308" y="29477"/>
                  <a:pt x="65010" y="30282"/>
                </a:cubicBezTo>
                <a:cubicBezTo>
                  <a:pt x="63685" y="30606"/>
                  <a:pt x="62363" y="30999"/>
                  <a:pt x="61090" y="31505"/>
                </a:cubicBezTo>
                <a:lnTo>
                  <a:pt x="61090" y="31505"/>
                </a:lnTo>
                <a:cubicBezTo>
                  <a:pt x="59861" y="30716"/>
                  <a:pt x="58574" y="30026"/>
                  <a:pt x="57247" y="29461"/>
                </a:cubicBezTo>
                <a:cubicBezTo>
                  <a:pt x="54657" y="28357"/>
                  <a:pt x="51923" y="27899"/>
                  <a:pt x="49159" y="27899"/>
                </a:cubicBezTo>
                <a:cubicBezTo>
                  <a:pt x="44210" y="27899"/>
                  <a:pt x="39167" y="29369"/>
                  <a:pt x="34690" y="31237"/>
                </a:cubicBezTo>
                <a:cubicBezTo>
                  <a:pt x="21705" y="36653"/>
                  <a:pt x="11529" y="47379"/>
                  <a:pt x="4691" y="59475"/>
                </a:cubicBezTo>
                <a:cubicBezTo>
                  <a:pt x="3001" y="62464"/>
                  <a:pt x="1518" y="65560"/>
                  <a:pt x="210" y="68733"/>
                </a:cubicBezTo>
                <a:cubicBezTo>
                  <a:pt x="0" y="69241"/>
                  <a:pt x="419" y="69576"/>
                  <a:pt x="858" y="69576"/>
                </a:cubicBezTo>
                <a:cubicBezTo>
                  <a:pt x="1143" y="69576"/>
                  <a:pt x="1436" y="69435"/>
                  <a:pt x="1570" y="69108"/>
                </a:cubicBezTo>
                <a:cubicBezTo>
                  <a:pt x="6783" y="56465"/>
                  <a:pt x="15273" y="44672"/>
                  <a:pt x="26776" y="37062"/>
                </a:cubicBezTo>
                <a:cubicBezTo>
                  <a:pt x="32497" y="33277"/>
                  <a:pt x="39024" y="30526"/>
                  <a:pt x="45842" y="29558"/>
                </a:cubicBezTo>
                <a:cubicBezTo>
                  <a:pt x="46968" y="29398"/>
                  <a:pt x="48087" y="29314"/>
                  <a:pt x="49195" y="29314"/>
                </a:cubicBezTo>
                <a:cubicBezTo>
                  <a:pt x="52329" y="29314"/>
                  <a:pt x="55376" y="29983"/>
                  <a:pt x="58240" y="31487"/>
                </a:cubicBezTo>
                <a:cubicBezTo>
                  <a:pt x="58672" y="31713"/>
                  <a:pt x="59099" y="31952"/>
                  <a:pt x="59521" y="32203"/>
                </a:cubicBezTo>
                <a:lnTo>
                  <a:pt x="59521" y="32203"/>
                </a:lnTo>
                <a:cubicBezTo>
                  <a:pt x="58437" y="32742"/>
                  <a:pt x="57407" y="33384"/>
                  <a:pt x="56463" y="34160"/>
                </a:cubicBezTo>
                <a:cubicBezTo>
                  <a:pt x="53673" y="36455"/>
                  <a:pt x="52189" y="39789"/>
                  <a:pt x="51896" y="43352"/>
                </a:cubicBezTo>
                <a:cubicBezTo>
                  <a:pt x="51393" y="49441"/>
                  <a:pt x="54166" y="58104"/>
                  <a:pt x="61246" y="58933"/>
                </a:cubicBezTo>
                <a:cubicBezTo>
                  <a:pt x="61541" y="58967"/>
                  <a:pt x="61834" y="58984"/>
                  <a:pt x="62125" y="58984"/>
                </a:cubicBezTo>
                <a:cubicBezTo>
                  <a:pt x="65057" y="58984"/>
                  <a:pt x="67750" y="57288"/>
                  <a:pt x="69529" y="54997"/>
                </a:cubicBezTo>
                <a:cubicBezTo>
                  <a:pt x="71619" y="52306"/>
                  <a:pt x="72390" y="48991"/>
                  <a:pt x="71819" y="45648"/>
                </a:cubicBezTo>
                <a:cubicBezTo>
                  <a:pt x="71198" y="42017"/>
                  <a:pt x="69133" y="38768"/>
                  <a:pt x="66639" y="36125"/>
                </a:cubicBezTo>
                <a:cubicBezTo>
                  <a:pt x="65390" y="34802"/>
                  <a:pt x="64001" y="33568"/>
                  <a:pt x="62508" y="32477"/>
                </a:cubicBezTo>
                <a:lnTo>
                  <a:pt x="62508" y="32477"/>
                </a:lnTo>
                <a:cubicBezTo>
                  <a:pt x="63377" y="32176"/>
                  <a:pt x="64262" y="31924"/>
                  <a:pt x="65142" y="31703"/>
                </a:cubicBezTo>
                <a:cubicBezTo>
                  <a:pt x="68323" y="30904"/>
                  <a:pt x="71583" y="30505"/>
                  <a:pt x="74813" y="29962"/>
                </a:cubicBezTo>
                <a:cubicBezTo>
                  <a:pt x="78525" y="29338"/>
                  <a:pt x="82189" y="28387"/>
                  <a:pt x="85688" y="26990"/>
                </a:cubicBezTo>
                <a:cubicBezTo>
                  <a:pt x="89186" y="25592"/>
                  <a:pt x="92496" y="23772"/>
                  <a:pt x="95452" y="21429"/>
                </a:cubicBezTo>
                <a:cubicBezTo>
                  <a:pt x="95732" y="21207"/>
                  <a:pt x="96009" y="20980"/>
                  <a:pt x="96284" y="20748"/>
                </a:cubicBezTo>
                <a:lnTo>
                  <a:pt x="96284" y="20748"/>
                </a:lnTo>
                <a:cubicBezTo>
                  <a:pt x="97334" y="21344"/>
                  <a:pt x="98427" y="21874"/>
                  <a:pt x="99533" y="22359"/>
                </a:cubicBezTo>
                <a:cubicBezTo>
                  <a:pt x="103086" y="23914"/>
                  <a:pt x="106748" y="25191"/>
                  <a:pt x="110268" y="26826"/>
                </a:cubicBezTo>
                <a:cubicBezTo>
                  <a:pt x="121102" y="31856"/>
                  <a:pt x="131304" y="39152"/>
                  <a:pt x="137946" y="49078"/>
                </a:cubicBezTo>
                <a:lnTo>
                  <a:pt x="137946" y="49078"/>
                </a:lnTo>
                <a:cubicBezTo>
                  <a:pt x="136040" y="50328"/>
                  <a:pt x="134152" y="51605"/>
                  <a:pt x="132289" y="52915"/>
                </a:cubicBezTo>
                <a:cubicBezTo>
                  <a:pt x="125730" y="57526"/>
                  <a:pt x="119509" y="63049"/>
                  <a:pt x="116428" y="70640"/>
                </a:cubicBezTo>
                <a:cubicBezTo>
                  <a:pt x="113663" y="77453"/>
                  <a:pt x="114011" y="85388"/>
                  <a:pt x="119044" y="91054"/>
                </a:cubicBezTo>
                <a:cubicBezTo>
                  <a:pt x="121203" y="93485"/>
                  <a:pt x="124142" y="95356"/>
                  <a:pt x="127378" y="95907"/>
                </a:cubicBezTo>
                <a:cubicBezTo>
                  <a:pt x="128095" y="96030"/>
                  <a:pt x="128815" y="96089"/>
                  <a:pt x="129532" y="96089"/>
                </a:cubicBezTo>
                <a:cubicBezTo>
                  <a:pt x="132359" y="96089"/>
                  <a:pt x="135142" y="95172"/>
                  <a:pt x="137522" y="93610"/>
                </a:cubicBezTo>
                <a:cubicBezTo>
                  <a:pt x="144128" y="89277"/>
                  <a:pt x="146645" y="81082"/>
                  <a:pt x="146848" y="73539"/>
                </a:cubicBezTo>
                <a:cubicBezTo>
                  <a:pt x="147082" y="64866"/>
                  <a:pt x="144378" y="56688"/>
                  <a:pt x="139868" y="49545"/>
                </a:cubicBezTo>
                <a:lnTo>
                  <a:pt x="139868" y="49545"/>
                </a:lnTo>
                <a:cubicBezTo>
                  <a:pt x="141756" y="48328"/>
                  <a:pt x="143657" y="47132"/>
                  <a:pt x="145565" y="45948"/>
                </a:cubicBezTo>
                <a:cubicBezTo>
                  <a:pt x="153121" y="41260"/>
                  <a:pt x="160828" y="36821"/>
                  <a:pt x="168579" y="32465"/>
                </a:cubicBezTo>
                <a:cubicBezTo>
                  <a:pt x="172331" y="30357"/>
                  <a:pt x="176094" y="28268"/>
                  <a:pt x="179857" y="26180"/>
                </a:cubicBezTo>
                <a:cubicBezTo>
                  <a:pt x="180532" y="25804"/>
                  <a:pt x="180118" y="24866"/>
                  <a:pt x="179490" y="24866"/>
                </a:cubicBezTo>
                <a:cubicBezTo>
                  <a:pt x="179380" y="24866"/>
                  <a:pt x="179263" y="24895"/>
                  <a:pt x="179144" y="24961"/>
                </a:cubicBezTo>
                <a:cubicBezTo>
                  <a:pt x="171118" y="29417"/>
                  <a:pt x="163091" y="33874"/>
                  <a:pt x="155171" y="38516"/>
                </a:cubicBezTo>
                <a:cubicBezTo>
                  <a:pt x="149759" y="41688"/>
                  <a:pt x="144354" y="44918"/>
                  <a:pt x="139082" y="48337"/>
                </a:cubicBezTo>
                <a:lnTo>
                  <a:pt x="139082" y="48337"/>
                </a:lnTo>
                <a:cubicBezTo>
                  <a:pt x="135400" y="42848"/>
                  <a:pt x="130656" y="38010"/>
                  <a:pt x="125387" y="34081"/>
                </a:cubicBezTo>
                <a:cubicBezTo>
                  <a:pt x="119094" y="29387"/>
                  <a:pt x="112050" y="25826"/>
                  <a:pt x="104761" y="22959"/>
                </a:cubicBezTo>
                <a:cubicBezTo>
                  <a:pt x="102296" y="21990"/>
                  <a:pt x="99735" y="21050"/>
                  <a:pt x="97381" y="19774"/>
                </a:cubicBezTo>
                <a:lnTo>
                  <a:pt x="97381" y="19774"/>
                </a:lnTo>
                <a:cubicBezTo>
                  <a:pt x="99422" y="17870"/>
                  <a:pt x="101194" y="15649"/>
                  <a:pt x="102253" y="13062"/>
                </a:cubicBezTo>
                <a:cubicBezTo>
                  <a:pt x="103493" y="10028"/>
                  <a:pt x="103479" y="6614"/>
                  <a:pt x="101738" y="3775"/>
                </a:cubicBezTo>
                <a:cubicBezTo>
                  <a:pt x="100381" y="1563"/>
                  <a:pt x="98073" y="1"/>
                  <a:pt x="955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 rot="-7891371">
            <a:off x="-1042096" y="3359279"/>
            <a:ext cx="4404265" cy="2344178"/>
          </a:xfrm>
          <a:custGeom>
            <a:avLst/>
            <a:gdLst/>
            <a:ahLst/>
            <a:cxnLst/>
            <a:rect l="l" t="t" r="r" b="b"/>
            <a:pathLst>
              <a:path w="180533" h="96089" extrusionOk="0">
                <a:moveTo>
                  <a:pt x="95540" y="1398"/>
                </a:moveTo>
                <a:cubicBezTo>
                  <a:pt x="95813" y="1398"/>
                  <a:pt x="96090" y="1421"/>
                  <a:pt x="96371" y="1467"/>
                </a:cubicBezTo>
                <a:cubicBezTo>
                  <a:pt x="99671" y="2015"/>
                  <a:pt x="101725" y="5574"/>
                  <a:pt x="101745" y="8708"/>
                </a:cubicBezTo>
                <a:cubicBezTo>
                  <a:pt x="101769" y="12639"/>
                  <a:pt x="99202" y="16118"/>
                  <a:pt x="96465" y="18696"/>
                </a:cubicBezTo>
                <a:cubicBezTo>
                  <a:pt x="96345" y="18809"/>
                  <a:pt x="96224" y="18921"/>
                  <a:pt x="96102" y="19032"/>
                </a:cubicBezTo>
                <a:lnTo>
                  <a:pt x="96102" y="19032"/>
                </a:lnTo>
                <a:cubicBezTo>
                  <a:pt x="95228" y="18487"/>
                  <a:pt x="94393" y="17883"/>
                  <a:pt x="93614" y="17198"/>
                </a:cubicBezTo>
                <a:cubicBezTo>
                  <a:pt x="90923" y="14829"/>
                  <a:pt x="88614" y="11197"/>
                  <a:pt x="89247" y="7459"/>
                </a:cubicBezTo>
                <a:cubicBezTo>
                  <a:pt x="89757" y="4449"/>
                  <a:pt x="92350" y="1398"/>
                  <a:pt x="95540" y="1398"/>
                </a:cubicBezTo>
                <a:close/>
                <a:moveTo>
                  <a:pt x="60924" y="33094"/>
                </a:moveTo>
                <a:lnTo>
                  <a:pt x="60924" y="33094"/>
                </a:lnTo>
                <a:cubicBezTo>
                  <a:pt x="63153" y="34603"/>
                  <a:pt x="65185" y="36441"/>
                  <a:pt x="66862" y="38515"/>
                </a:cubicBezTo>
                <a:cubicBezTo>
                  <a:pt x="69144" y="41336"/>
                  <a:pt x="70872" y="44953"/>
                  <a:pt x="70596" y="48664"/>
                </a:cubicBezTo>
                <a:cubicBezTo>
                  <a:pt x="70351" y="51936"/>
                  <a:pt x="68317" y="55156"/>
                  <a:pt x="65421" y="56715"/>
                </a:cubicBezTo>
                <a:cubicBezTo>
                  <a:pt x="64375" y="57277"/>
                  <a:pt x="63279" y="57541"/>
                  <a:pt x="62200" y="57541"/>
                </a:cubicBezTo>
                <a:cubicBezTo>
                  <a:pt x="60212" y="57541"/>
                  <a:pt x="58279" y="56650"/>
                  <a:pt x="56817" y="55094"/>
                </a:cubicBezTo>
                <a:cubicBezTo>
                  <a:pt x="54502" y="52633"/>
                  <a:pt x="53452" y="49122"/>
                  <a:pt x="53276" y="45809"/>
                </a:cubicBezTo>
                <a:cubicBezTo>
                  <a:pt x="53077" y="42058"/>
                  <a:pt x="54050" y="38318"/>
                  <a:pt x="56855" y="35691"/>
                </a:cubicBezTo>
                <a:cubicBezTo>
                  <a:pt x="58044" y="34577"/>
                  <a:pt x="59439" y="33743"/>
                  <a:pt x="60924" y="33094"/>
                </a:cubicBezTo>
                <a:close/>
                <a:moveTo>
                  <a:pt x="138727" y="50284"/>
                </a:moveTo>
                <a:cubicBezTo>
                  <a:pt x="140276" y="52756"/>
                  <a:pt x="141607" y="55386"/>
                  <a:pt x="142676" y="58177"/>
                </a:cubicBezTo>
                <a:cubicBezTo>
                  <a:pt x="145400" y="65287"/>
                  <a:pt x="146369" y="73244"/>
                  <a:pt x="144473" y="80688"/>
                </a:cubicBezTo>
                <a:cubicBezTo>
                  <a:pt x="143514" y="84454"/>
                  <a:pt x="141745" y="88093"/>
                  <a:pt x="138872" y="90770"/>
                </a:cubicBezTo>
                <a:cubicBezTo>
                  <a:pt x="136351" y="93118"/>
                  <a:pt x="133013" y="94691"/>
                  <a:pt x="129541" y="94691"/>
                </a:cubicBezTo>
                <a:cubicBezTo>
                  <a:pt x="129337" y="94691"/>
                  <a:pt x="129133" y="94685"/>
                  <a:pt x="128929" y="94675"/>
                </a:cubicBezTo>
                <a:cubicBezTo>
                  <a:pt x="122041" y="94304"/>
                  <a:pt x="116826" y="87743"/>
                  <a:pt x="116157" y="81218"/>
                </a:cubicBezTo>
                <a:cubicBezTo>
                  <a:pt x="115344" y="73267"/>
                  <a:pt x="119673" y="65841"/>
                  <a:pt x="125186" y="60474"/>
                </a:cubicBezTo>
                <a:cubicBezTo>
                  <a:pt x="128081" y="57656"/>
                  <a:pt x="131335" y="55249"/>
                  <a:pt x="134670" y="52982"/>
                </a:cubicBezTo>
                <a:cubicBezTo>
                  <a:pt x="136013" y="52069"/>
                  <a:pt x="137366" y="51171"/>
                  <a:pt x="138727" y="50284"/>
                </a:cubicBezTo>
                <a:close/>
                <a:moveTo>
                  <a:pt x="95509" y="1"/>
                </a:moveTo>
                <a:cubicBezTo>
                  <a:pt x="95078" y="1"/>
                  <a:pt x="94639" y="45"/>
                  <a:pt x="94197" y="137"/>
                </a:cubicBezTo>
                <a:cubicBezTo>
                  <a:pt x="91144" y="776"/>
                  <a:pt x="88784" y="3530"/>
                  <a:pt x="88022" y="6469"/>
                </a:cubicBezTo>
                <a:cubicBezTo>
                  <a:pt x="87166" y="9770"/>
                  <a:pt x="88409" y="13224"/>
                  <a:pt x="90424" y="15849"/>
                </a:cubicBezTo>
                <a:cubicBezTo>
                  <a:pt x="91702" y="17514"/>
                  <a:pt x="93278" y="18856"/>
                  <a:pt x="95012" y="19977"/>
                </a:cubicBezTo>
                <a:lnTo>
                  <a:pt x="95012" y="19977"/>
                </a:lnTo>
                <a:cubicBezTo>
                  <a:pt x="92450" y="22094"/>
                  <a:pt x="89551" y="23791"/>
                  <a:pt x="86511" y="25127"/>
                </a:cubicBezTo>
                <a:cubicBezTo>
                  <a:pt x="82851" y="26736"/>
                  <a:pt x="78952" y="27806"/>
                  <a:pt x="75022" y="28501"/>
                </a:cubicBezTo>
                <a:cubicBezTo>
                  <a:pt x="71684" y="29091"/>
                  <a:pt x="68308" y="29477"/>
                  <a:pt x="65010" y="30282"/>
                </a:cubicBezTo>
                <a:cubicBezTo>
                  <a:pt x="63685" y="30606"/>
                  <a:pt x="62363" y="30999"/>
                  <a:pt x="61090" y="31505"/>
                </a:cubicBezTo>
                <a:lnTo>
                  <a:pt x="61090" y="31505"/>
                </a:lnTo>
                <a:cubicBezTo>
                  <a:pt x="59861" y="30716"/>
                  <a:pt x="58574" y="30026"/>
                  <a:pt x="57247" y="29461"/>
                </a:cubicBezTo>
                <a:cubicBezTo>
                  <a:pt x="54657" y="28357"/>
                  <a:pt x="51923" y="27899"/>
                  <a:pt x="49159" y="27899"/>
                </a:cubicBezTo>
                <a:cubicBezTo>
                  <a:pt x="44210" y="27899"/>
                  <a:pt x="39167" y="29369"/>
                  <a:pt x="34690" y="31237"/>
                </a:cubicBezTo>
                <a:cubicBezTo>
                  <a:pt x="21705" y="36653"/>
                  <a:pt x="11529" y="47379"/>
                  <a:pt x="4691" y="59475"/>
                </a:cubicBezTo>
                <a:cubicBezTo>
                  <a:pt x="3001" y="62464"/>
                  <a:pt x="1518" y="65560"/>
                  <a:pt x="210" y="68733"/>
                </a:cubicBezTo>
                <a:cubicBezTo>
                  <a:pt x="0" y="69241"/>
                  <a:pt x="419" y="69576"/>
                  <a:pt x="858" y="69576"/>
                </a:cubicBezTo>
                <a:cubicBezTo>
                  <a:pt x="1143" y="69576"/>
                  <a:pt x="1436" y="69435"/>
                  <a:pt x="1570" y="69108"/>
                </a:cubicBezTo>
                <a:cubicBezTo>
                  <a:pt x="6783" y="56465"/>
                  <a:pt x="15273" y="44672"/>
                  <a:pt x="26776" y="37062"/>
                </a:cubicBezTo>
                <a:cubicBezTo>
                  <a:pt x="32497" y="33277"/>
                  <a:pt x="39024" y="30526"/>
                  <a:pt x="45842" y="29558"/>
                </a:cubicBezTo>
                <a:cubicBezTo>
                  <a:pt x="46968" y="29398"/>
                  <a:pt x="48087" y="29314"/>
                  <a:pt x="49195" y="29314"/>
                </a:cubicBezTo>
                <a:cubicBezTo>
                  <a:pt x="52329" y="29314"/>
                  <a:pt x="55376" y="29983"/>
                  <a:pt x="58240" y="31487"/>
                </a:cubicBezTo>
                <a:cubicBezTo>
                  <a:pt x="58672" y="31713"/>
                  <a:pt x="59099" y="31952"/>
                  <a:pt x="59521" y="32203"/>
                </a:cubicBezTo>
                <a:lnTo>
                  <a:pt x="59521" y="32203"/>
                </a:lnTo>
                <a:cubicBezTo>
                  <a:pt x="58437" y="32742"/>
                  <a:pt x="57407" y="33384"/>
                  <a:pt x="56463" y="34160"/>
                </a:cubicBezTo>
                <a:cubicBezTo>
                  <a:pt x="53673" y="36455"/>
                  <a:pt x="52189" y="39789"/>
                  <a:pt x="51896" y="43352"/>
                </a:cubicBezTo>
                <a:cubicBezTo>
                  <a:pt x="51393" y="49441"/>
                  <a:pt x="54166" y="58104"/>
                  <a:pt x="61246" y="58933"/>
                </a:cubicBezTo>
                <a:cubicBezTo>
                  <a:pt x="61541" y="58967"/>
                  <a:pt x="61834" y="58984"/>
                  <a:pt x="62125" y="58984"/>
                </a:cubicBezTo>
                <a:cubicBezTo>
                  <a:pt x="65057" y="58984"/>
                  <a:pt x="67750" y="57288"/>
                  <a:pt x="69529" y="54997"/>
                </a:cubicBezTo>
                <a:cubicBezTo>
                  <a:pt x="71619" y="52306"/>
                  <a:pt x="72390" y="48991"/>
                  <a:pt x="71819" y="45648"/>
                </a:cubicBezTo>
                <a:cubicBezTo>
                  <a:pt x="71198" y="42017"/>
                  <a:pt x="69133" y="38768"/>
                  <a:pt x="66639" y="36125"/>
                </a:cubicBezTo>
                <a:cubicBezTo>
                  <a:pt x="65390" y="34802"/>
                  <a:pt x="64001" y="33568"/>
                  <a:pt x="62508" y="32477"/>
                </a:cubicBezTo>
                <a:lnTo>
                  <a:pt x="62508" y="32477"/>
                </a:lnTo>
                <a:cubicBezTo>
                  <a:pt x="63377" y="32176"/>
                  <a:pt x="64262" y="31924"/>
                  <a:pt x="65142" y="31703"/>
                </a:cubicBezTo>
                <a:cubicBezTo>
                  <a:pt x="68323" y="30904"/>
                  <a:pt x="71583" y="30505"/>
                  <a:pt x="74813" y="29962"/>
                </a:cubicBezTo>
                <a:cubicBezTo>
                  <a:pt x="78525" y="29338"/>
                  <a:pt x="82189" y="28387"/>
                  <a:pt x="85688" y="26990"/>
                </a:cubicBezTo>
                <a:cubicBezTo>
                  <a:pt x="89186" y="25592"/>
                  <a:pt x="92496" y="23772"/>
                  <a:pt x="95452" y="21429"/>
                </a:cubicBezTo>
                <a:cubicBezTo>
                  <a:pt x="95732" y="21207"/>
                  <a:pt x="96009" y="20980"/>
                  <a:pt x="96284" y="20748"/>
                </a:cubicBezTo>
                <a:lnTo>
                  <a:pt x="96284" y="20748"/>
                </a:lnTo>
                <a:cubicBezTo>
                  <a:pt x="97334" y="21344"/>
                  <a:pt x="98427" y="21874"/>
                  <a:pt x="99533" y="22359"/>
                </a:cubicBezTo>
                <a:cubicBezTo>
                  <a:pt x="103086" y="23914"/>
                  <a:pt x="106748" y="25191"/>
                  <a:pt x="110268" y="26826"/>
                </a:cubicBezTo>
                <a:cubicBezTo>
                  <a:pt x="121102" y="31856"/>
                  <a:pt x="131304" y="39152"/>
                  <a:pt x="137946" y="49078"/>
                </a:cubicBezTo>
                <a:lnTo>
                  <a:pt x="137946" y="49078"/>
                </a:lnTo>
                <a:cubicBezTo>
                  <a:pt x="136040" y="50328"/>
                  <a:pt x="134152" y="51605"/>
                  <a:pt x="132289" y="52915"/>
                </a:cubicBezTo>
                <a:cubicBezTo>
                  <a:pt x="125730" y="57526"/>
                  <a:pt x="119509" y="63049"/>
                  <a:pt x="116428" y="70640"/>
                </a:cubicBezTo>
                <a:cubicBezTo>
                  <a:pt x="113663" y="77453"/>
                  <a:pt x="114011" y="85388"/>
                  <a:pt x="119044" y="91054"/>
                </a:cubicBezTo>
                <a:cubicBezTo>
                  <a:pt x="121203" y="93485"/>
                  <a:pt x="124142" y="95356"/>
                  <a:pt x="127378" y="95907"/>
                </a:cubicBezTo>
                <a:cubicBezTo>
                  <a:pt x="128095" y="96030"/>
                  <a:pt x="128815" y="96089"/>
                  <a:pt x="129532" y="96089"/>
                </a:cubicBezTo>
                <a:cubicBezTo>
                  <a:pt x="132359" y="96089"/>
                  <a:pt x="135142" y="95172"/>
                  <a:pt x="137522" y="93610"/>
                </a:cubicBezTo>
                <a:cubicBezTo>
                  <a:pt x="144128" y="89277"/>
                  <a:pt x="146645" y="81082"/>
                  <a:pt x="146848" y="73539"/>
                </a:cubicBezTo>
                <a:cubicBezTo>
                  <a:pt x="147082" y="64866"/>
                  <a:pt x="144378" y="56688"/>
                  <a:pt x="139868" y="49545"/>
                </a:cubicBezTo>
                <a:lnTo>
                  <a:pt x="139868" y="49545"/>
                </a:lnTo>
                <a:cubicBezTo>
                  <a:pt x="141756" y="48328"/>
                  <a:pt x="143657" y="47132"/>
                  <a:pt x="145565" y="45948"/>
                </a:cubicBezTo>
                <a:cubicBezTo>
                  <a:pt x="153121" y="41260"/>
                  <a:pt x="160828" y="36821"/>
                  <a:pt x="168579" y="32465"/>
                </a:cubicBezTo>
                <a:cubicBezTo>
                  <a:pt x="172331" y="30357"/>
                  <a:pt x="176094" y="28268"/>
                  <a:pt x="179857" y="26180"/>
                </a:cubicBezTo>
                <a:cubicBezTo>
                  <a:pt x="180532" y="25804"/>
                  <a:pt x="180118" y="24866"/>
                  <a:pt x="179490" y="24866"/>
                </a:cubicBezTo>
                <a:cubicBezTo>
                  <a:pt x="179380" y="24866"/>
                  <a:pt x="179263" y="24895"/>
                  <a:pt x="179144" y="24961"/>
                </a:cubicBezTo>
                <a:cubicBezTo>
                  <a:pt x="171118" y="29417"/>
                  <a:pt x="163091" y="33874"/>
                  <a:pt x="155171" y="38516"/>
                </a:cubicBezTo>
                <a:cubicBezTo>
                  <a:pt x="149759" y="41688"/>
                  <a:pt x="144354" y="44918"/>
                  <a:pt x="139082" y="48337"/>
                </a:cubicBezTo>
                <a:lnTo>
                  <a:pt x="139082" y="48337"/>
                </a:lnTo>
                <a:cubicBezTo>
                  <a:pt x="135400" y="42848"/>
                  <a:pt x="130656" y="38010"/>
                  <a:pt x="125387" y="34081"/>
                </a:cubicBezTo>
                <a:cubicBezTo>
                  <a:pt x="119094" y="29387"/>
                  <a:pt x="112050" y="25826"/>
                  <a:pt x="104761" y="22959"/>
                </a:cubicBezTo>
                <a:cubicBezTo>
                  <a:pt x="102296" y="21990"/>
                  <a:pt x="99735" y="21050"/>
                  <a:pt x="97381" y="19774"/>
                </a:cubicBezTo>
                <a:lnTo>
                  <a:pt x="97381" y="19774"/>
                </a:lnTo>
                <a:cubicBezTo>
                  <a:pt x="99422" y="17870"/>
                  <a:pt x="101194" y="15649"/>
                  <a:pt x="102253" y="13062"/>
                </a:cubicBezTo>
                <a:cubicBezTo>
                  <a:pt x="103493" y="10028"/>
                  <a:pt x="103479" y="6614"/>
                  <a:pt x="101738" y="3775"/>
                </a:cubicBezTo>
                <a:cubicBezTo>
                  <a:pt x="100381" y="1563"/>
                  <a:pt x="98073" y="1"/>
                  <a:pt x="955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 rot="7643823">
            <a:off x="-2644910" y="419834"/>
            <a:ext cx="4513065" cy="2402086"/>
          </a:xfrm>
          <a:custGeom>
            <a:avLst/>
            <a:gdLst/>
            <a:ahLst/>
            <a:cxnLst/>
            <a:rect l="l" t="t" r="r" b="b"/>
            <a:pathLst>
              <a:path w="180533" h="96089" extrusionOk="0">
                <a:moveTo>
                  <a:pt x="95540" y="1398"/>
                </a:moveTo>
                <a:cubicBezTo>
                  <a:pt x="95813" y="1398"/>
                  <a:pt x="96090" y="1421"/>
                  <a:pt x="96371" y="1467"/>
                </a:cubicBezTo>
                <a:cubicBezTo>
                  <a:pt x="99671" y="2015"/>
                  <a:pt x="101725" y="5574"/>
                  <a:pt x="101745" y="8708"/>
                </a:cubicBezTo>
                <a:cubicBezTo>
                  <a:pt x="101769" y="12639"/>
                  <a:pt x="99202" y="16118"/>
                  <a:pt x="96465" y="18696"/>
                </a:cubicBezTo>
                <a:cubicBezTo>
                  <a:pt x="96345" y="18809"/>
                  <a:pt x="96224" y="18921"/>
                  <a:pt x="96102" y="19032"/>
                </a:cubicBezTo>
                <a:lnTo>
                  <a:pt x="96102" y="19032"/>
                </a:lnTo>
                <a:cubicBezTo>
                  <a:pt x="95228" y="18487"/>
                  <a:pt x="94393" y="17883"/>
                  <a:pt x="93614" y="17198"/>
                </a:cubicBezTo>
                <a:cubicBezTo>
                  <a:pt x="90923" y="14829"/>
                  <a:pt x="88614" y="11197"/>
                  <a:pt x="89247" y="7459"/>
                </a:cubicBezTo>
                <a:cubicBezTo>
                  <a:pt x="89757" y="4449"/>
                  <a:pt x="92350" y="1398"/>
                  <a:pt x="95540" y="1398"/>
                </a:cubicBezTo>
                <a:close/>
                <a:moveTo>
                  <a:pt x="60924" y="33094"/>
                </a:moveTo>
                <a:lnTo>
                  <a:pt x="60924" y="33094"/>
                </a:lnTo>
                <a:cubicBezTo>
                  <a:pt x="63153" y="34603"/>
                  <a:pt x="65185" y="36441"/>
                  <a:pt x="66862" y="38515"/>
                </a:cubicBezTo>
                <a:cubicBezTo>
                  <a:pt x="69144" y="41336"/>
                  <a:pt x="70872" y="44953"/>
                  <a:pt x="70596" y="48664"/>
                </a:cubicBezTo>
                <a:cubicBezTo>
                  <a:pt x="70351" y="51936"/>
                  <a:pt x="68317" y="55156"/>
                  <a:pt x="65421" y="56715"/>
                </a:cubicBezTo>
                <a:cubicBezTo>
                  <a:pt x="64375" y="57277"/>
                  <a:pt x="63279" y="57541"/>
                  <a:pt x="62200" y="57541"/>
                </a:cubicBezTo>
                <a:cubicBezTo>
                  <a:pt x="60212" y="57541"/>
                  <a:pt x="58279" y="56650"/>
                  <a:pt x="56817" y="55094"/>
                </a:cubicBezTo>
                <a:cubicBezTo>
                  <a:pt x="54502" y="52633"/>
                  <a:pt x="53452" y="49122"/>
                  <a:pt x="53276" y="45809"/>
                </a:cubicBezTo>
                <a:cubicBezTo>
                  <a:pt x="53077" y="42058"/>
                  <a:pt x="54050" y="38318"/>
                  <a:pt x="56855" y="35691"/>
                </a:cubicBezTo>
                <a:cubicBezTo>
                  <a:pt x="58044" y="34577"/>
                  <a:pt x="59439" y="33743"/>
                  <a:pt x="60924" y="33094"/>
                </a:cubicBezTo>
                <a:close/>
                <a:moveTo>
                  <a:pt x="138727" y="50284"/>
                </a:moveTo>
                <a:cubicBezTo>
                  <a:pt x="140276" y="52756"/>
                  <a:pt x="141607" y="55386"/>
                  <a:pt x="142676" y="58177"/>
                </a:cubicBezTo>
                <a:cubicBezTo>
                  <a:pt x="145400" y="65287"/>
                  <a:pt x="146369" y="73244"/>
                  <a:pt x="144473" y="80688"/>
                </a:cubicBezTo>
                <a:cubicBezTo>
                  <a:pt x="143514" y="84454"/>
                  <a:pt x="141745" y="88093"/>
                  <a:pt x="138872" y="90770"/>
                </a:cubicBezTo>
                <a:cubicBezTo>
                  <a:pt x="136351" y="93118"/>
                  <a:pt x="133013" y="94691"/>
                  <a:pt x="129541" y="94691"/>
                </a:cubicBezTo>
                <a:cubicBezTo>
                  <a:pt x="129337" y="94691"/>
                  <a:pt x="129133" y="94685"/>
                  <a:pt x="128929" y="94675"/>
                </a:cubicBezTo>
                <a:cubicBezTo>
                  <a:pt x="122041" y="94304"/>
                  <a:pt x="116826" y="87743"/>
                  <a:pt x="116157" y="81218"/>
                </a:cubicBezTo>
                <a:cubicBezTo>
                  <a:pt x="115344" y="73267"/>
                  <a:pt x="119673" y="65841"/>
                  <a:pt x="125186" y="60474"/>
                </a:cubicBezTo>
                <a:cubicBezTo>
                  <a:pt x="128081" y="57656"/>
                  <a:pt x="131335" y="55249"/>
                  <a:pt x="134670" y="52982"/>
                </a:cubicBezTo>
                <a:cubicBezTo>
                  <a:pt x="136013" y="52069"/>
                  <a:pt x="137366" y="51171"/>
                  <a:pt x="138727" y="50284"/>
                </a:cubicBezTo>
                <a:close/>
                <a:moveTo>
                  <a:pt x="95509" y="1"/>
                </a:moveTo>
                <a:cubicBezTo>
                  <a:pt x="95078" y="1"/>
                  <a:pt x="94639" y="45"/>
                  <a:pt x="94197" y="137"/>
                </a:cubicBezTo>
                <a:cubicBezTo>
                  <a:pt x="91144" y="776"/>
                  <a:pt x="88784" y="3530"/>
                  <a:pt x="88022" y="6469"/>
                </a:cubicBezTo>
                <a:cubicBezTo>
                  <a:pt x="87166" y="9770"/>
                  <a:pt x="88409" y="13224"/>
                  <a:pt x="90424" y="15849"/>
                </a:cubicBezTo>
                <a:cubicBezTo>
                  <a:pt x="91702" y="17514"/>
                  <a:pt x="93278" y="18856"/>
                  <a:pt x="95012" y="19977"/>
                </a:cubicBezTo>
                <a:lnTo>
                  <a:pt x="95012" y="19977"/>
                </a:lnTo>
                <a:cubicBezTo>
                  <a:pt x="92450" y="22094"/>
                  <a:pt x="89551" y="23791"/>
                  <a:pt x="86511" y="25127"/>
                </a:cubicBezTo>
                <a:cubicBezTo>
                  <a:pt x="82851" y="26736"/>
                  <a:pt x="78952" y="27806"/>
                  <a:pt x="75022" y="28501"/>
                </a:cubicBezTo>
                <a:cubicBezTo>
                  <a:pt x="71684" y="29091"/>
                  <a:pt x="68308" y="29477"/>
                  <a:pt x="65010" y="30282"/>
                </a:cubicBezTo>
                <a:cubicBezTo>
                  <a:pt x="63685" y="30606"/>
                  <a:pt x="62363" y="30999"/>
                  <a:pt x="61090" y="31505"/>
                </a:cubicBezTo>
                <a:lnTo>
                  <a:pt x="61090" y="31505"/>
                </a:lnTo>
                <a:cubicBezTo>
                  <a:pt x="59861" y="30716"/>
                  <a:pt x="58574" y="30026"/>
                  <a:pt x="57247" y="29461"/>
                </a:cubicBezTo>
                <a:cubicBezTo>
                  <a:pt x="54657" y="28357"/>
                  <a:pt x="51923" y="27899"/>
                  <a:pt x="49159" y="27899"/>
                </a:cubicBezTo>
                <a:cubicBezTo>
                  <a:pt x="44210" y="27899"/>
                  <a:pt x="39167" y="29369"/>
                  <a:pt x="34690" y="31237"/>
                </a:cubicBezTo>
                <a:cubicBezTo>
                  <a:pt x="21705" y="36653"/>
                  <a:pt x="11529" y="47379"/>
                  <a:pt x="4691" y="59475"/>
                </a:cubicBezTo>
                <a:cubicBezTo>
                  <a:pt x="3001" y="62464"/>
                  <a:pt x="1518" y="65560"/>
                  <a:pt x="210" y="68733"/>
                </a:cubicBezTo>
                <a:cubicBezTo>
                  <a:pt x="0" y="69241"/>
                  <a:pt x="419" y="69576"/>
                  <a:pt x="858" y="69576"/>
                </a:cubicBezTo>
                <a:cubicBezTo>
                  <a:pt x="1143" y="69576"/>
                  <a:pt x="1436" y="69435"/>
                  <a:pt x="1570" y="69108"/>
                </a:cubicBezTo>
                <a:cubicBezTo>
                  <a:pt x="6783" y="56465"/>
                  <a:pt x="15273" y="44672"/>
                  <a:pt x="26776" y="37062"/>
                </a:cubicBezTo>
                <a:cubicBezTo>
                  <a:pt x="32497" y="33277"/>
                  <a:pt x="39024" y="30526"/>
                  <a:pt x="45842" y="29558"/>
                </a:cubicBezTo>
                <a:cubicBezTo>
                  <a:pt x="46968" y="29398"/>
                  <a:pt x="48087" y="29314"/>
                  <a:pt x="49195" y="29314"/>
                </a:cubicBezTo>
                <a:cubicBezTo>
                  <a:pt x="52329" y="29314"/>
                  <a:pt x="55376" y="29983"/>
                  <a:pt x="58240" y="31487"/>
                </a:cubicBezTo>
                <a:cubicBezTo>
                  <a:pt x="58672" y="31713"/>
                  <a:pt x="59099" y="31952"/>
                  <a:pt x="59521" y="32203"/>
                </a:cubicBezTo>
                <a:lnTo>
                  <a:pt x="59521" y="32203"/>
                </a:lnTo>
                <a:cubicBezTo>
                  <a:pt x="58437" y="32742"/>
                  <a:pt x="57407" y="33384"/>
                  <a:pt x="56463" y="34160"/>
                </a:cubicBezTo>
                <a:cubicBezTo>
                  <a:pt x="53673" y="36455"/>
                  <a:pt x="52189" y="39789"/>
                  <a:pt x="51896" y="43352"/>
                </a:cubicBezTo>
                <a:cubicBezTo>
                  <a:pt x="51393" y="49441"/>
                  <a:pt x="54166" y="58104"/>
                  <a:pt x="61246" y="58933"/>
                </a:cubicBezTo>
                <a:cubicBezTo>
                  <a:pt x="61541" y="58967"/>
                  <a:pt x="61834" y="58984"/>
                  <a:pt x="62125" y="58984"/>
                </a:cubicBezTo>
                <a:cubicBezTo>
                  <a:pt x="65057" y="58984"/>
                  <a:pt x="67750" y="57288"/>
                  <a:pt x="69529" y="54997"/>
                </a:cubicBezTo>
                <a:cubicBezTo>
                  <a:pt x="71619" y="52306"/>
                  <a:pt x="72390" y="48991"/>
                  <a:pt x="71819" y="45648"/>
                </a:cubicBezTo>
                <a:cubicBezTo>
                  <a:pt x="71198" y="42017"/>
                  <a:pt x="69133" y="38768"/>
                  <a:pt x="66639" y="36125"/>
                </a:cubicBezTo>
                <a:cubicBezTo>
                  <a:pt x="65390" y="34802"/>
                  <a:pt x="64001" y="33568"/>
                  <a:pt x="62508" y="32477"/>
                </a:cubicBezTo>
                <a:lnTo>
                  <a:pt x="62508" y="32477"/>
                </a:lnTo>
                <a:cubicBezTo>
                  <a:pt x="63377" y="32176"/>
                  <a:pt x="64262" y="31924"/>
                  <a:pt x="65142" y="31703"/>
                </a:cubicBezTo>
                <a:cubicBezTo>
                  <a:pt x="68323" y="30904"/>
                  <a:pt x="71583" y="30505"/>
                  <a:pt x="74813" y="29962"/>
                </a:cubicBezTo>
                <a:cubicBezTo>
                  <a:pt x="78525" y="29338"/>
                  <a:pt x="82189" y="28387"/>
                  <a:pt x="85688" y="26990"/>
                </a:cubicBezTo>
                <a:cubicBezTo>
                  <a:pt x="89186" y="25592"/>
                  <a:pt x="92496" y="23772"/>
                  <a:pt x="95452" y="21429"/>
                </a:cubicBezTo>
                <a:cubicBezTo>
                  <a:pt x="95732" y="21207"/>
                  <a:pt x="96009" y="20980"/>
                  <a:pt x="96284" y="20748"/>
                </a:cubicBezTo>
                <a:lnTo>
                  <a:pt x="96284" y="20748"/>
                </a:lnTo>
                <a:cubicBezTo>
                  <a:pt x="97334" y="21344"/>
                  <a:pt x="98427" y="21874"/>
                  <a:pt x="99533" y="22359"/>
                </a:cubicBezTo>
                <a:cubicBezTo>
                  <a:pt x="103086" y="23914"/>
                  <a:pt x="106748" y="25191"/>
                  <a:pt x="110268" y="26826"/>
                </a:cubicBezTo>
                <a:cubicBezTo>
                  <a:pt x="121102" y="31856"/>
                  <a:pt x="131304" y="39152"/>
                  <a:pt x="137946" y="49078"/>
                </a:cubicBezTo>
                <a:lnTo>
                  <a:pt x="137946" y="49078"/>
                </a:lnTo>
                <a:cubicBezTo>
                  <a:pt x="136040" y="50328"/>
                  <a:pt x="134152" y="51605"/>
                  <a:pt x="132289" y="52915"/>
                </a:cubicBezTo>
                <a:cubicBezTo>
                  <a:pt x="125730" y="57526"/>
                  <a:pt x="119509" y="63049"/>
                  <a:pt x="116428" y="70640"/>
                </a:cubicBezTo>
                <a:cubicBezTo>
                  <a:pt x="113663" y="77453"/>
                  <a:pt x="114011" y="85388"/>
                  <a:pt x="119044" y="91054"/>
                </a:cubicBezTo>
                <a:cubicBezTo>
                  <a:pt x="121203" y="93485"/>
                  <a:pt x="124142" y="95356"/>
                  <a:pt x="127378" y="95907"/>
                </a:cubicBezTo>
                <a:cubicBezTo>
                  <a:pt x="128095" y="96030"/>
                  <a:pt x="128815" y="96089"/>
                  <a:pt x="129532" y="96089"/>
                </a:cubicBezTo>
                <a:cubicBezTo>
                  <a:pt x="132359" y="96089"/>
                  <a:pt x="135142" y="95172"/>
                  <a:pt x="137522" y="93610"/>
                </a:cubicBezTo>
                <a:cubicBezTo>
                  <a:pt x="144128" y="89277"/>
                  <a:pt x="146645" y="81082"/>
                  <a:pt x="146848" y="73539"/>
                </a:cubicBezTo>
                <a:cubicBezTo>
                  <a:pt x="147082" y="64866"/>
                  <a:pt x="144378" y="56688"/>
                  <a:pt x="139868" y="49545"/>
                </a:cubicBezTo>
                <a:lnTo>
                  <a:pt x="139868" y="49545"/>
                </a:lnTo>
                <a:cubicBezTo>
                  <a:pt x="141756" y="48328"/>
                  <a:pt x="143657" y="47132"/>
                  <a:pt x="145565" y="45948"/>
                </a:cubicBezTo>
                <a:cubicBezTo>
                  <a:pt x="153121" y="41260"/>
                  <a:pt x="160828" y="36821"/>
                  <a:pt x="168579" y="32465"/>
                </a:cubicBezTo>
                <a:cubicBezTo>
                  <a:pt x="172331" y="30357"/>
                  <a:pt x="176094" y="28268"/>
                  <a:pt x="179857" y="26180"/>
                </a:cubicBezTo>
                <a:cubicBezTo>
                  <a:pt x="180532" y="25804"/>
                  <a:pt x="180118" y="24866"/>
                  <a:pt x="179490" y="24866"/>
                </a:cubicBezTo>
                <a:cubicBezTo>
                  <a:pt x="179380" y="24866"/>
                  <a:pt x="179263" y="24895"/>
                  <a:pt x="179144" y="24961"/>
                </a:cubicBezTo>
                <a:cubicBezTo>
                  <a:pt x="171118" y="29417"/>
                  <a:pt x="163091" y="33874"/>
                  <a:pt x="155171" y="38516"/>
                </a:cubicBezTo>
                <a:cubicBezTo>
                  <a:pt x="149759" y="41688"/>
                  <a:pt x="144354" y="44918"/>
                  <a:pt x="139082" y="48337"/>
                </a:cubicBezTo>
                <a:lnTo>
                  <a:pt x="139082" y="48337"/>
                </a:lnTo>
                <a:cubicBezTo>
                  <a:pt x="135400" y="42848"/>
                  <a:pt x="130656" y="38010"/>
                  <a:pt x="125387" y="34081"/>
                </a:cubicBezTo>
                <a:cubicBezTo>
                  <a:pt x="119094" y="29387"/>
                  <a:pt x="112050" y="25826"/>
                  <a:pt x="104761" y="22959"/>
                </a:cubicBezTo>
                <a:cubicBezTo>
                  <a:pt x="102296" y="21990"/>
                  <a:pt x="99735" y="21050"/>
                  <a:pt x="97381" y="19774"/>
                </a:cubicBezTo>
                <a:lnTo>
                  <a:pt x="97381" y="19774"/>
                </a:lnTo>
                <a:cubicBezTo>
                  <a:pt x="99422" y="17870"/>
                  <a:pt x="101194" y="15649"/>
                  <a:pt x="102253" y="13062"/>
                </a:cubicBezTo>
                <a:cubicBezTo>
                  <a:pt x="103493" y="10028"/>
                  <a:pt x="103479" y="6614"/>
                  <a:pt x="101738" y="3775"/>
                </a:cubicBezTo>
                <a:cubicBezTo>
                  <a:pt x="100381" y="1563"/>
                  <a:pt x="98073" y="1"/>
                  <a:pt x="955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 rot="10800000" flipH="1">
            <a:off x="7097154" y="1483194"/>
            <a:ext cx="4089725" cy="4736830"/>
            <a:chOff x="6777629" y="-1044067"/>
            <a:chExt cx="4089725" cy="4736830"/>
          </a:xfrm>
        </p:grpSpPr>
        <p:sp>
          <p:nvSpPr>
            <p:cNvPr id="87" name="Google Shape;87;p6"/>
            <p:cNvSpPr/>
            <p:nvPr/>
          </p:nvSpPr>
          <p:spPr>
            <a:xfrm rot="-5563672" flipH="1">
              <a:off x="6668697" y="-744728"/>
              <a:ext cx="4307589" cy="3889123"/>
            </a:xfrm>
            <a:custGeom>
              <a:avLst/>
              <a:gdLst/>
              <a:ahLst/>
              <a:cxnLst/>
              <a:rect l="l" t="t" r="r" b="b"/>
              <a:pathLst>
                <a:path w="24633" h="22240" extrusionOk="0">
                  <a:moveTo>
                    <a:pt x="4277" y="0"/>
                  </a:moveTo>
                  <a:cubicBezTo>
                    <a:pt x="3437" y="0"/>
                    <a:pt x="2624" y="373"/>
                    <a:pt x="1959" y="1105"/>
                  </a:cubicBezTo>
                  <a:cubicBezTo>
                    <a:pt x="1654" y="1442"/>
                    <a:pt x="1394" y="1838"/>
                    <a:pt x="1187" y="2243"/>
                  </a:cubicBezTo>
                  <a:cubicBezTo>
                    <a:pt x="285" y="4012"/>
                    <a:pt x="1" y="5924"/>
                    <a:pt x="294" y="7854"/>
                  </a:cubicBezTo>
                  <a:cubicBezTo>
                    <a:pt x="1018" y="12636"/>
                    <a:pt x="3281" y="16570"/>
                    <a:pt x="7157" y="19499"/>
                  </a:cubicBezTo>
                  <a:cubicBezTo>
                    <a:pt x="9269" y="21093"/>
                    <a:pt x="11589" y="22238"/>
                    <a:pt x="14328" y="22239"/>
                  </a:cubicBezTo>
                  <a:cubicBezTo>
                    <a:pt x="18252" y="22218"/>
                    <a:pt x="22214" y="19420"/>
                    <a:pt x="23544" y="15731"/>
                  </a:cubicBezTo>
                  <a:cubicBezTo>
                    <a:pt x="24633" y="12717"/>
                    <a:pt x="24032" y="9778"/>
                    <a:pt x="21943" y="7865"/>
                  </a:cubicBezTo>
                  <a:cubicBezTo>
                    <a:pt x="20404" y="6455"/>
                    <a:pt x="18635" y="5883"/>
                    <a:pt x="16700" y="5883"/>
                  </a:cubicBezTo>
                  <a:cubicBezTo>
                    <a:pt x="16223" y="5883"/>
                    <a:pt x="15735" y="5918"/>
                    <a:pt x="15239" y="5984"/>
                  </a:cubicBezTo>
                  <a:cubicBezTo>
                    <a:pt x="13952" y="6153"/>
                    <a:pt x="12662" y="6297"/>
                    <a:pt x="11369" y="6409"/>
                  </a:cubicBezTo>
                  <a:cubicBezTo>
                    <a:pt x="11325" y="6413"/>
                    <a:pt x="11282" y="6414"/>
                    <a:pt x="11239" y="6414"/>
                  </a:cubicBezTo>
                  <a:cubicBezTo>
                    <a:pt x="10744" y="6414"/>
                    <a:pt x="10346" y="6155"/>
                    <a:pt x="10084" y="5686"/>
                  </a:cubicBezTo>
                  <a:cubicBezTo>
                    <a:pt x="9800" y="5180"/>
                    <a:pt x="9500" y="4684"/>
                    <a:pt x="9202" y="4185"/>
                  </a:cubicBezTo>
                  <a:cubicBezTo>
                    <a:pt x="8397" y="2833"/>
                    <a:pt x="7482" y="1571"/>
                    <a:pt x="6179" y="648"/>
                  </a:cubicBezTo>
                  <a:cubicBezTo>
                    <a:pt x="5566" y="214"/>
                    <a:pt x="4914" y="0"/>
                    <a:pt x="4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 rot="-7082229" flipH="1">
              <a:off x="6067182" y="759157"/>
              <a:ext cx="4723267" cy="1155241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 rot="-7082229" flipH="1">
              <a:off x="8067951" y="1970231"/>
              <a:ext cx="60365" cy="94908"/>
            </a:xfrm>
            <a:custGeom>
              <a:avLst/>
              <a:gdLst/>
              <a:ahLst/>
              <a:cxnLst/>
              <a:rect l="l" t="t" r="r" b="b"/>
              <a:pathLst>
                <a:path w="2637" h="4146" extrusionOk="0">
                  <a:moveTo>
                    <a:pt x="739" y="0"/>
                  </a:moveTo>
                  <a:cubicBezTo>
                    <a:pt x="678" y="0"/>
                    <a:pt x="618" y="8"/>
                    <a:pt x="564" y="26"/>
                  </a:cubicBezTo>
                  <a:cubicBezTo>
                    <a:pt x="394" y="82"/>
                    <a:pt x="229" y="188"/>
                    <a:pt x="142" y="351"/>
                  </a:cubicBezTo>
                  <a:cubicBezTo>
                    <a:pt x="60" y="506"/>
                    <a:pt x="1" y="724"/>
                    <a:pt x="72" y="894"/>
                  </a:cubicBezTo>
                  <a:cubicBezTo>
                    <a:pt x="449" y="1806"/>
                    <a:pt x="827" y="2716"/>
                    <a:pt x="1205" y="3628"/>
                  </a:cubicBezTo>
                  <a:cubicBezTo>
                    <a:pt x="1278" y="3805"/>
                    <a:pt x="1356" y="3948"/>
                    <a:pt x="1529" y="4049"/>
                  </a:cubicBezTo>
                  <a:cubicBezTo>
                    <a:pt x="1632" y="4109"/>
                    <a:pt x="1767" y="4146"/>
                    <a:pt x="1897" y="4146"/>
                  </a:cubicBezTo>
                  <a:cubicBezTo>
                    <a:pt x="1958" y="4146"/>
                    <a:pt x="2018" y="4138"/>
                    <a:pt x="2073" y="4120"/>
                  </a:cubicBezTo>
                  <a:cubicBezTo>
                    <a:pt x="2243" y="4065"/>
                    <a:pt x="2408" y="3960"/>
                    <a:pt x="2495" y="3796"/>
                  </a:cubicBezTo>
                  <a:cubicBezTo>
                    <a:pt x="2577" y="3641"/>
                    <a:pt x="2636" y="3423"/>
                    <a:pt x="2565" y="3252"/>
                  </a:cubicBezTo>
                  <a:cubicBezTo>
                    <a:pt x="2188" y="2342"/>
                    <a:pt x="1810" y="1430"/>
                    <a:pt x="1432" y="519"/>
                  </a:cubicBezTo>
                  <a:cubicBezTo>
                    <a:pt x="1359" y="341"/>
                    <a:pt x="1281" y="198"/>
                    <a:pt x="1108" y="98"/>
                  </a:cubicBezTo>
                  <a:cubicBezTo>
                    <a:pt x="1005" y="37"/>
                    <a:pt x="869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 rot="-7082229" flipH="1">
              <a:off x="8108084" y="1886337"/>
              <a:ext cx="66133" cy="54825"/>
            </a:xfrm>
            <a:custGeom>
              <a:avLst/>
              <a:gdLst/>
              <a:ahLst/>
              <a:cxnLst/>
              <a:rect l="l" t="t" r="r" b="b"/>
              <a:pathLst>
                <a:path w="2889" h="2395" extrusionOk="0">
                  <a:moveTo>
                    <a:pt x="741" y="1"/>
                  </a:moveTo>
                  <a:cubicBezTo>
                    <a:pt x="674" y="1"/>
                    <a:pt x="608" y="9"/>
                    <a:pt x="552" y="25"/>
                  </a:cubicBezTo>
                  <a:cubicBezTo>
                    <a:pt x="388" y="70"/>
                    <a:pt x="211" y="196"/>
                    <a:pt x="130" y="349"/>
                  </a:cubicBezTo>
                  <a:cubicBezTo>
                    <a:pt x="44" y="513"/>
                    <a:pt x="0" y="711"/>
                    <a:pt x="59" y="893"/>
                  </a:cubicBezTo>
                  <a:cubicBezTo>
                    <a:pt x="118" y="1075"/>
                    <a:pt x="226" y="1204"/>
                    <a:pt x="384" y="1315"/>
                  </a:cubicBezTo>
                  <a:cubicBezTo>
                    <a:pt x="853" y="1643"/>
                    <a:pt x="1323" y="1971"/>
                    <a:pt x="1793" y="2300"/>
                  </a:cubicBezTo>
                  <a:cubicBezTo>
                    <a:pt x="1886" y="2365"/>
                    <a:pt x="2021" y="2395"/>
                    <a:pt x="2148" y="2395"/>
                  </a:cubicBezTo>
                  <a:cubicBezTo>
                    <a:pt x="2215" y="2395"/>
                    <a:pt x="2281" y="2387"/>
                    <a:pt x="2337" y="2371"/>
                  </a:cubicBezTo>
                  <a:cubicBezTo>
                    <a:pt x="2501" y="2326"/>
                    <a:pt x="2678" y="2200"/>
                    <a:pt x="2759" y="2047"/>
                  </a:cubicBezTo>
                  <a:cubicBezTo>
                    <a:pt x="2845" y="1883"/>
                    <a:pt x="2889" y="1685"/>
                    <a:pt x="2830" y="1503"/>
                  </a:cubicBezTo>
                  <a:cubicBezTo>
                    <a:pt x="2771" y="1321"/>
                    <a:pt x="2663" y="1191"/>
                    <a:pt x="2505" y="1081"/>
                  </a:cubicBezTo>
                  <a:cubicBezTo>
                    <a:pt x="2036" y="753"/>
                    <a:pt x="1566" y="424"/>
                    <a:pt x="1095" y="96"/>
                  </a:cubicBezTo>
                  <a:cubicBezTo>
                    <a:pt x="1002" y="31"/>
                    <a:pt x="868" y="1"/>
                    <a:pt x="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 rot="-7082229" flipH="1">
              <a:off x="8106037" y="2088949"/>
              <a:ext cx="34246" cy="62860"/>
            </a:xfrm>
            <a:custGeom>
              <a:avLst/>
              <a:gdLst/>
              <a:ahLst/>
              <a:cxnLst/>
              <a:rect l="l" t="t" r="r" b="b"/>
              <a:pathLst>
                <a:path w="1496" h="2746" extrusionOk="0">
                  <a:moveTo>
                    <a:pt x="803" y="0"/>
                  </a:moveTo>
                  <a:cubicBezTo>
                    <a:pt x="796" y="0"/>
                    <a:pt x="789" y="0"/>
                    <a:pt x="782" y="1"/>
                  </a:cubicBezTo>
                  <a:cubicBezTo>
                    <a:pt x="599" y="9"/>
                    <a:pt x="410" y="69"/>
                    <a:pt x="282" y="208"/>
                  </a:cubicBezTo>
                  <a:cubicBezTo>
                    <a:pt x="152" y="349"/>
                    <a:pt x="86" y="512"/>
                    <a:pt x="76" y="706"/>
                  </a:cubicBezTo>
                  <a:cubicBezTo>
                    <a:pt x="53" y="1151"/>
                    <a:pt x="32" y="1595"/>
                    <a:pt x="9" y="2039"/>
                  </a:cubicBezTo>
                  <a:cubicBezTo>
                    <a:pt x="0" y="2215"/>
                    <a:pt x="94" y="2417"/>
                    <a:pt x="216" y="2539"/>
                  </a:cubicBezTo>
                  <a:cubicBezTo>
                    <a:pt x="333" y="2656"/>
                    <a:pt x="521" y="2746"/>
                    <a:pt x="692" y="2746"/>
                  </a:cubicBezTo>
                  <a:cubicBezTo>
                    <a:pt x="700" y="2746"/>
                    <a:pt x="708" y="2745"/>
                    <a:pt x="715" y="2745"/>
                  </a:cubicBezTo>
                  <a:cubicBezTo>
                    <a:pt x="897" y="2737"/>
                    <a:pt x="1086" y="2677"/>
                    <a:pt x="1214" y="2539"/>
                  </a:cubicBezTo>
                  <a:cubicBezTo>
                    <a:pt x="1344" y="2397"/>
                    <a:pt x="1410" y="2234"/>
                    <a:pt x="1421" y="2039"/>
                  </a:cubicBezTo>
                  <a:cubicBezTo>
                    <a:pt x="1443" y="1595"/>
                    <a:pt x="1465" y="1151"/>
                    <a:pt x="1487" y="706"/>
                  </a:cubicBezTo>
                  <a:cubicBezTo>
                    <a:pt x="1496" y="532"/>
                    <a:pt x="1402" y="329"/>
                    <a:pt x="1280" y="208"/>
                  </a:cubicBezTo>
                  <a:cubicBezTo>
                    <a:pt x="1163" y="90"/>
                    <a:pt x="973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6"/>
          <p:cNvGrpSpPr/>
          <p:nvPr/>
        </p:nvGrpSpPr>
        <p:grpSpPr>
          <a:xfrm rot="6098553" flipH="1">
            <a:off x="377015" y="1926373"/>
            <a:ext cx="228171" cy="330930"/>
            <a:chOff x="8067909" y="-24934"/>
            <a:chExt cx="228177" cy="330939"/>
          </a:xfrm>
        </p:grpSpPr>
        <p:sp>
          <p:nvSpPr>
            <p:cNvPr id="93" name="Google Shape;93;p6"/>
            <p:cNvSpPr/>
            <p:nvPr/>
          </p:nvSpPr>
          <p:spPr>
            <a:xfrm rot="2886542" flipH="1">
              <a:off x="8202537" y="85862"/>
              <a:ext cx="65924" cy="103648"/>
            </a:xfrm>
            <a:custGeom>
              <a:avLst/>
              <a:gdLst/>
              <a:ahLst/>
              <a:cxnLst/>
              <a:rect l="l" t="t" r="r" b="b"/>
              <a:pathLst>
                <a:path w="2637" h="4146" extrusionOk="0">
                  <a:moveTo>
                    <a:pt x="739" y="0"/>
                  </a:moveTo>
                  <a:cubicBezTo>
                    <a:pt x="678" y="0"/>
                    <a:pt x="618" y="8"/>
                    <a:pt x="564" y="26"/>
                  </a:cubicBezTo>
                  <a:cubicBezTo>
                    <a:pt x="394" y="82"/>
                    <a:pt x="229" y="188"/>
                    <a:pt x="142" y="351"/>
                  </a:cubicBezTo>
                  <a:cubicBezTo>
                    <a:pt x="60" y="506"/>
                    <a:pt x="1" y="724"/>
                    <a:pt x="72" y="894"/>
                  </a:cubicBezTo>
                  <a:cubicBezTo>
                    <a:pt x="449" y="1806"/>
                    <a:pt x="827" y="2716"/>
                    <a:pt x="1205" y="3628"/>
                  </a:cubicBezTo>
                  <a:cubicBezTo>
                    <a:pt x="1278" y="3805"/>
                    <a:pt x="1356" y="3948"/>
                    <a:pt x="1529" y="4049"/>
                  </a:cubicBezTo>
                  <a:cubicBezTo>
                    <a:pt x="1632" y="4109"/>
                    <a:pt x="1767" y="4146"/>
                    <a:pt x="1897" y="4146"/>
                  </a:cubicBezTo>
                  <a:cubicBezTo>
                    <a:pt x="1958" y="4146"/>
                    <a:pt x="2018" y="4138"/>
                    <a:pt x="2073" y="4120"/>
                  </a:cubicBezTo>
                  <a:cubicBezTo>
                    <a:pt x="2243" y="4065"/>
                    <a:pt x="2408" y="3960"/>
                    <a:pt x="2495" y="3796"/>
                  </a:cubicBezTo>
                  <a:cubicBezTo>
                    <a:pt x="2577" y="3641"/>
                    <a:pt x="2636" y="3423"/>
                    <a:pt x="2565" y="3252"/>
                  </a:cubicBezTo>
                  <a:cubicBezTo>
                    <a:pt x="2188" y="2342"/>
                    <a:pt x="1810" y="1430"/>
                    <a:pt x="1432" y="519"/>
                  </a:cubicBezTo>
                  <a:cubicBezTo>
                    <a:pt x="1359" y="341"/>
                    <a:pt x="1281" y="198"/>
                    <a:pt x="1108" y="98"/>
                  </a:cubicBezTo>
                  <a:cubicBezTo>
                    <a:pt x="1005" y="37"/>
                    <a:pt x="869" y="0"/>
                    <a:pt x="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 rot="2886542" flipH="1">
              <a:off x="8180959" y="229196"/>
              <a:ext cx="72223" cy="59874"/>
            </a:xfrm>
            <a:custGeom>
              <a:avLst/>
              <a:gdLst/>
              <a:ahLst/>
              <a:cxnLst/>
              <a:rect l="l" t="t" r="r" b="b"/>
              <a:pathLst>
                <a:path w="2889" h="2395" extrusionOk="0">
                  <a:moveTo>
                    <a:pt x="741" y="1"/>
                  </a:moveTo>
                  <a:cubicBezTo>
                    <a:pt x="674" y="1"/>
                    <a:pt x="608" y="9"/>
                    <a:pt x="552" y="25"/>
                  </a:cubicBezTo>
                  <a:cubicBezTo>
                    <a:pt x="388" y="70"/>
                    <a:pt x="211" y="196"/>
                    <a:pt x="130" y="349"/>
                  </a:cubicBezTo>
                  <a:cubicBezTo>
                    <a:pt x="44" y="513"/>
                    <a:pt x="0" y="711"/>
                    <a:pt x="59" y="893"/>
                  </a:cubicBezTo>
                  <a:cubicBezTo>
                    <a:pt x="118" y="1075"/>
                    <a:pt x="226" y="1204"/>
                    <a:pt x="384" y="1315"/>
                  </a:cubicBezTo>
                  <a:cubicBezTo>
                    <a:pt x="853" y="1643"/>
                    <a:pt x="1323" y="1971"/>
                    <a:pt x="1793" y="2300"/>
                  </a:cubicBezTo>
                  <a:cubicBezTo>
                    <a:pt x="1886" y="2365"/>
                    <a:pt x="2021" y="2395"/>
                    <a:pt x="2148" y="2395"/>
                  </a:cubicBezTo>
                  <a:cubicBezTo>
                    <a:pt x="2215" y="2395"/>
                    <a:pt x="2281" y="2387"/>
                    <a:pt x="2337" y="2371"/>
                  </a:cubicBezTo>
                  <a:cubicBezTo>
                    <a:pt x="2501" y="2326"/>
                    <a:pt x="2678" y="2200"/>
                    <a:pt x="2759" y="2047"/>
                  </a:cubicBezTo>
                  <a:cubicBezTo>
                    <a:pt x="2845" y="1883"/>
                    <a:pt x="2889" y="1685"/>
                    <a:pt x="2830" y="1503"/>
                  </a:cubicBezTo>
                  <a:cubicBezTo>
                    <a:pt x="2771" y="1321"/>
                    <a:pt x="2663" y="1191"/>
                    <a:pt x="2505" y="1081"/>
                  </a:cubicBezTo>
                  <a:cubicBezTo>
                    <a:pt x="2036" y="753"/>
                    <a:pt x="1566" y="424"/>
                    <a:pt x="1095" y="96"/>
                  </a:cubicBezTo>
                  <a:cubicBezTo>
                    <a:pt x="1002" y="31"/>
                    <a:pt x="868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 rot="2886542" flipH="1">
              <a:off x="8087247" y="-22419"/>
              <a:ext cx="37399" cy="68648"/>
            </a:xfrm>
            <a:custGeom>
              <a:avLst/>
              <a:gdLst/>
              <a:ahLst/>
              <a:cxnLst/>
              <a:rect l="l" t="t" r="r" b="b"/>
              <a:pathLst>
                <a:path w="1496" h="2746" extrusionOk="0">
                  <a:moveTo>
                    <a:pt x="803" y="0"/>
                  </a:moveTo>
                  <a:cubicBezTo>
                    <a:pt x="796" y="0"/>
                    <a:pt x="789" y="0"/>
                    <a:pt x="782" y="1"/>
                  </a:cubicBezTo>
                  <a:cubicBezTo>
                    <a:pt x="599" y="9"/>
                    <a:pt x="410" y="69"/>
                    <a:pt x="282" y="208"/>
                  </a:cubicBezTo>
                  <a:cubicBezTo>
                    <a:pt x="152" y="349"/>
                    <a:pt x="86" y="512"/>
                    <a:pt x="76" y="706"/>
                  </a:cubicBezTo>
                  <a:cubicBezTo>
                    <a:pt x="53" y="1151"/>
                    <a:pt x="32" y="1595"/>
                    <a:pt x="9" y="2039"/>
                  </a:cubicBezTo>
                  <a:cubicBezTo>
                    <a:pt x="0" y="2215"/>
                    <a:pt x="94" y="2417"/>
                    <a:pt x="216" y="2539"/>
                  </a:cubicBezTo>
                  <a:cubicBezTo>
                    <a:pt x="333" y="2656"/>
                    <a:pt x="521" y="2746"/>
                    <a:pt x="692" y="2746"/>
                  </a:cubicBezTo>
                  <a:cubicBezTo>
                    <a:pt x="700" y="2746"/>
                    <a:pt x="708" y="2745"/>
                    <a:pt x="715" y="2745"/>
                  </a:cubicBezTo>
                  <a:cubicBezTo>
                    <a:pt x="897" y="2737"/>
                    <a:pt x="1086" y="2677"/>
                    <a:pt x="1214" y="2539"/>
                  </a:cubicBezTo>
                  <a:cubicBezTo>
                    <a:pt x="1344" y="2397"/>
                    <a:pt x="1410" y="2234"/>
                    <a:pt x="1421" y="2039"/>
                  </a:cubicBezTo>
                  <a:cubicBezTo>
                    <a:pt x="1443" y="1595"/>
                    <a:pt x="1465" y="1151"/>
                    <a:pt x="1487" y="706"/>
                  </a:cubicBezTo>
                  <a:cubicBezTo>
                    <a:pt x="1496" y="532"/>
                    <a:pt x="1402" y="329"/>
                    <a:pt x="1280" y="208"/>
                  </a:cubicBezTo>
                  <a:cubicBezTo>
                    <a:pt x="1163" y="90"/>
                    <a:pt x="973" y="0"/>
                    <a:pt x="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subTitle" idx="1"/>
          </p:nvPr>
        </p:nvSpPr>
        <p:spPr>
          <a:xfrm>
            <a:off x="4572000" y="1750876"/>
            <a:ext cx="38520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unito"/>
              <a:buChar char="●"/>
              <a:defRPr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4572000" y="445025"/>
            <a:ext cx="3852000" cy="1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7"/>
          <p:cNvGrpSpPr/>
          <p:nvPr/>
        </p:nvGrpSpPr>
        <p:grpSpPr>
          <a:xfrm>
            <a:off x="7478983" y="2334863"/>
            <a:ext cx="2847596" cy="4733230"/>
            <a:chOff x="7406533" y="2552188"/>
            <a:chExt cx="2847596" cy="4733230"/>
          </a:xfrm>
        </p:grpSpPr>
        <p:sp>
          <p:nvSpPr>
            <p:cNvPr id="100" name="Google Shape;100;p7"/>
            <p:cNvSpPr/>
            <p:nvPr/>
          </p:nvSpPr>
          <p:spPr>
            <a:xfrm rot="-5050419" flipH="1">
              <a:off x="6573972" y="3717853"/>
              <a:ext cx="4512716" cy="2401901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oogle Shape;101;p7"/>
            <p:cNvGrpSpPr/>
            <p:nvPr/>
          </p:nvGrpSpPr>
          <p:grpSpPr>
            <a:xfrm rot="7011584">
              <a:off x="8246942" y="4656426"/>
              <a:ext cx="449317" cy="184222"/>
              <a:chOff x="3046800" y="974525"/>
              <a:chExt cx="449325" cy="184225"/>
            </a:xfrm>
          </p:grpSpPr>
          <p:sp>
            <p:nvSpPr>
              <p:cNvPr id="102" name="Google Shape;102;p7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7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7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" name="Google Shape;105;p7"/>
          <p:cNvGrpSpPr/>
          <p:nvPr/>
        </p:nvGrpSpPr>
        <p:grpSpPr>
          <a:xfrm rot="6120667">
            <a:off x="-2438156" y="1906571"/>
            <a:ext cx="2847575" cy="4733195"/>
            <a:chOff x="7406533" y="2552188"/>
            <a:chExt cx="2847596" cy="4733230"/>
          </a:xfrm>
        </p:grpSpPr>
        <p:sp>
          <p:nvSpPr>
            <p:cNvPr id="106" name="Google Shape;106;p7"/>
            <p:cNvSpPr/>
            <p:nvPr/>
          </p:nvSpPr>
          <p:spPr>
            <a:xfrm rot="-5050419" flipH="1">
              <a:off x="6573972" y="3717853"/>
              <a:ext cx="4512716" cy="2401901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7"/>
            <p:cNvGrpSpPr/>
            <p:nvPr/>
          </p:nvGrpSpPr>
          <p:grpSpPr>
            <a:xfrm rot="7011584">
              <a:off x="8246942" y="4656426"/>
              <a:ext cx="449317" cy="184222"/>
              <a:chOff x="3046800" y="974525"/>
              <a:chExt cx="449325" cy="184225"/>
            </a:xfrm>
          </p:grpSpPr>
          <p:sp>
            <p:nvSpPr>
              <p:cNvPr id="108" name="Google Shape;108;p7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7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1461600" y="1307100"/>
            <a:ext cx="6220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3" name="Google Shape;113;p8"/>
          <p:cNvGrpSpPr/>
          <p:nvPr/>
        </p:nvGrpSpPr>
        <p:grpSpPr>
          <a:xfrm rot="-5861358" flipH="1">
            <a:off x="6497036" y="1437306"/>
            <a:ext cx="4539527" cy="4539527"/>
            <a:chOff x="5483418" y="1867159"/>
            <a:chExt cx="4539564" cy="4539564"/>
          </a:xfrm>
        </p:grpSpPr>
        <p:sp>
          <p:nvSpPr>
            <p:cNvPr id="114" name="Google Shape;114;p8"/>
            <p:cNvSpPr/>
            <p:nvPr/>
          </p:nvSpPr>
          <p:spPr>
            <a:xfrm rot="-2700000" flipH="1">
              <a:off x="5174063" y="3506122"/>
              <a:ext cx="5158276" cy="1261638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8"/>
            <p:cNvGrpSpPr/>
            <p:nvPr/>
          </p:nvGrpSpPr>
          <p:grpSpPr>
            <a:xfrm flipH="1">
              <a:off x="8525350" y="3169913"/>
              <a:ext cx="374025" cy="185350"/>
              <a:chOff x="2505075" y="3140175"/>
              <a:chExt cx="374025" cy="185350"/>
            </a:xfrm>
          </p:grpSpPr>
          <p:sp>
            <p:nvSpPr>
              <p:cNvPr id="116" name="Google Shape;116;p8"/>
              <p:cNvSpPr/>
              <p:nvPr/>
            </p:nvSpPr>
            <p:spPr>
              <a:xfrm>
                <a:off x="2505075" y="3146975"/>
                <a:ext cx="48500" cy="10022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4009" extrusionOk="0">
                    <a:moveTo>
                      <a:pt x="1200" y="1"/>
                    </a:moveTo>
                    <a:cubicBezTo>
                      <a:pt x="889" y="1"/>
                      <a:pt x="572" y="186"/>
                      <a:pt x="500" y="513"/>
                    </a:cubicBezTo>
                    <a:cubicBezTo>
                      <a:pt x="298" y="1436"/>
                      <a:pt x="143" y="2365"/>
                      <a:pt x="22" y="3302"/>
                    </a:cubicBezTo>
                    <a:cubicBezTo>
                      <a:pt x="1" y="3468"/>
                      <a:pt x="117" y="3689"/>
                      <a:pt x="229" y="3802"/>
                    </a:cubicBezTo>
                    <a:cubicBezTo>
                      <a:pt x="346" y="3919"/>
                      <a:pt x="536" y="4008"/>
                      <a:pt x="707" y="4008"/>
                    </a:cubicBezTo>
                    <a:cubicBezTo>
                      <a:pt x="714" y="4008"/>
                      <a:pt x="721" y="4008"/>
                      <a:pt x="728" y="4008"/>
                    </a:cubicBezTo>
                    <a:cubicBezTo>
                      <a:pt x="910" y="4000"/>
                      <a:pt x="1099" y="3940"/>
                      <a:pt x="1227" y="3802"/>
                    </a:cubicBezTo>
                    <a:cubicBezTo>
                      <a:pt x="1362" y="3654"/>
                      <a:pt x="1408" y="3500"/>
                      <a:pt x="1433" y="3302"/>
                    </a:cubicBezTo>
                    <a:cubicBezTo>
                      <a:pt x="1438" y="3269"/>
                      <a:pt x="1442" y="3235"/>
                      <a:pt x="1447" y="3202"/>
                    </a:cubicBezTo>
                    <a:lnTo>
                      <a:pt x="1447" y="3202"/>
                    </a:lnTo>
                    <a:cubicBezTo>
                      <a:pt x="1438" y="3262"/>
                      <a:pt x="1434" y="3293"/>
                      <a:pt x="1434" y="3293"/>
                    </a:cubicBezTo>
                    <a:cubicBezTo>
                      <a:pt x="1434" y="3293"/>
                      <a:pt x="1435" y="3283"/>
                      <a:pt x="1438" y="3263"/>
                    </a:cubicBezTo>
                    <a:cubicBezTo>
                      <a:pt x="1445" y="3213"/>
                      <a:pt x="1452" y="3163"/>
                      <a:pt x="1459" y="3112"/>
                    </a:cubicBezTo>
                    <a:cubicBezTo>
                      <a:pt x="1475" y="3004"/>
                      <a:pt x="1490" y="2895"/>
                      <a:pt x="1507" y="2785"/>
                    </a:cubicBezTo>
                    <a:cubicBezTo>
                      <a:pt x="1539" y="2576"/>
                      <a:pt x="1573" y="2367"/>
                      <a:pt x="1610" y="2158"/>
                    </a:cubicBezTo>
                    <a:cubicBezTo>
                      <a:pt x="1684" y="1733"/>
                      <a:pt x="1769" y="1310"/>
                      <a:pt x="1861" y="887"/>
                    </a:cubicBezTo>
                    <a:cubicBezTo>
                      <a:pt x="1940" y="528"/>
                      <a:pt x="1753" y="107"/>
                      <a:pt x="1368" y="19"/>
                    </a:cubicBezTo>
                    <a:cubicBezTo>
                      <a:pt x="1313" y="7"/>
                      <a:pt x="1257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2650700" y="3140175"/>
                <a:ext cx="82725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5407" extrusionOk="0">
                    <a:moveTo>
                      <a:pt x="2490" y="1"/>
                    </a:moveTo>
                    <a:cubicBezTo>
                      <a:pt x="2171" y="1"/>
                      <a:pt x="1934" y="206"/>
                      <a:pt x="1806" y="515"/>
                    </a:cubicBezTo>
                    <a:cubicBezTo>
                      <a:pt x="1252" y="1849"/>
                      <a:pt x="697" y="3183"/>
                      <a:pt x="142" y="4516"/>
                    </a:cubicBezTo>
                    <a:cubicBezTo>
                      <a:pt x="0" y="4859"/>
                      <a:pt x="295" y="5307"/>
                      <a:pt x="635" y="5384"/>
                    </a:cubicBezTo>
                    <a:cubicBezTo>
                      <a:pt x="699" y="5399"/>
                      <a:pt x="761" y="5406"/>
                      <a:pt x="820" y="5406"/>
                    </a:cubicBezTo>
                    <a:cubicBezTo>
                      <a:pt x="1138" y="5406"/>
                      <a:pt x="1375" y="5201"/>
                      <a:pt x="1503" y="4892"/>
                    </a:cubicBezTo>
                    <a:cubicBezTo>
                      <a:pt x="2057" y="3558"/>
                      <a:pt x="2612" y="2224"/>
                      <a:pt x="3166" y="890"/>
                    </a:cubicBezTo>
                    <a:cubicBezTo>
                      <a:pt x="3309" y="549"/>
                      <a:pt x="3013" y="100"/>
                      <a:pt x="2674" y="22"/>
                    </a:cubicBezTo>
                    <a:cubicBezTo>
                      <a:pt x="2610" y="8"/>
                      <a:pt x="2548" y="1"/>
                      <a:pt x="2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2808775" y="3256850"/>
                <a:ext cx="70325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747" extrusionOk="0">
                    <a:moveTo>
                      <a:pt x="2131" y="1"/>
                    </a:moveTo>
                    <a:cubicBezTo>
                      <a:pt x="2123" y="1"/>
                      <a:pt x="2115" y="1"/>
                      <a:pt x="2107" y="1"/>
                    </a:cubicBezTo>
                    <a:cubicBezTo>
                      <a:pt x="1916" y="9"/>
                      <a:pt x="1747" y="75"/>
                      <a:pt x="1607" y="207"/>
                    </a:cubicBezTo>
                    <a:cubicBezTo>
                      <a:pt x="1141" y="652"/>
                      <a:pt x="674" y="1096"/>
                      <a:pt x="207" y="1541"/>
                    </a:cubicBezTo>
                    <a:cubicBezTo>
                      <a:pt x="78" y="1664"/>
                      <a:pt x="1" y="1864"/>
                      <a:pt x="1" y="2040"/>
                    </a:cubicBezTo>
                    <a:cubicBezTo>
                      <a:pt x="1" y="2213"/>
                      <a:pt x="77" y="2420"/>
                      <a:pt x="207" y="2539"/>
                    </a:cubicBezTo>
                    <a:cubicBezTo>
                      <a:pt x="336" y="2657"/>
                      <a:pt x="503" y="2746"/>
                      <a:pt x="681" y="2746"/>
                    </a:cubicBezTo>
                    <a:cubicBezTo>
                      <a:pt x="689" y="2746"/>
                      <a:pt x="698" y="2746"/>
                      <a:pt x="706" y="2746"/>
                    </a:cubicBezTo>
                    <a:cubicBezTo>
                      <a:pt x="896" y="2737"/>
                      <a:pt x="1066" y="2671"/>
                      <a:pt x="1205" y="2539"/>
                    </a:cubicBezTo>
                    <a:cubicBezTo>
                      <a:pt x="1672" y="2094"/>
                      <a:pt x="2139" y="1650"/>
                      <a:pt x="2605" y="1205"/>
                    </a:cubicBezTo>
                    <a:cubicBezTo>
                      <a:pt x="2734" y="1082"/>
                      <a:pt x="2812" y="883"/>
                      <a:pt x="2812" y="707"/>
                    </a:cubicBezTo>
                    <a:cubicBezTo>
                      <a:pt x="2812" y="534"/>
                      <a:pt x="2735" y="327"/>
                      <a:pt x="2605" y="207"/>
                    </a:cubicBezTo>
                    <a:cubicBezTo>
                      <a:pt x="2477" y="90"/>
                      <a:pt x="2310" y="1"/>
                      <a:pt x="2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8"/>
          <p:cNvGrpSpPr/>
          <p:nvPr/>
        </p:nvGrpSpPr>
        <p:grpSpPr>
          <a:xfrm rot="2360823" flipH="1">
            <a:off x="6450190" y="-1828178"/>
            <a:ext cx="4539448" cy="4539448"/>
            <a:chOff x="5483418" y="1867159"/>
            <a:chExt cx="4539564" cy="4539564"/>
          </a:xfrm>
        </p:grpSpPr>
        <p:sp>
          <p:nvSpPr>
            <p:cNvPr id="120" name="Google Shape;120;p8"/>
            <p:cNvSpPr/>
            <p:nvPr/>
          </p:nvSpPr>
          <p:spPr>
            <a:xfrm rot="-2700000" flipH="1">
              <a:off x="5174063" y="3506122"/>
              <a:ext cx="5158276" cy="1261638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8"/>
            <p:cNvGrpSpPr/>
            <p:nvPr/>
          </p:nvGrpSpPr>
          <p:grpSpPr>
            <a:xfrm flipH="1">
              <a:off x="8525350" y="3169913"/>
              <a:ext cx="374025" cy="185350"/>
              <a:chOff x="2505075" y="3140175"/>
              <a:chExt cx="374025" cy="185350"/>
            </a:xfrm>
          </p:grpSpPr>
          <p:sp>
            <p:nvSpPr>
              <p:cNvPr id="122" name="Google Shape;122;p8"/>
              <p:cNvSpPr/>
              <p:nvPr/>
            </p:nvSpPr>
            <p:spPr>
              <a:xfrm>
                <a:off x="2505075" y="3146975"/>
                <a:ext cx="48500" cy="10022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4009" extrusionOk="0">
                    <a:moveTo>
                      <a:pt x="1200" y="1"/>
                    </a:moveTo>
                    <a:cubicBezTo>
                      <a:pt x="889" y="1"/>
                      <a:pt x="572" y="186"/>
                      <a:pt x="500" y="513"/>
                    </a:cubicBezTo>
                    <a:cubicBezTo>
                      <a:pt x="298" y="1436"/>
                      <a:pt x="143" y="2365"/>
                      <a:pt x="22" y="3302"/>
                    </a:cubicBezTo>
                    <a:cubicBezTo>
                      <a:pt x="1" y="3468"/>
                      <a:pt x="117" y="3689"/>
                      <a:pt x="229" y="3802"/>
                    </a:cubicBezTo>
                    <a:cubicBezTo>
                      <a:pt x="346" y="3919"/>
                      <a:pt x="536" y="4008"/>
                      <a:pt x="707" y="4008"/>
                    </a:cubicBezTo>
                    <a:cubicBezTo>
                      <a:pt x="714" y="4008"/>
                      <a:pt x="721" y="4008"/>
                      <a:pt x="728" y="4008"/>
                    </a:cubicBezTo>
                    <a:cubicBezTo>
                      <a:pt x="910" y="4000"/>
                      <a:pt x="1099" y="3940"/>
                      <a:pt x="1227" y="3802"/>
                    </a:cubicBezTo>
                    <a:cubicBezTo>
                      <a:pt x="1362" y="3654"/>
                      <a:pt x="1408" y="3500"/>
                      <a:pt x="1433" y="3302"/>
                    </a:cubicBezTo>
                    <a:cubicBezTo>
                      <a:pt x="1438" y="3269"/>
                      <a:pt x="1442" y="3235"/>
                      <a:pt x="1447" y="3202"/>
                    </a:cubicBezTo>
                    <a:lnTo>
                      <a:pt x="1447" y="3202"/>
                    </a:lnTo>
                    <a:cubicBezTo>
                      <a:pt x="1438" y="3262"/>
                      <a:pt x="1434" y="3293"/>
                      <a:pt x="1434" y="3293"/>
                    </a:cubicBezTo>
                    <a:cubicBezTo>
                      <a:pt x="1434" y="3293"/>
                      <a:pt x="1435" y="3283"/>
                      <a:pt x="1438" y="3263"/>
                    </a:cubicBezTo>
                    <a:cubicBezTo>
                      <a:pt x="1445" y="3213"/>
                      <a:pt x="1452" y="3163"/>
                      <a:pt x="1459" y="3112"/>
                    </a:cubicBezTo>
                    <a:cubicBezTo>
                      <a:pt x="1475" y="3004"/>
                      <a:pt x="1490" y="2895"/>
                      <a:pt x="1507" y="2785"/>
                    </a:cubicBezTo>
                    <a:cubicBezTo>
                      <a:pt x="1539" y="2576"/>
                      <a:pt x="1573" y="2367"/>
                      <a:pt x="1610" y="2158"/>
                    </a:cubicBezTo>
                    <a:cubicBezTo>
                      <a:pt x="1684" y="1733"/>
                      <a:pt x="1769" y="1310"/>
                      <a:pt x="1861" y="887"/>
                    </a:cubicBezTo>
                    <a:cubicBezTo>
                      <a:pt x="1940" y="528"/>
                      <a:pt x="1753" y="107"/>
                      <a:pt x="1368" y="19"/>
                    </a:cubicBezTo>
                    <a:cubicBezTo>
                      <a:pt x="1313" y="7"/>
                      <a:pt x="1257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2650700" y="3140175"/>
                <a:ext cx="82725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5407" extrusionOk="0">
                    <a:moveTo>
                      <a:pt x="2490" y="1"/>
                    </a:moveTo>
                    <a:cubicBezTo>
                      <a:pt x="2171" y="1"/>
                      <a:pt x="1934" y="206"/>
                      <a:pt x="1806" y="515"/>
                    </a:cubicBezTo>
                    <a:cubicBezTo>
                      <a:pt x="1252" y="1849"/>
                      <a:pt x="697" y="3183"/>
                      <a:pt x="142" y="4516"/>
                    </a:cubicBezTo>
                    <a:cubicBezTo>
                      <a:pt x="0" y="4859"/>
                      <a:pt x="295" y="5307"/>
                      <a:pt x="635" y="5384"/>
                    </a:cubicBezTo>
                    <a:cubicBezTo>
                      <a:pt x="699" y="5399"/>
                      <a:pt x="761" y="5406"/>
                      <a:pt x="820" y="5406"/>
                    </a:cubicBezTo>
                    <a:cubicBezTo>
                      <a:pt x="1138" y="5406"/>
                      <a:pt x="1375" y="5201"/>
                      <a:pt x="1503" y="4892"/>
                    </a:cubicBezTo>
                    <a:cubicBezTo>
                      <a:pt x="2057" y="3558"/>
                      <a:pt x="2612" y="2224"/>
                      <a:pt x="3166" y="890"/>
                    </a:cubicBezTo>
                    <a:cubicBezTo>
                      <a:pt x="3309" y="549"/>
                      <a:pt x="3013" y="100"/>
                      <a:pt x="2674" y="22"/>
                    </a:cubicBezTo>
                    <a:cubicBezTo>
                      <a:pt x="2610" y="8"/>
                      <a:pt x="2548" y="1"/>
                      <a:pt x="2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>
                <a:off x="2808775" y="3256850"/>
                <a:ext cx="70325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747" extrusionOk="0">
                    <a:moveTo>
                      <a:pt x="2131" y="1"/>
                    </a:moveTo>
                    <a:cubicBezTo>
                      <a:pt x="2123" y="1"/>
                      <a:pt x="2115" y="1"/>
                      <a:pt x="2107" y="1"/>
                    </a:cubicBezTo>
                    <a:cubicBezTo>
                      <a:pt x="1916" y="9"/>
                      <a:pt x="1747" y="75"/>
                      <a:pt x="1607" y="207"/>
                    </a:cubicBezTo>
                    <a:cubicBezTo>
                      <a:pt x="1141" y="652"/>
                      <a:pt x="674" y="1096"/>
                      <a:pt x="207" y="1541"/>
                    </a:cubicBezTo>
                    <a:cubicBezTo>
                      <a:pt x="78" y="1664"/>
                      <a:pt x="1" y="1864"/>
                      <a:pt x="1" y="2040"/>
                    </a:cubicBezTo>
                    <a:cubicBezTo>
                      <a:pt x="1" y="2213"/>
                      <a:pt x="77" y="2420"/>
                      <a:pt x="207" y="2539"/>
                    </a:cubicBezTo>
                    <a:cubicBezTo>
                      <a:pt x="336" y="2657"/>
                      <a:pt x="503" y="2746"/>
                      <a:pt x="681" y="2746"/>
                    </a:cubicBezTo>
                    <a:cubicBezTo>
                      <a:pt x="689" y="2746"/>
                      <a:pt x="698" y="2746"/>
                      <a:pt x="706" y="2746"/>
                    </a:cubicBezTo>
                    <a:cubicBezTo>
                      <a:pt x="896" y="2737"/>
                      <a:pt x="1066" y="2671"/>
                      <a:pt x="1205" y="2539"/>
                    </a:cubicBezTo>
                    <a:cubicBezTo>
                      <a:pt x="1672" y="2094"/>
                      <a:pt x="2139" y="1650"/>
                      <a:pt x="2605" y="1205"/>
                    </a:cubicBezTo>
                    <a:cubicBezTo>
                      <a:pt x="2734" y="1082"/>
                      <a:pt x="2812" y="883"/>
                      <a:pt x="2812" y="707"/>
                    </a:cubicBezTo>
                    <a:cubicBezTo>
                      <a:pt x="2812" y="534"/>
                      <a:pt x="2735" y="327"/>
                      <a:pt x="2605" y="207"/>
                    </a:cubicBezTo>
                    <a:cubicBezTo>
                      <a:pt x="2477" y="90"/>
                      <a:pt x="2310" y="1"/>
                      <a:pt x="2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" name="Google Shape;125;p8"/>
          <p:cNvGrpSpPr/>
          <p:nvPr/>
        </p:nvGrpSpPr>
        <p:grpSpPr>
          <a:xfrm rot="4360543" flipH="1">
            <a:off x="5689270" y="-2920559"/>
            <a:ext cx="5176061" cy="5282374"/>
            <a:chOff x="6131476" y="-2476289"/>
            <a:chExt cx="5175706" cy="5282013"/>
          </a:xfrm>
        </p:grpSpPr>
        <p:sp>
          <p:nvSpPr>
            <p:cNvPr id="126" name="Google Shape;126;p8"/>
            <p:cNvSpPr/>
            <p:nvPr/>
          </p:nvSpPr>
          <p:spPr>
            <a:xfrm rot="-2513634">
              <a:off x="7214212" y="-2032971"/>
              <a:ext cx="3010235" cy="4395375"/>
            </a:xfrm>
            <a:custGeom>
              <a:avLst/>
              <a:gdLst/>
              <a:ahLst/>
              <a:cxnLst/>
              <a:rect l="l" t="t" r="r" b="b"/>
              <a:pathLst>
                <a:path w="44639" h="51038" extrusionOk="0">
                  <a:moveTo>
                    <a:pt x="11101" y="1"/>
                  </a:moveTo>
                  <a:cubicBezTo>
                    <a:pt x="8976" y="1"/>
                    <a:pt x="6873" y="442"/>
                    <a:pt x="4778" y="1423"/>
                  </a:cubicBezTo>
                  <a:cubicBezTo>
                    <a:pt x="1985" y="2733"/>
                    <a:pt x="749" y="4952"/>
                    <a:pt x="359" y="7810"/>
                  </a:cubicBezTo>
                  <a:cubicBezTo>
                    <a:pt x="0" y="10438"/>
                    <a:pt x="809" y="12834"/>
                    <a:pt x="1969" y="15146"/>
                  </a:cubicBezTo>
                  <a:cubicBezTo>
                    <a:pt x="3505" y="18206"/>
                    <a:pt x="5723" y="20724"/>
                    <a:pt x="8222" y="23006"/>
                  </a:cubicBezTo>
                  <a:cubicBezTo>
                    <a:pt x="9133" y="23837"/>
                    <a:pt x="9374" y="24649"/>
                    <a:pt x="8965" y="25872"/>
                  </a:cubicBezTo>
                  <a:cubicBezTo>
                    <a:pt x="7788" y="29380"/>
                    <a:pt x="6570" y="32884"/>
                    <a:pt x="6068" y="36581"/>
                  </a:cubicBezTo>
                  <a:cubicBezTo>
                    <a:pt x="5825" y="38382"/>
                    <a:pt x="5789" y="40172"/>
                    <a:pt x="6152" y="41961"/>
                  </a:cubicBezTo>
                  <a:cubicBezTo>
                    <a:pt x="6732" y="44827"/>
                    <a:pt x="8468" y="46786"/>
                    <a:pt x="10996" y="48110"/>
                  </a:cubicBezTo>
                  <a:cubicBezTo>
                    <a:pt x="14976" y="50196"/>
                    <a:pt x="19270" y="50915"/>
                    <a:pt x="24526" y="51038"/>
                  </a:cubicBezTo>
                  <a:cubicBezTo>
                    <a:pt x="25830" y="50885"/>
                    <a:pt x="27951" y="50726"/>
                    <a:pt x="30040" y="50377"/>
                  </a:cubicBezTo>
                  <a:cubicBezTo>
                    <a:pt x="36003" y="49383"/>
                    <a:pt x="40333" y="46233"/>
                    <a:pt x="42791" y="40605"/>
                  </a:cubicBezTo>
                  <a:cubicBezTo>
                    <a:pt x="44638" y="36377"/>
                    <a:pt x="44468" y="32358"/>
                    <a:pt x="41825" y="28516"/>
                  </a:cubicBezTo>
                  <a:cubicBezTo>
                    <a:pt x="41235" y="27658"/>
                    <a:pt x="40622" y="26815"/>
                    <a:pt x="39992" y="25987"/>
                  </a:cubicBezTo>
                  <a:cubicBezTo>
                    <a:pt x="39600" y="25471"/>
                    <a:pt x="39515" y="24958"/>
                    <a:pt x="39625" y="24307"/>
                  </a:cubicBezTo>
                  <a:cubicBezTo>
                    <a:pt x="39792" y="23329"/>
                    <a:pt x="39952" y="22307"/>
                    <a:pt x="39846" y="21333"/>
                  </a:cubicBezTo>
                  <a:cubicBezTo>
                    <a:pt x="39488" y="18055"/>
                    <a:pt x="38016" y="15218"/>
                    <a:pt x="35805" y="12848"/>
                  </a:cubicBezTo>
                  <a:cubicBezTo>
                    <a:pt x="30328" y="6977"/>
                    <a:pt x="23708" y="2902"/>
                    <a:pt x="15962" y="715"/>
                  </a:cubicBezTo>
                  <a:cubicBezTo>
                    <a:pt x="14325" y="253"/>
                    <a:pt x="12707" y="1"/>
                    <a:pt x="1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 rot="-10169748" flipH="1">
              <a:off x="6612902" y="-1036355"/>
              <a:ext cx="4513134" cy="2402124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8"/>
            <p:cNvGrpSpPr/>
            <p:nvPr/>
          </p:nvGrpSpPr>
          <p:grpSpPr>
            <a:xfrm rot="1892374">
              <a:off x="8631893" y="468859"/>
              <a:ext cx="262806" cy="133153"/>
              <a:chOff x="3233325" y="974525"/>
              <a:chExt cx="262800" cy="133150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" name="Google Shape;131;p8"/>
          <p:cNvGrpSpPr/>
          <p:nvPr/>
        </p:nvGrpSpPr>
        <p:grpSpPr>
          <a:xfrm rot="10800000">
            <a:off x="-2160208" y="2062823"/>
            <a:ext cx="5175706" cy="5282013"/>
            <a:chOff x="6131476" y="-2476289"/>
            <a:chExt cx="5175706" cy="5282013"/>
          </a:xfrm>
        </p:grpSpPr>
        <p:sp>
          <p:nvSpPr>
            <p:cNvPr id="132" name="Google Shape;132;p8"/>
            <p:cNvSpPr/>
            <p:nvPr/>
          </p:nvSpPr>
          <p:spPr>
            <a:xfrm rot="-2513634">
              <a:off x="7214212" y="-2032971"/>
              <a:ext cx="3010235" cy="4395375"/>
            </a:xfrm>
            <a:custGeom>
              <a:avLst/>
              <a:gdLst/>
              <a:ahLst/>
              <a:cxnLst/>
              <a:rect l="l" t="t" r="r" b="b"/>
              <a:pathLst>
                <a:path w="44639" h="51038" extrusionOk="0">
                  <a:moveTo>
                    <a:pt x="11101" y="1"/>
                  </a:moveTo>
                  <a:cubicBezTo>
                    <a:pt x="8976" y="1"/>
                    <a:pt x="6873" y="442"/>
                    <a:pt x="4778" y="1423"/>
                  </a:cubicBezTo>
                  <a:cubicBezTo>
                    <a:pt x="1985" y="2733"/>
                    <a:pt x="749" y="4952"/>
                    <a:pt x="359" y="7810"/>
                  </a:cubicBezTo>
                  <a:cubicBezTo>
                    <a:pt x="0" y="10438"/>
                    <a:pt x="809" y="12834"/>
                    <a:pt x="1969" y="15146"/>
                  </a:cubicBezTo>
                  <a:cubicBezTo>
                    <a:pt x="3505" y="18206"/>
                    <a:pt x="5723" y="20724"/>
                    <a:pt x="8222" y="23006"/>
                  </a:cubicBezTo>
                  <a:cubicBezTo>
                    <a:pt x="9133" y="23837"/>
                    <a:pt x="9374" y="24649"/>
                    <a:pt x="8965" y="25872"/>
                  </a:cubicBezTo>
                  <a:cubicBezTo>
                    <a:pt x="7788" y="29380"/>
                    <a:pt x="6570" y="32884"/>
                    <a:pt x="6068" y="36581"/>
                  </a:cubicBezTo>
                  <a:cubicBezTo>
                    <a:pt x="5825" y="38382"/>
                    <a:pt x="5789" y="40172"/>
                    <a:pt x="6152" y="41961"/>
                  </a:cubicBezTo>
                  <a:cubicBezTo>
                    <a:pt x="6732" y="44827"/>
                    <a:pt x="8468" y="46786"/>
                    <a:pt x="10996" y="48110"/>
                  </a:cubicBezTo>
                  <a:cubicBezTo>
                    <a:pt x="14976" y="50196"/>
                    <a:pt x="19270" y="50915"/>
                    <a:pt x="24526" y="51038"/>
                  </a:cubicBezTo>
                  <a:cubicBezTo>
                    <a:pt x="25830" y="50885"/>
                    <a:pt x="27951" y="50726"/>
                    <a:pt x="30040" y="50377"/>
                  </a:cubicBezTo>
                  <a:cubicBezTo>
                    <a:pt x="36003" y="49383"/>
                    <a:pt x="40333" y="46233"/>
                    <a:pt x="42791" y="40605"/>
                  </a:cubicBezTo>
                  <a:cubicBezTo>
                    <a:pt x="44638" y="36377"/>
                    <a:pt x="44468" y="32358"/>
                    <a:pt x="41825" y="28516"/>
                  </a:cubicBezTo>
                  <a:cubicBezTo>
                    <a:pt x="41235" y="27658"/>
                    <a:pt x="40622" y="26815"/>
                    <a:pt x="39992" y="25987"/>
                  </a:cubicBezTo>
                  <a:cubicBezTo>
                    <a:pt x="39600" y="25471"/>
                    <a:pt x="39515" y="24958"/>
                    <a:pt x="39625" y="24307"/>
                  </a:cubicBezTo>
                  <a:cubicBezTo>
                    <a:pt x="39792" y="23329"/>
                    <a:pt x="39952" y="22307"/>
                    <a:pt x="39846" y="21333"/>
                  </a:cubicBezTo>
                  <a:cubicBezTo>
                    <a:pt x="39488" y="18055"/>
                    <a:pt x="38016" y="15218"/>
                    <a:pt x="35805" y="12848"/>
                  </a:cubicBezTo>
                  <a:cubicBezTo>
                    <a:pt x="30328" y="6977"/>
                    <a:pt x="23708" y="2902"/>
                    <a:pt x="15962" y="715"/>
                  </a:cubicBezTo>
                  <a:cubicBezTo>
                    <a:pt x="14325" y="253"/>
                    <a:pt x="12707" y="1"/>
                    <a:pt x="1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 rot="-10169748" flipH="1">
              <a:off x="6612902" y="-1036355"/>
              <a:ext cx="4513134" cy="2402124"/>
            </a:xfrm>
            <a:custGeom>
              <a:avLst/>
              <a:gdLst/>
              <a:ahLst/>
              <a:cxnLst/>
              <a:rect l="l" t="t" r="r" b="b"/>
              <a:pathLst>
                <a:path w="180533" h="96089" extrusionOk="0">
                  <a:moveTo>
                    <a:pt x="95540" y="1398"/>
                  </a:moveTo>
                  <a:cubicBezTo>
                    <a:pt x="95813" y="1398"/>
                    <a:pt x="96090" y="1421"/>
                    <a:pt x="96371" y="1467"/>
                  </a:cubicBezTo>
                  <a:cubicBezTo>
                    <a:pt x="99671" y="2015"/>
                    <a:pt x="101725" y="5574"/>
                    <a:pt x="101745" y="8708"/>
                  </a:cubicBezTo>
                  <a:cubicBezTo>
                    <a:pt x="101769" y="12639"/>
                    <a:pt x="99202" y="16118"/>
                    <a:pt x="96465" y="18696"/>
                  </a:cubicBezTo>
                  <a:cubicBezTo>
                    <a:pt x="96345" y="18809"/>
                    <a:pt x="96224" y="18921"/>
                    <a:pt x="96102" y="19032"/>
                  </a:cubicBezTo>
                  <a:lnTo>
                    <a:pt x="96102" y="19032"/>
                  </a:lnTo>
                  <a:cubicBezTo>
                    <a:pt x="95228" y="18487"/>
                    <a:pt x="94393" y="17883"/>
                    <a:pt x="93614" y="17198"/>
                  </a:cubicBezTo>
                  <a:cubicBezTo>
                    <a:pt x="90923" y="14829"/>
                    <a:pt x="88614" y="11197"/>
                    <a:pt x="89247" y="7459"/>
                  </a:cubicBezTo>
                  <a:cubicBezTo>
                    <a:pt x="89757" y="4449"/>
                    <a:pt x="92350" y="1398"/>
                    <a:pt x="95540" y="1398"/>
                  </a:cubicBezTo>
                  <a:close/>
                  <a:moveTo>
                    <a:pt x="60924" y="33094"/>
                  </a:moveTo>
                  <a:lnTo>
                    <a:pt x="60924" y="33094"/>
                  </a:lnTo>
                  <a:cubicBezTo>
                    <a:pt x="63153" y="34603"/>
                    <a:pt x="65185" y="36441"/>
                    <a:pt x="66862" y="38515"/>
                  </a:cubicBezTo>
                  <a:cubicBezTo>
                    <a:pt x="69144" y="41336"/>
                    <a:pt x="70872" y="44953"/>
                    <a:pt x="70596" y="48664"/>
                  </a:cubicBezTo>
                  <a:cubicBezTo>
                    <a:pt x="70351" y="51936"/>
                    <a:pt x="68317" y="55156"/>
                    <a:pt x="65421" y="56715"/>
                  </a:cubicBezTo>
                  <a:cubicBezTo>
                    <a:pt x="64375" y="57277"/>
                    <a:pt x="63279" y="57541"/>
                    <a:pt x="62200" y="57541"/>
                  </a:cubicBezTo>
                  <a:cubicBezTo>
                    <a:pt x="60212" y="57541"/>
                    <a:pt x="58279" y="56650"/>
                    <a:pt x="56817" y="55094"/>
                  </a:cubicBezTo>
                  <a:cubicBezTo>
                    <a:pt x="54502" y="52633"/>
                    <a:pt x="53452" y="49122"/>
                    <a:pt x="53276" y="45809"/>
                  </a:cubicBezTo>
                  <a:cubicBezTo>
                    <a:pt x="53077" y="42058"/>
                    <a:pt x="54050" y="38318"/>
                    <a:pt x="56855" y="35691"/>
                  </a:cubicBezTo>
                  <a:cubicBezTo>
                    <a:pt x="58044" y="34577"/>
                    <a:pt x="59439" y="33743"/>
                    <a:pt x="60924" y="33094"/>
                  </a:cubicBezTo>
                  <a:close/>
                  <a:moveTo>
                    <a:pt x="138727" y="50284"/>
                  </a:moveTo>
                  <a:cubicBezTo>
                    <a:pt x="140276" y="52756"/>
                    <a:pt x="141607" y="55386"/>
                    <a:pt x="142676" y="58177"/>
                  </a:cubicBezTo>
                  <a:cubicBezTo>
                    <a:pt x="145400" y="65287"/>
                    <a:pt x="146369" y="73244"/>
                    <a:pt x="144473" y="80688"/>
                  </a:cubicBezTo>
                  <a:cubicBezTo>
                    <a:pt x="143514" y="84454"/>
                    <a:pt x="141745" y="88093"/>
                    <a:pt x="138872" y="90770"/>
                  </a:cubicBezTo>
                  <a:cubicBezTo>
                    <a:pt x="136351" y="93118"/>
                    <a:pt x="133013" y="94691"/>
                    <a:pt x="129541" y="94691"/>
                  </a:cubicBezTo>
                  <a:cubicBezTo>
                    <a:pt x="129337" y="94691"/>
                    <a:pt x="129133" y="94685"/>
                    <a:pt x="128929" y="94675"/>
                  </a:cubicBezTo>
                  <a:cubicBezTo>
                    <a:pt x="122041" y="94304"/>
                    <a:pt x="116826" y="87743"/>
                    <a:pt x="116157" y="81218"/>
                  </a:cubicBezTo>
                  <a:cubicBezTo>
                    <a:pt x="115344" y="73267"/>
                    <a:pt x="119673" y="65841"/>
                    <a:pt x="125186" y="60474"/>
                  </a:cubicBezTo>
                  <a:cubicBezTo>
                    <a:pt x="128081" y="57656"/>
                    <a:pt x="131335" y="55249"/>
                    <a:pt x="134670" y="52982"/>
                  </a:cubicBezTo>
                  <a:cubicBezTo>
                    <a:pt x="136013" y="52069"/>
                    <a:pt x="137366" y="51171"/>
                    <a:pt x="138727" y="50284"/>
                  </a:cubicBezTo>
                  <a:close/>
                  <a:moveTo>
                    <a:pt x="95509" y="1"/>
                  </a:moveTo>
                  <a:cubicBezTo>
                    <a:pt x="95078" y="1"/>
                    <a:pt x="94639" y="45"/>
                    <a:pt x="94197" y="137"/>
                  </a:cubicBezTo>
                  <a:cubicBezTo>
                    <a:pt x="91144" y="776"/>
                    <a:pt x="88784" y="3530"/>
                    <a:pt x="88022" y="6469"/>
                  </a:cubicBezTo>
                  <a:cubicBezTo>
                    <a:pt x="87166" y="9770"/>
                    <a:pt x="88409" y="13224"/>
                    <a:pt x="90424" y="15849"/>
                  </a:cubicBezTo>
                  <a:cubicBezTo>
                    <a:pt x="91702" y="17514"/>
                    <a:pt x="93278" y="18856"/>
                    <a:pt x="95012" y="19977"/>
                  </a:cubicBezTo>
                  <a:lnTo>
                    <a:pt x="95012" y="19977"/>
                  </a:lnTo>
                  <a:cubicBezTo>
                    <a:pt x="92450" y="22094"/>
                    <a:pt x="89551" y="23791"/>
                    <a:pt x="86511" y="25127"/>
                  </a:cubicBezTo>
                  <a:cubicBezTo>
                    <a:pt x="82851" y="26736"/>
                    <a:pt x="78952" y="27806"/>
                    <a:pt x="75022" y="28501"/>
                  </a:cubicBezTo>
                  <a:cubicBezTo>
                    <a:pt x="71684" y="29091"/>
                    <a:pt x="68308" y="29477"/>
                    <a:pt x="65010" y="30282"/>
                  </a:cubicBezTo>
                  <a:cubicBezTo>
                    <a:pt x="63685" y="30606"/>
                    <a:pt x="62363" y="30999"/>
                    <a:pt x="61090" y="31505"/>
                  </a:cubicBezTo>
                  <a:lnTo>
                    <a:pt x="61090" y="31505"/>
                  </a:lnTo>
                  <a:cubicBezTo>
                    <a:pt x="59861" y="30716"/>
                    <a:pt x="58574" y="30026"/>
                    <a:pt x="57247" y="29461"/>
                  </a:cubicBezTo>
                  <a:cubicBezTo>
                    <a:pt x="54657" y="28357"/>
                    <a:pt x="51923" y="27899"/>
                    <a:pt x="49159" y="27899"/>
                  </a:cubicBezTo>
                  <a:cubicBezTo>
                    <a:pt x="44210" y="27899"/>
                    <a:pt x="39167" y="29369"/>
                    <a:pt x="34690" y="31237"/>
                  </a:cubicBezTo>
                  <a:cubicBezTo>
                    <a:pt x="21705" y="36653"/>
                    <a:pt x="11529" y="47379"/>
                    <a:pt x="4691" y="59475"/>
                  </a:cubicBezTo>
                  <a:cubicBezTo>
                    <a:pt x="3001" y="62464"/>
                    <a:pt x="1518" y="65560"/>
                    <a:pt x="210" y="68733"/>
                  </a:cubicBezTo>
                  <a:cubicBezTo>
                    <a:pt x="0" y="69241"/>
                    <a:pt x="419" y="69576"/>
                    <a:pt x="858" y="69576"/>
                  </a:cubicBezTo>
                  <a:cubicBezTo>
                    <a:pt x="1143" y="69576"/>
                    <a:pt x="1436" y="69435"/>
                    <a:pt x="1570" y="69108"/>
                  </a:cubicBezTo>
                  <a:cubicBezTo>
                    <a:pt x="6783" y="56465"/>
                    <a:pt x="15273" y="44672"/>
                    <a:pt x="26776" y="37062"/>
                  </a:cubicBezTo>
                  <a:cubicBezTo>
                    <a:pt x="32497" y="33277"/>
                    <a:pt x="39024" y="30526"/>
                    <a:pt x="45842" y="29558"/>
                  </a:cubicBezTo>
                  <a:cubicBezTo>
                    <a:pt x="46968" y="29398"/>
                    <a:pt x="48087" y="29314"/>
                    <a:pt x="49195" y="29314"/>
                  </a:cubicBezTo>
                  <a:cubicBezTo>
                    <a:pt x="52329" y="29314"/>
                    <a:pt x="55376" y="29983"/>
                    <a:pt x="58240" y="31487"/>
                  </a:cubicBezTo>
                  <a:cubicBezTo>
                    <a:pt x="58672" y="31713"/>
                    <a:pt x="59099" y="31952"/>
                    <a:pt x="59521" y="32203"/>
                  </a:cubicBezTo>
                  <a:lnTo>
                    <a:pt x="59521" y="32203"/>
                  </a:lnTo>
                  <a:cubicBezTo>
                    <a:pt x="58437" y="32742"/>
                    <a:pt x="57407" y="33384"/>
                    <a:pt x="56463" y="34160"/>
                  </a:cubicBezTo>
                  <a:cubicBezTo>
                    <a:pt x="53673" y="36455"/>
                    <a:pt x="52189" y="39789"/>
                    <a:pt x="51896" y="43352"/>
                  </a:cubicBezTo>
                  <a:cubicBezTo>
                    <a:pt x="51393" y="49441"/>
                    <a:pt x="54166" y="58104"/>
                    <a:pt x="61246" y="58933"/>
                  </a:cubicBezTo>
                  <a:cubicBezTo>
                    <a:pt x="61541" y="58967"/>
                    <a:pt x="61834" y="58984"/>
                    <a:pt x="62125" y="58984"/>
                  </a:cubicBezTo>
                  <a:cubicBezTo>
                    <a:pt x="65057" y="58984"/>
                    <a:pt x="67750" y="57288"/>
                    <a:pt x="69529" y="54997"/>
                  </a:cubicBezTo>
                  <a:cubicBezTo>
                    <a:pt x="71619" y="52306"/>
                    <a:pt x="72390" y="48991"/>
                    <a:pt x="71819" y="45648"/>
                  </a:cubicBezTo>
                  <a:cubicBezTo>
                    <a:pt x="71198" y="42017"/>
                    <a:pt x="69133" y="38768"/>
                    <a:pt x="66639" y="36125"/>
                  </a:cubicBezTo>
                  <a:cubicBezTo>
                    <a:pt x="65390" y="34802"/>
                    <a:pt x="64001" y="33568"/>
                    <a:pt x="62508" y="32477"/>
                  </a:cubicBezTo>
                  <a:lnTo>
                    <a:pt x="62508" y="32477"/>
                  </a:lnTo>
                  <a:cubicBezTo>
                    <a:pt x="63377" y="32176"/>
                    <a:pt x="64262" y="31924"/>
                    <a:pt x="65142" y="31703"/>
                  </a:cubicBezTo>
                  <a:cubicBezTo>
                    <a:pt x="68323" y="30904"/>
                    <a:pt x="71583" y="30505"/>
                    <a:pt x="74813" y="29962"/>
                  </a:cubicBezTo>
                  <a:cubicBezTo>
                    <a:pt x="78525" y="29338"/>
                    <a:pt x="82189" y="28387"/>
                    <a:pt x="85688" y="26990"/>
                  </a:cubicBezTo>
                  <a:cubicBezTo>
                    <a:pt x="89186" y="25592"/>
                    <a:pt x="92496" y="23772"/>
                    <a:pt x="95452" y="21429"/>
                  </a:cubicBezTo>
                  <a:cubicBezTo>
                    <a:pt x="95732" y="21207"/>
                    <a:pt x="96009" y="20980"/>
                    <a:pt x="96284" y="20748"/>
                  </a:cubicBezTo>
                  <a:lnTo>
                    <a:pt x="96284" y="20748"/>
                  </a:lnTo>
                  <a:cubicBezTo>
                    <a:pt x="97334" y="21344"/>
                    <a:pt x="98427" y="21874"/>
                    <a:pt x="99533" y="22359"/>
                  </a:cubicBezTo>
                  <a:cubicBezTo>
                    <a:pt x="103086" y="23914"/>
                    <a:pt x="106748" y="25191"/>
                    <a:pt x="110268" y="26826"/>
                  </a:cubicBezTo>
                  <a:cubicBezTo>
                    <a:pt x="121102" y="31856"/>
                    <a:pt x="131304" y="39152"/>
                    <a:pt x="137946" y="49078"/>
                  </a:cubicBezTo>
                  <a:lnTo>
                    <a:pt x="137946" y="49078"/>
                  </a:lnTo>
                  <a:cubicBezTo>
                    <a:pt x="136040" y="50328"/>
                    <a:pt x="134152" y="51605"/>
                    <a:pt x="132289" y="52915"/>
                  </a:cubicBezTo>
                  <a:cubicBezTo>
                    <a:pt x="125730" y="57526"/>
                    <a:pt x="119509" y="63049"/>
                    <a:pt x="116428" y="70640"/>
                  </a:cubicBezTo>
                  <a:cubicBezTo>
                    <a:pt x="113663" y="77453"/>
                    <a:pt x="114011" y="85388"/>
                    <a:pt x="119044" y="91054"/>
                  </a:cubicBezTo>
                  <a:cubicBezTo>
                    <a:pt x="121203" y="93485"/>
                    <a:pt x="124142" y="95356"/>
                    <a:pt x="127378" y="95907"/>
                  </a:cubicBezTo>
                  <a:cubicBezTo>
                    <a:pt x="128095" y="96030"/>
                    <a:pt x="128815" y="96089"/>
                    <a:pt x="129532" y="96089"/>
                  </a:cubicBezTo>
                  <a:cubicBezTo>
                    <a:pt x="132359" y="96089"/>
                    <a:pt x="135142" y="95172"/>
                    <a:pt x="137522" y="93610"/>
                  </a:cubicBezTo>
                  <a:cubicBezTo>
                    <a:pt x="144128" y="89277"/>
                    <a:pt x="146645" y="81082"/>
                    <a:pt x="146848" y="73539"/>
                  </a:cubicBezTo>
                  <a:cubicBezTo>
                    <a:pt x="147082" y="64866"/>
                    <a:pt x="144378" y="56688"/>
                    <a:pt x="139868" y="49545"/>
                  </a:cubicBezTo>
                  <a:lnTo>
                    <a:pt x="139868" y="49545"/>
                  </a:lnTo>
                  <a:cubicBezTo>
                    <a:pt x="141756" y="48328"/>
                    <a:pt x="143657" y="47132"/>
                    <a:pt x="145565" y="45948"/>
                  </a:cubicBezTo>
                  <a:cubicBezTo>
                    <a:pt x="153121" y="41260"/>
                    <a:pt x="160828" y="36821"/>
                    <a:pt x="168579" y="32465"/>
                  </a:cubicBezTo>
                  <a:cubicBezTo>
                    <a:pt x="172331" y="30357"/>
                    <a:pt x="176094" y="28268"/>
                    <a:pt x="179857" y="26180"/>
                  </a:cubicBezTo>
                  <a:cubicBezTo>
                    <a:pt x="180532" y="25804"/>
                    <a:pt x="180118" y="24866"/>
                    <a:pt x="179490" y="24866"/>
                  </a:cubicBezTo>
                  <a:cubicBezTo>
                    <a:pt x="179380" y="24866"/>
                    <a:pt x="179263" y="24895"/>
                    <a:pt x="179144" y="24961"/>
                  </a:cubicBezTo>
                  <a:cubicBezTo>
                    <a:pt x="171118" y="29417"/>
                    <a:pt x="163091" y="33874"/>
                    <a:pt x="155171" y="38516"/>
                  </a:cubicBezTo>
                  <a:cubicBezTo>
                    <a:pt x="149759" y="41688"/>
                    <a:pt x="144354" y="44918"/>
                    <a:pt x="139082" y="48337"/>
                  </a:cubicBezTo>
                  <a:lnTo>
                    <a:pt x="139082" y="48337"/>
                  </a:lnTo>
                  <a:cubicBezTo>
                    <a:pt x="135400" y="42848"/>
                    <a:pt x="130656" y="38010"/>
                    <a:pt x="125387" y="34081"/>
                  </a:cubicBezTo>
                  <a:cubicBezTo>
                    <a:pt x="119094" y="29387"/>
                    <a:pt x="112050" y="25826"/>
                    <a:pt x="104761" y="22959"/>
                  </a:cubicBezTo>
                  <a:cubicBezTo>
                    <a:pt x="102296" y="21990"/>
                    <a:pt x="99735" y="21050"/>
                    <a:pt x="97381" y="19774"/>
                  </a:cubicBezTo>
                  <a:lnTo>
                    <a:pt x="97381" y="19774"/>
                  </a:lnTo>
                  <a:cubicBezTo>
                    <a:pt x="99422" y="17870"/>
                    <a:pt x="101194" y="15649"/>
                    <a:pt x="102253" y="13062"/>
                  </a:cubicBezTo>
                  <a:cubicBezTo>
                    <a:pt x="103493" y="10028"/>
                    <a:pt x="103479" y="6614"/>
                    <a:pt x="101738" y="3775"/>
                  </a:cubicBezTo>
                  <a:cubicBezTo>
                    <a:pt x="100381" y="1563"/>
                    <a:pt x="98073" y="1"/>
                    <a:pt x="9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8"/>
            <p:cNvGrpSpPr/>
            <p:nvPr/>
          </p:nvGrpSpPr>
          <p:grpSpPr>
            <a:xfrm rot="1892374">
              <a:off x="8445782" y="416301"/>
              <a:ext cx="449336" cy="184230"/>
              <a:chOff x="3046800" y="974525"/>
              <a:chExt cx="449325" cy="184225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3046800" y="1081275"/>
                <a:ext cx="6482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3099" extrusionOk="0">
                    <a:moveTo>
                      <a:pt x="809" y="1"/>
                    </a:moveTo>
                    <a:cubicBezTo>
                      <a:pt x="682" y="1"/>
                      <a:pt x="551" y="32"/>
                      <a:pt x="452" y="96"/>
                    </a:cubicBezTo>
                    <a:cubicBezTo>
                      <a:pt x="129" y="304"/>
                      <a:pt x="0" y="719"/>
                      <a:pt x="198" y="1061"/>
                    </a:cubicBezTo>
                    <a:cubicBezTo>
                      <a:pt x="524" y="1624"/>
                      <a:pt x="851" y="2187"/>
                      <a:pt x="1176" y="2750"/>
                    </a:cubicBezTo>
                    <a:cubicBezTo>
                      <a:pt x="1265" y="2903"/>
                      <a:pt x="1428" y="3028"/>
                      <a:pt x="1598" y="3074"/>
                    </a:cubicBezTo>
                    <a:cubicBezTo>
                      <a:pt x="1655" y="3090"/>
                      <a:pt x="1719" y="3098"/>
                      <a:pt x="1784" y="3098"/>
                    </a:cubicBezTo>
                    <a:cubicBezTo>
                      <a:pt x="1911" y="3098"/>
                      <a:pt x="2043" y="3067"/>
                      <a:pt x="2142" y="3003"/>
                    </a:cubicBezTo>
                    <a:cubicBezTo>
                      <a:pt x="2464" y="2796"/>
                      <a:pt x="2593" y="2380"/>
                      <a:pt x="2395" y="2038"/>
                    </a:cubicBezTo>
                    <a:cubicBezTo>
                      <a:pt x="2069" y="1474"/>
                      <a:pt x="1743" y="912"/>
                      <a:pt x="1417" y="349"/>
                    </a:cubicBezTo>
                    <a:cubicBezTo>
                      <a:pt x="1328" y="196"/>
                      <a:pt x="1166" y="71"/>
                      <a:pt x="996" y="25"/>
                    </a:cubicBezTo>
                    <a:cubicBezTo>
                      <a:pt x="938" y="9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3233325" y="974525"/>
                <a:ext cx="499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5326" extrusionOk="0">
                    <a:moveTo>
                      <a:pt x="719" y="1"/>
                    </a:moveTo>
                    <a:cubicBezTo>
                      <a:pt x="659" y="1"/>
                      <a:pt x="600" y="9"/>
                      <a:pt x="546" y="26"/>
                    </a:cubicBezTo>
                    <a:cubicBezTo>
                      <a:pt x="142" y="157"/>
                      <a:pt x="0" y="501"/>
                      <a:pt x="53" y="895"/>
                    </a:cubicBezTo>
                    <a:cubicBezTo>
                      <a:pt x="230" y="2199"/>
                      <a:pt x="406" y="3502"/>
                      <a:pt x="582" y="4807"/>
                    </a:cubicBezTo>
                    <a:cubicBezTo>
                      <a:pt x="624" y="5113"/>
                      <a:pt x="971" y="5325"/>
                      <a:pt x="1277" y="5325"/>
                    </a:cubicBezTo>
                    <a:cubicBezTo>
                      <a:pt x="1337" y="5325"/>
                      <a:pt x="1396" y="5317"/>
                      <a:pt x="1450" y="5299"/>
                    </a:cubicBezTo>
                    <a:cubicBezTo>
                      <a:pt x="1854" y="5168"/>
                      <a:pt x="1996" y="4825"/>
                      <a:pt x="1943" y="4431"/>
                    </a:cubicBezTo>
                    <a:cubicBezTo>
                      <a:pt x="1766" y="3128"/>
                      <a:pt x="1590" y="1823"/>
                      <a:pt x="1414" y="520"/>
                    </a:cubicBezTo>
                    <a:cubicBezTo>
                      <a:pt x="1372" y="213"/>
                      <a:pt x="1024" y="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3455650" y="1016775"/>
                <a:ext cx="40475" cy="886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547" extrusionOk="0">
                    <a:moveTo>
                      <a:pt x="920" y="1"/>
                    </a:moveTo>
                    <a:cubicBezTo>
                      <a:pt x="912" y="1"/>
                      <a:pt x="905" y="1"/>
                      <a:pt x="898" y="1"/>
                    </a:cubicBezTo>
                    <a:cubicBezTo>
                      <a:pt x="490" y="20"/>
                      <a:pt x="226" y="312"/>
                      <a:pt x="193" y="707"/>
                    </a:cubicBezTo>
                    <a:cubicBezTo>
                      <a:pt x="134" y="1418"/>
                      <a:pt x="74" y="2129"/>
                      <a:pt x="16" y="2841"/>
                    </a:cubicBezTo>
                    <a:cubicBezTo>
                      <a:pt x="1" y="3012"/>
                      <a:pt x="104" y="3222"/>
                      <a:pt x="222" y="3339"/>
                    </a:cubicBezTo>
                    <a:cubicBezTo>
                      <a:pt x="339" y="3457"/>
                      <a:pt x="529" y="3547"/>
                      <a:pt x="700" y="3547"/>
                    </a:cubicBezTo>
                    <a:cubicBezTo>
                      <a:pt x="707" y="3547"/>
                      <a:pt x="714" y="3547"/>
                      <a:pt x="721" y="3546"/>
                    </a:cubicBezTo>
                    <a:cubicBezTo>
                      <a:pt x="1129" y="3528"/>
                      <a:pt x="1393" y="3235"/>
                      <a:pt x="1427" y="2841"/>
                    </a:cubicBezTo>
                    <a:cubicBezTo>
                      <a:pt x="1486" y="2129"/>
                      <a:pt x="1545" y="1418"/>
                      <a:pt x="1604" y="707"/>
                    </a:cubicBezTo>
                    <a:cubicBezTo>
                      <a:pt x="1619" y="536"/>
                      <a:pt x="1515" y="326"/>
                      <a:pt x="1398" y="208"/>
                    </a:cubicBezTo>
                    <a:cubicBezTo>
                      <a:pt x="1280" y="91"/>
                      <a:pt x="1091" y="1"/>
                      <a:pt x="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1534800" y="1290475"/>
            <a:ext cx="6074400" cy="10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subTitle" idx="1"/>
          </p:nvPr>
        </p:nvSpPr>
        <p:spPr>
          <a:xfrm>
            <a:off x="1534800" y="2406725"/>
            <a:ext cx="6074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unito"/>
              <a:buChar char="●"/>
              <a:defRPr sz="18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1" name="Google Shape;141;p9"/>
          <p:cNvSpPr/>
          <p:nvPr/>
        </p:nvSpPr>
        <p:spPr>
          <a:xfrm rot="3156177" flipH="1">
            <a:off x="-2081960" y="2384438"/>
            <a:ext cx="4513065" cy="2402086"/>
          </a:xfrm>
          <a:custGeom>
            <a:avLst/>
            <a:gdLst/>
            <a:ahLst/>
            <a:cxnLst/>
            <a:rect l="l" t="t" r="r" b="b"/>
            <a:pathLst>
              <a:path w="180533" h="96089" extrusionOk="0">
                <a:moveTo>
                  <a:pt x="95540" y="1398"/>
                </a:moveTo>
                <a:cubicBezTo>
                  <a:pt x="95813" y="1398"/>
                  <a:pt x="96090" y="1421"/>
                  <a:pt x="96371" y="1467"/>
                </a:cubicBezTo>
                <a:cubicBezTo>
                  <a:pt x="99671" y="2015"/>
                  <a:pt x="101725" y="5574"/>
                  <a:pt x="101745" y="8708"/>
                </a:cubicBezTo>
                <a:cubicBezTo>
                  <a:pt x="101769" y="12639"/>
                  <a:pt x="99202" y="16118"/>
                  <a:pt x="96465" y="18696"/>
                </a:cubicBezTo>
                <a:cubicBezTo>
                  <a:pt x="96345" y="18809"/>
                  <a:pt x="96224" y="18921"/>
                  <a:pt x="96102" y="19032"/>
                </a:cubicBezTo>
                <a:lnTo>
                  <a:pt x="96102" y="19032"/>
                </a:lnTo>
                <a:cubicBezTo>
                  <a:pt x="95228" y="18487"/>
                  <a:pt x="94393" y="17883"/>
                  <a:pt x="93614" y="17198"/>
                </a:cubicBezTo>
                <a:cubicBezTo>
                  <a:pt x="90923" y="14829"/>
                  <a:pt x="88614" y="11197"/>
                  <a:pt x="89247" y="7459"/>
                </a:cubicBezTo>
                <a:cubicBezTo>
                  <a:pt x="89757" y="4449"/>
                  <a:pt x="92350" y="1398"/>
                  <a:pt x="95540" y="1398"/>
                </a:cubicBezTo>
                <a:close/>
                <a:moveTo>
                  <a:pt x="60924" y="33094"/>
                </a:moveTo>
                <a:lnTo>
                  <a:pt x="60924" y="33094"/>
                </a:lnTo>
                <a:cubicBezTo>
                  <a:pt x="63153" y="34603"/>
                  <a:pt x="65185" y="36441"/>
                  <a:pt x="66862" y="38515"/>
                </a:cubicBezTo>
                <a:cubicBezTo>
                  <a:pt x="69144" y="41336"/>
                  <a:pt x="70872" y="44953"/>
                  <a:pt x="70596" y="48664"/>
                </a:cubicBezTo>
                <a:cubicBezTo>
                  <a:pt x="70351" y="51936"/>
                  <a:pt x="68317" y="55156"/>
                  <a:pt x="65421" y="56715"/>
                </a:cubicBezTo>
                <a:cubicBezTo>
                  <a:pt x="64375" y="57277"/>
                  <a:pt x="63279" y="57541"/>
                  <a:pt x="62200" y="57541"/>
                </a:cubicBezTo>
                <a:cubicBezTo>
                  <a:pt x="60212" y="57541"/>
                  <a:pt x="58279" y="56650"/>
                  <a:pt x="56817" y="55094"/>
                </a:cubicBezTo>
                <a:cubicBezTo>
                  <a:pt x="54502" y="52633"/>
                  <a:pt x="53452" y="49122"/>
                  <a:pt x="53276" y="45809"/>
                </a:cubicBezTo>
                <a:cubicBezTo>
                  <a:pt x="53077" y="42058"/>
                  <a:pt x="54050" y="38318"/>
                  <a:pt x="56855" y="35691"/>
                </a:cubicBezTo>
                <a:cubicBezTo>
                  <a:pt x="58044" y="34577"/>
                  <a:pt x="59439" y="33743"/>
                  <a:pt x="60924" y="33094"/>
                </a:cubicBezTo>
                <a:close/>
                <a:moveTo>
                  <a:pt x="138727" y="50284"/>
                </a:moveTo>
                <a:cubicBezTo>
                  <a:pt x="140276" y="52756"/>
                  <a:pt x="141607" y="55386"/>
                  <a:pt x="142676" y="58177"/>
                </a:cubicBezTo>
                <a:cubicBezTo>
                  <a:pt x="145400" y="65287"/>
                  <a:pt x="146369" y="73244"/>
                  <a:pt x="144473" y="80688"/>
                </a:cubicBezTo>
                <a:cubicBezTo>
                  <a:pt x="143514" y="84454"/>
                  <a:pt x="141745" y="88093"/>
                  <a:pt x="138872" y="90770"/>
                </a:cubicBezTo>
                <a:cubicBezTo>
                  <a:pt x="136351" y="93118"/>
                  <a:pt x="133013" y="94691"/>
                  <a:pt x="129541" y="94691"/>
                </a:cubicBezTo>
                <a:cubicBezTo>
                  <a:pt x="129337" y="94691"/>
                  <a:pt x="129133" y="94685"/>
                  <a:pt x="128929" y="94675"/>
                </a:cubicBezTo>
                <a:cubicBezTo>
                  <a:pt x="122041" y="94304"/>
                  <a:pt x="116826" y="87743"/>
                  <a:pt x="116157" y="81218"/>
                </a:cubicBezTo>
                <a:cubicBezTo>
                  <a:pt x="115344" y="73267"/>
                  <a:pt x="119673" y="65841"/>
                  <a:pt x="125186" y="60474"/>
                </a:cubicBezTo>
                <a:cubicBezTo>
                  <a:pt x="128081" y="57656"/>
                  <a:pt x="131335" y="55249"/>
                  <a:pt x="134670" y="52982"/>
                </a:cubicBezTo>
                <a:cubicBezTo>
                  <a:pt x="136013" y="52069"/>
                  <a:pt x="137366" y="51171"/>
                  <a:pt x="138727" y="50284"/>
                </a:cubicBezTo>
                <a:close/>
                <a:moveTo>
                  <a:pt x="95509" y="1"/>
                </a:moveTo>
                <a:cubicBezTo>
                  <a:pt x="95078" y="1"/>
                  <a:pt x="94639" y="45"/>
                  <a:pt x="94197" y="137"/>
                </a:cubicBezTo>
                <a:cubicBezTo>
                  <a:pt x="91144" y="776"/>
                  <a:pt x="88784" y="3530"/>
                  <a:pt x="88022" y="6469"/>
                </a:cubicBezTo>
                <a:cubicBezTo>
                  <a:pt x="87166" y="9770"/>
                  <a:pt x="88409" y="13224"/>
                  <a:pt x="90424" y="15849"/>
                </a:cubicBezTo>
                <a:cubicBezTo>
                  <a:pt x="91702" y="17514"/>
                  <a:pt x="93278" y="18856"/>
                  <a:pt x="95012" y="19977"/>
                </a:cubicBezTo>
                <a:lnTo>
                  <a:pt x="95012" y="19977"/>
                </a:lnTo>
                <a:cubicBezTo>
                  <a:pt x="92450" y="22094"/>
                  <a:pt x="89551" y="23791"/>
                  <a:pt x="86511" y="25127"/>
                </a:cubicBezTo>
                <a:cubicBezTo>
                  <a:pt x="82851" y="26736"/>
                  <a:pt x="78952" y="27806"/>
                  <a:pt x="75022" y="28501"/>
                </a:cubicBezTo>
                <a:cubicBezTo>
                  <a:pt x="71684" y="29091"/>
                  <a:pt x="68308" y="29477"/>
                  <a:pt x="65010" y="30282"/>
                </a:cubicBezTo>
                <a:cubicBezTo>
                  <a:pt x="63685" y="30606"/>
                  <a:pt x="62363" y="30999"/>
                  <a:pt x="61090" y="31505"/>
                </a:cubicBezTo>
                <a:lnTo>
                  <a:pt x="61090" y="31505"/>
                </a:lnTo>
                <a:cubicBezTo>
                  <a:pt x="59861" y="30716"/>
                  <a:pt x="58574" y="30026"/>
                  <a:pt x="57247" y="29461"/>
                </a:cubicBezTo>
                <a:cubicBezTo>
                  <a:pt x="54657" y="28357"/>
                  <a:pt x="51923" y="27899"/>
                  <a:pt x="49159" y="27899"/>
                </a:cubicBezTo>
                <a:cubicBezTo>
                  <a:pt x="44210" y="27899"/>
                  <a:pt x="39167" y="29369"/>
                  <a:pt x="34690" y="31237"/>
                </a:cubicBezTo>
                <a:cubicBezTo>
                  <a:pt x="21705" y="36653"/>
                  <a:pt x="11529" y="47379"/>
                  <a:pt x="4691" y="59475"/>
                </a:cubicBezTo>
                <a:cubicBezTo>
                  <a:pt x="3001" y="62464"/>
                  <a:pt x="1518" y="65560"/>
                  <a:pt x="210" y="68733"/>
                </a:cubicBezTo>
                <a:cubicBezTo>
                  <a:pt x="0" y="69241"/>
                  <a:pt x="419" y="69576"/>
                  <a:pt x="858" y="69576"/>
                </a:cubicBezTo>
                <a:cubicBezTo>
                  <a:pt x="1143" y="69576"/>
                  <a:pt x="1436" y="69435"/>
                  <a:pt x="1570" y="69108"/>
                </a:cubicBezTo>
                <a:cubicBezTo>
                  <a:pt x="6783" y="56465"/>
                  <a:pt x="15273" y="44672"/>
                  <a:pt x="26776" y="37062"/>
                </a:cubicBezTo>
                <a:cubicBezTo>
                  <a:pt x="32497" y="33277"/>
                  <a:pt x="39024" y="30526"/>
                  <a:pt x="45842" y="29558"/>
                </a:cubicBezTo>
                <a:cubicBezTo>
                  <a:pt x="46968" y="29398"/>
                  <a:pt x="48087" y="29314"/>
                  <a:pt x="49195" y="29314"/>
                </a:cubicBezTo>
                <a:cubicBezTo>
                  <a:pt x="52329" y="29314"/>
                  <a:pt x="55376" y="29983"/>
                  <a:pt x="58240" y="31487"/>
                </a:cubicBezTo>
                <a:cubicBezTo>
                  <a:pt x="58672" y="31713"/>
                  <a:pt x="59099" y="31952"/>
                  <a:pt x="59521" y="32203"/>
                </a:cubicBezTo>
                <a:lnTo>
                  <a:pt x="59521" y="32203"/>
                </a:lnTo>
                <a:cubicBezTo>
                  <a:pt x="58437" y="32742"/>
                  <a:pt x="57407" y="33384"/>
                  <a:pt x="56463" y="34160"/>
                </a:cubicBezTo>
                <a:cubicBezTo>
                  <a:pt x="53673" y="36455"/>
                  <a:pt x="52189" y="39789"/>
                  <a:pt x="51896" y="43352"/>
                </a:cubicBezTo>
                <a:cubicBezTo>
                  <a:pt x="51393" y="49441"/>
                  <a:pt x="54166" y="58104"/>
                  <a:pt x="61246" y="58933"/>
                </a:cubicBezTo>
                <a:cubicBezTo>
                  <a:pt x="61541" y="58967"/>
                  <a:pt x="61834" y="58984"/>
                  <a:pt x="62125" y="58984"/>
                </a:cubicBezTo>
                <a:cubicBezTo>
                  <a:pt x="65057" y="58984"/>
                  <a:pt x="67750" y="57288"/>
                  <a:pt x="69529" y="54997"/>
                </a:cubicBezTo>
                <a:cubicBezTo>
                  <a:pt x="71619" y="52306"/>
                  <a:pt x="72390" y="48991"/>
                  <a:pt x="71819" y="45648"/>
                </a:cubicBezTo>
                <a:cubicBezTo>
                  <a:pt x="71198" y="42017"/>
                  <a:pt x="69133" y="38768"/>
                  <a:pt x="66639" y="36125"/>
                </a:cubicBezTo>
                <a:cubicBezTo>
                  <a:pt x="65390" y="34802"/>
                  <a:pt x="64001" y="33568"/>
                  <a:pt x="62508" y="32477"/>
                </a:cubicBezTo>
                <a:lnTo>
                  <a:pt x="62508" y="32477"/>
                </a:lnTo>
                <a:cubicBezTo>
                  <a:pt x="63377" y="32176"/>
                  <a:pt x="64262" y="31924"/>
                  <a:pt x="65142" y="31703"/>
                </a:cubicBezTo>
                <a:cubicBezTo>
                  <a:pt x="68323" y="30904"/>
                  <a:pt x="71583" y="30505"/>
                  <a:pt x="74813" y="29962"/>
                </a:cubicBezTo>
                <a:cubicBezTo>
                  <a:pt x="78525" y="29338"/>
                  <a:pt x="82189" y="28387"/>
                  <a:pt x="85688" y="26990"/>
                </a:cubicBezTo>
                <a:cubicBezTo>
                  <a:pt x="89186" y="25592"/>
                  <a:pt x="92496" y="23772"/>
                  <a:pt x="95452" y="21429"/>
                </a:cubicBezTo>
                <a:cubicBezTo>
                  <a:pt x="95732" y="21207"/>
                  <a:pt x="96009" y="20980"/>
                  <a:pt x="96284" y="20748"/>
                </a:cubicBezTo>
                <a:lnTo>
                  <a:pt x="96284" y="20748"/>
                </a:lnTo>
                <a:cubicBezTo>
                  <a:pt x="97334" y="21344"/>
                  <a:pt x="98427" y="21874"/>
                  <a:pt x="99533" y="22359"/>
                </a:cubicBezTo>
                <a:cubicBezTo>
                  <a:pt x="103086" y="23914"/>
                  <a:pt x="106748" y="25191"/>
                  <a:pt x="110268" y="26826"/>
                </a:cubicBezTo>
                <a:cubicBezTo>
                  <a:pt x="121102" y="31856"/>
                  <a:pt x="131304" y="39152"/>
                  <a:pt x="137946" y="49078"/>
                </a:cubicBezTo>
                <a:lnTo>
                  <a:pt x="137946" y="49078"/>
                </a:lnTo>
                <a:cubicBezTo>
                  <a:pt x="136040" y="50328"/>
                  <a:pt x="134152" y="51605"/>
                  <a:pt x="132289" y="52915"/>
                </a:cubicBezTo>
                <a:cubicBezTo>
                  <a:pt x="125730" y="57526"/>
                  <a:pt x="119509" y="63049"/>
                  <a:pt x="116428" y="70640"/>
                </a:cubicBezTo>
                <a:cubicBezTo>
                  <a:pt x="113663" y="77453"/>
                  <a:pt x="114011" y="85388"/>
                  <a:pt x="119044" y="91054"/>
                </a:cubicBezTo>
                <a:cubicBezTo>
                  <a:pt x="121203" y="93485"/>
                  <a:pt x="124142" y="95356"/>
                  <a:pt x="127378" y="95907"/>
                </a:cubicBezTo>
                <a:cubicBezTo>
                  <a:pt x="128095" y="96030"/>
                  <a:pt x="128815" y="96089"/>
                  <a:pt x="129532" y="96089"/>
                </a:cubicBezTo>
                <a:cubicBezTo>
                  <a:pt x="132359" y="96089"/>
                  <a:pt x="135142" y="95172"/>
                  <a:pt x="137522" y="93610"/>
                </a:cubicBezTo>
                <a:cubicBezTo>
                  <a:pt x="144128" y="89277"/>
                  <a:pt x="146645" y="81082"/>
                  <a:pt x="146848" y="73539"/>
                </a:cubicBezTo>
                <a:cubicBezTo>
                  <a:pt x="147082" y="64866"/>
                  <a:pt x="144378" y="56688"/>
                  <a:pt x="139868" y="49545"/>
                </a:cubicBezTo>
                <a:lnTo>
                  <a:pt x="139868" y="49545"/>
                </a:lnTo>
                <a:cubicBezTo>
                  <a:pt x="141756" y="48328"/>
                  <a:pt x="143657" y="47132"/>
                  <a:pt x="145565" y="45948"/>
                </a:cubicBezTo>
                <a:cubicBezTo>
                  <a:pt x="153121" y="41260"/>
                  <a:pt x="160828" y="36821"/>
                  <a:pt x="168579" y="32465"/>
                </a:cubicBezTo>
                <a:cubicBezTo>
                  <a:pt x="172331" y="30357"/>
                  <a:pt x="176094" y="28268"/>
                  <a:pt x="179857" y="26180"/>
                </a:cubicBezTo>
                <a:cubicBezTo>
                  <a:pt x="180532" y="25804"/>
                  <a:pt x="180118" y="24866"/>
                  <a:pt x="179490" y="24866"/>
                </a:cubicBezTo>
                <a:cubicBezTo>
                  <a:pt x="179380" y="24866"/>
                  <a:pt x="179263" y="24895"/>
                  <a:pt x="179144" y="24961"/>
                </a:cubicBezTo>
                <a:cubicBezTo>
                  <a:pt x="171118" y="29417"/>
                  <a:pt x="163091" y="33874"/>
                  <a:pt x="155171" y="38516"/>
                </a:cubicBezTo>
                <a:cubicBezTo>
                  <a:pt x="149759" y="41688"/>
                  <a:pt x="144354" y="44918"/>
                  <a:pt x="139082" y="48337"/>
                </a:cubicBezTo>
                <a:lnTo>
                  <a:pt x="139082" y="48337"/>
                </a:lnTo>
                <a:cubicBezTo>
                  <a:pt x="135400" y="42848"/>
                  <a:pt x="130656" y="38010"/>
                  <a:pt x="125387" y="34081"/>
                </a:cubicBezTo>
                <a:cubicBezTo>
                  <a:pt x="119094" y="29387"/>
                  <a:pt x="112050" y="25826"/>
                  <a:pt x="104761" y="22959"/>
                </a:cubicBezTo>
                <a:cubicBezTo>
                  <a:pt x="102296" y="21990"/>
                  <a:pt x="99735" y="21050"/>
                  <a:pt x="97381" y="19774"/>
                </a:cubicBezTo>
                <a:lnTo>
                  <a:pt x="97381" y="19774"/>
                </a:lnTo>
                <a:cubicBezTo>
                  <a:pt x="99422" y="17870"/>
                  <a:pt x="101194" y="15649"/>
                  <a:pt x="102253" y="13062"/>
                </a:cubicBezTo>
                <a:cubicBezTo>
                  <a:pt x="103493" y="10028"/>
                  <a:pt x="103479" y="6614"/>
                  <a:pt x="101738" y="3775"/>
                </a:cubicBezTo>
                <a:cubicBezTo>
                  <a:pt x="100381" y="1563"/>
                  <a:pt x="98073" y="1"/>
                  <a:pt x="955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9"/>
          <p:cNvGrpSpPr/>
          <p:nvPr/>
        </p:nvGrpSpPr>
        <p:grpSpPr>
          <a:xfrm rot="916724" flipH="1">
            <a:off x="-96195" y="2519010"/>
            <a:ext cx="449299" cy="184214"/>
            <a:chOff x="3046800" y="974525"/>
            <a:chExt cx="449325" cy="184225"/>
          </a:xfrm>
        </p:grpSpPr>
        <p:sp>
          <p:nvSpPr>
            <p:cNvPr id="143" name="Google Shape;143;p9"/>
            <p:cNvSpPr/>
            <p:nvPr/>
          </p:nvSpPr>
          <p:spPr>
            <a:xfrm>
              <a:off x="3046800" y="1081275"/>
              <a:ext cx="64825" cy="77475"/>
            </a:xfrm>
            <a:custGeom>
              <a:avLst/>
              <a:gdLst/>
              <a:ahLst/>
              <a:cxnLst/>
              <a:rect l="l" t="t" r="r" b="b"/>
              <a:pathLst>
                <a:path w="2593" h="3099" extrusionOk="0">
                  <a:moveTo>
                    <a:pt x="809" y="1"/>
                  </a:moveTo>
                  <a:cubicBezTo>
                    <a:pt x="682" y="1"/>
                    <a:pt x="551" y="32"/>
                    <a:pt x="452" y="96"/>
                  </a:cubicBezTo>
                  <a:cubicBezTo>
                    <a:pt x="129" y="304"/>
                    <a:pt x="0" y="719"/>
                    <a:pt x="198" y="1061"/>
                  </a:cubicBezTo>
                  <a:cubicBezTo>
                    <a:pt x="524" y="1624"/>
                    <a:pt x="851" y="2187"/>
                    <a:pt x="1176" y="2750"/>
                  </a:cubicBezTo>
                  <a:cubicBezTo>
                    <a:pt x="1265" y="2903"/>
                    <a:pt x="1428" y="3028"/>
                    <a:pt x="1598" y="3074"/>
                  </a:cubicBezTo>
                  <a:cubicBezTo>
                    <a:pt x="1655" y="3090"/>
                    <a:pt x="1719" y="3098"/>
                    <a:pt x="1784" y="3098"/>
                  </a:cubicBezTo>
                  <a:cubicBezTo>
                    <a:pt x="1911" y="3098"/>
                    <a:pt x="2043" y="3067"/>
                    <a:pt x="2142" y="3003"/>
                  </a:cubicBezTo>
                  <a:cubicBezTo>
                    <a:pt x="2464" y="2796"/>
                    <a:pt x="2593" y="2380"/>
                    <a:pt x="2395" y="2038"/>
                  </a:cubicBezTo>
                  <a:cubicBezTo>
                    <a:pt x="2069" y="1474"/>
                    <a:pt x="1743" y="912"/>
                    <a:pt x="1417" y="349"/>
                  </a:cubicBezTo>
                  <a:cubicBezTo>
                    <a:pt x="1328" y="196"/>
                    <a:pt x="1166" y="71"/>
                    <a:pt x="996" y="25"/>
                  </a:cubicBezTo>
                  <a:cubicBezTo>
                    <a:pt x="938" y="9"/>
                    <a:pt x="874" y="1"/>
                    <a:pt x="8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3233325" y="974525"/>
              <a:ext cx="49925" cy="133150"/>
            </a:xfrm>
            <a:custGeom>
              <a:avLst/>
              <a:gdLst/>
              <a:ahLst/>
              <a:cxnLst/>
              <a:rect l="l" t="t" r="r" b="b"/>
              <a:pathLst>
                <a:path w="1997" h="5326" extrusionOk="0">
                  <a:moveTo>
                    <a:pt x="719" y="1"/>
                  </a:moveTo>
                  <a:cubicBezTo>
                    <a:pt x="659" y="1"/>
                    <a:pt x="600" y="9"/>
                    <a:pt x="546" y="26"/>
                  </a:cubicBezTo>
                  <a:cubicBezTo>
                    <a:pt x="142" y="157"/>
                    <a:pt x="0" y="501"/>
                    <a:pt x="53" y="895"/>
                  </a:cubicBezTo>
                  <a:cubicBezTo>
                    <a:pt x="230" y="2199"/>
                    <a:pt x="406" y="3502"/>
                    <a:pt x="582" y="4807"/>
                  </a:cubicBezTo>
                  <a:cubicBezTo>
                    <a:pt x="624" y="5113"/>
                    <a:pt x="971" y="5325"/>
                    <a:pt x="1277" y="5325"/>
                  </a:cubicBezTo>
                  <a:cubicBezTo>
                    <a:pt x="1337" y="5325"/>
                    <a:pt x="1396" y="5317"/>
                    <a:pt x="1450" y="5299"/>
                  </a:cubicBezTo>
                  <a:cubicBezTo>
                    <a:pt x="1854" y="5168"/>
                    <a:pt x="1996" y="4825"/>
                    <a:pt x="1943" y="4431"/>
                  </a:cubicBezTo>
                  <a:cubicBezTo>
                    <a:pt x="1766" y="3128"/>
                    <a:pt x="1590" y="1823"/>
                    <a:pt x="1414" y="520"/>
                  </a:cubicBezTo>
                  <a:cubicBezTo>
                    <a:pt x="1372" y="213"/>
                    <a:pt x="1024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3455650" y="1016775"/>
              <a:ext cx="40475" cy="88675"/>
            </a:xfrm>
            <a:custGeom>
              <a:avLst/>
              <a:gdLst/>
              <a:ahLst/>
              <a:cxnLst/>
              <a:rect l="l" t="t" r="r" b="b"/>
              <a:pathLst>
                <a:path w="1619" h="3547" extrusionOk="0">
                  <a:moveTo>
                    <a:pt x="920" y="1"/>
                  </a:moveTo>
                  <a:cubicBezTo>
                    <a:pt x="912" y="1"/>
                    <a:pt x="905" y="1"/>
                    <a:pt x="898" y="1"/>
                  </a:cubicBezTo>
                  <a:cubicBezTo>
                    <a:pt x="490" y="20"/>
                    <a:pt x="226" y="312"/>
                    <a:pt x="193" y="707"/>
                  </a:cubicBezTo>
                  <a:cubicBezTo>
                    <a:pt x="134" y="1418"/>
                    <a:pt x="74" y="2129"/>
                    <a:pt x="16" y="2841"/>
                  </a:cubicBezTo>
                  <a:cubicBezTo>
                    <a:pt x="1" y="3012"/>
                    <a:pt x="104" y="3222"/>
                    <a:pt x="222" y="3339"/>
                  </a:cubicBezTo>
                  <a:cubicBezTo>
                    <a:pt x="339" y="3457"/>
                    <a:pt x="529" y="3547"/>
                    <a:pt x="700" y="3547"/>
                  </a:cubicBezTo>
                  <a:cubicBezTo>
                    <a:pt x="707" y="3547"/>
                    <a:pt x="714" y="3547"/>
                    <a:pt x="721" y="3546"/>
                  </a:cubicBezTo>
                  <a:cubicBezTo>
                    <a:pt x="1129" y="3528"/>
                    <a:pt x="1393" y="3235"/>
                    <a:pt x="1427" y="2841"/>
                  </a:cubicBezTo>
                  <a:cubicBezTo>
                    <a:pt x="1486" y="2129"/>
                    <a:pt x="1545" y="1418"/>
                    <a:pt x="1604" y="707"/>
                  </a:cubicBezTo>
                  <a:cubicBezTo>
                    <a:pt x="1619" y="536"/>
                    <a:pt x="1515" y="326"/>
                    <a:pt x="1398" y="208"/>
                  </a:cubicBezTo>
                  <a:cubicBezTo>
                    <a:pt x="1280" y="91"/>
                    <a:pt x="1091" y="1"/>
                    <a:pt x="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9"/>
          <p:cNvGrpSpPr/>
          <p:nvPr/>
        </p:nvGrpSpPr>
        <p:grpSpPr>
          <a:xfrm rot="-2454499" flipH="1">
            <a:off x="75641" y="3775111"/>
            <a:ext cx="364897" cy="211859"/>
            <a:chOff x="4974900" y="1043625"/>
            <a:chExt cx="364925" cy="211875"/>
          </a:xfrm>
        </p:grpSpPr>
        <p:sp>
          <p:nvSpPr>
            <p:cNvPr id="147" name="Google Shape;147;p9"/>
            <p:cNvSpPr/>
            <p:nvPr/>
          </p:nvSpPr>
          <p:spPr>
            <a:xfrm>
              <a:off x="5283175" y="1180100"/>
              <a:ext cx="56650" cy="75400"/>
            </a:xfrm>
            <a:custGeom>
              <a:avLst/>
              <a:gdLst/>
              <a:ahLst/>
              <a:cxnLst/>
              <a:rect l="l" t="t" r="r" b="b"/>
              <a:pathLst>
                <a:path w="2266" h="3016" extrusionOk="0">
                  <a:moveTo>
                    <a:pt x="1521" y="0"/>
                  </a:moveTo>
                  <a:cubicBezTo>
                    <a:pt x="1462" y="0"/>
                    <a:pt x="1402" y="9"/>
                    <a:pt x="1345" y="27"/>
                  </a:cubicBezTo>
                  <a:cubicBezTo>
                    <a:pt x="1176" y="82"/>
                    <a:pt x="1005" y="188"/>
                    <a:pt x="923" y="351"/>
                  </a:cubicBezTo>
                  <a:cubicBezTo>
                    <a:pt x="657" y="885"/>
                    <a:pt x="390" y="1418"/>
                    <a:pt x="123" y="1952"/>
                  </a:cubicBezTo>
                  <a:cubicBezTo>
                    <a:pt x="38" y="2122"/>
                    <a:pt x="0" y="2307"/>
                    <a:pt x="53" y="2496"/>
                  </a:cubicBezTo>
                  <a:cubicBezTo>
                    <a:pt x="97" y="2659"/>
                    <a:pt x="224" y="2836"/>
                    <a:pt x="377" y="2917"/>
                  </a:cubicBezTo>
                  <a:cubicBezTo>
                    <a:pt x="488" y="2976"/>
                    <a:pt x="616" y="3015"/>
                    <a:pt x="744" y="3015"/>
                  </a:cubicBezTo>
                  <a:cubicBezTo>
                    <a:pt x="804" y="3015"/>
                    <a:pt x="863" y="3007"/>
                    <a:pt x="920" y="2988"/>
                  </a:cubicBezTo>
                  <a:cubicBezTo>
                    <a:pt x="1088" y="2934"/>
                    <a:pt x="1260" y="2828"/>
                    <a:pt x="1342" y="2664"/>
                  </a:cubicBezTo>
                  <a:cubicBezTo>
                    <a:pt x="1609" y="2131"/>
                    <a:pt x="1875" y="1597"/>
                    <a:pt x="2142" y="1064"/>
                  </a:cubicBezTo>
                  <a:cubicBezTo>
                    <a:pt x="2227" y="894"/>
                    <a:pt x="2265" y="708"/>
                    <a:pt x="2213" y="520"/>
                  </a:cubicBezTo>
                  <a:cubicBezTo>
                    <a:pt x="2168" y="357"/>
                    <a:pt x="2042" y="179"/>
                    <a:pt x="1889" y="98"/>
                  </a:cubicBezTo>
                  <a:cubicBezTo>
                    <a:pt x="1777" y="39"/>
                    <a:pt x="1649" y="0"/>
                    <a:pt x="1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128100" y="1043625"/>
              <a:ext cx="53175" cy="143275"/>
            </a:xfrm>
            <a:custGeom>
              <a:avLst/>
              <a:gdLst/>
              <a:ahLst/>
              <a:cxnLst/>
              <a:rect l="l" t="t" r="r" b="b"/>
              <a:pathLst>
                <a:path w="2127" h="5731" extrusionOk="0">
                  <a:moveTo>
                    <a:pt x="1418" y="0"/>
                  </a:moveTo>
                  <a:cubicBezTo>
                    <a:pt x="1109" y="0"/>
                    <a:pt x="761" y="179"/>
                    <a:pt x="711" y="510"/>
                  </a:cubicBezTo>
                  <a:cubicBezTo>
                    <a:pt x="492" y="1955"/>
                    <a:pt x="274" y="3400"/>
                    <a:pt x="55" y="4845"/>
                  </a:cubicBezTo>
                  <a:cubicBezTo>
                    <a:pt x="0" y="5210"/>
                    <a:pt x="146" y="5623"/>
                    <a:pt x="548" y="5713"/>
                  </a:cubicBezTo>
                  <a:cubicBezTo>
                    <a:pt x="599" y="5725"/>
                    <a:pt x="653" y="5731"/>
                    <a:pt x="709" y="5731"/>
                  </a:cubicBezTo>
                  <a:cubicBezTo>
                    <a:pt x="1019" y="5731"/>
                    <a:pt x="1366" y="5552"/>
                    <a:pt x="1416" y="5221"/>
                  </a:cubicBezTo>
                  <a:cubicBezTo>
                    <a:pt x="1634" y="3776"/>
                    <a:pt x="1853" y="2331"/>
                    <a:pt x="2072" y="886"/>
                  </a:cubicBezTo>
                  <a:cubicBezTo>
                    <a:pt x="2127" y="523"/>
                    <a:pt x="1981" y="110"/>
                    <a:pt x="1579" y="18"/>
                  </a:cubicBezTo>
                  <a:cubicBezTo>
                    <a:pt x="1528" y="6"/>
                    <a:pt x="1474" y="0"/>
                    <a:pt x="1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974900" y="1090125"/>
              <a:ext cx="43150" cy="87000"/>
            </a:xfrm>
            <a:custGeom>
              <a:avLst/>
              <a:gdLst/>
              <a:ahLst/>
              <a:cxnLst/>
              <a:rect l="l" t="t" r="r" b="b"/>
              <a:pathLst>
                <a:path w="1726" h="3480" extrusionOk="0">
                  <a:moveTo>
                    <a:pt x="751" y="1"/>
                  </a:moveTo>
                  <a:cubicBezTo>
                    <a:pt x="744" y="1"/>
                    <a:pt x="737" y="1"/>
                    <a:pt x="730" y="1"/>
                  </a:cubicBezTo>
                  <a:cubicBezTo>
                    <a:pt x="547" y="9"/>
                    <a:pt x="358" y="69"/>
                    <a:pt x="231" y="208"/>
                  </a:cubicBezTo>
                  <a:cubicBezTo>
                    <a:pt x="114" y="336"/>
                    <a:pt x="1" y="526"/>
                    <a:pt x="24" y="707"/>
                  </a:cubicBezTo>
                  <a:cubicBezTo>
                    <a:pt x="113" y="1396"/>
                    <a:pt x="203" y="2084"/>
                    <a:pt x="291" y="2773"/>
                  </a:cubicBezTo>
                  <a:cubicBezTo>
                    <a:pt x="316" y="2968"/>
                    <a:pt x="354" y="3128"/>
                    <a:pt x="498" y="3272"/>
                  </a:cubicBezTo>
                  <a:cubicBezTo>
                    <a:pt x="615" y="3390"/>
                    <a:pt x="805" y="3479"/>
                    <a:pt x="975" y="3479"/>
                  </a:cubicBezTo>
                  <a:cubicBezTo>
                    <a:pt x="982" y="3479"/>
                    <a:pt x="989" y="3479"/>
                    <a:pt x="996" y="3479"/>
                  </a:cubicBezTo>
                  <a:cubicBezTo>
                    <a:pt x="1180" y="3471"/>
                    <a:pt x="1368" y="3411"/>
                    <a:pt x="1496" y="3272"/>
                  </a:cubicBezTo>
                  <a:cubicBezTo>
                    <a:pt x="1613" y="3144"/>
                    <a:pt x="1725" y="2954"/>
                    <a:pt x="1703" y="2773"/>
                  </a:cubicBezTo>
                  <a:cubicBezTo>
                    <a:pt x="1614" y="2084"/>
                    <a:pt x="1524" y="1396"/>
                    <a:pt x="1435" y="707"/>
                  </a:cubicBezTo>
                  <a:cubicBezTo>
                    <a:pt x="1410" y="512"/>
                    <a:pt x="1373" y="352"/>
                    <a:pt x="1229" y="208"/>
                  </a:cubicBezTo>
                  <a:cubicBezTo>
                    <a:pt x="1111" y="90"/>
                    <a:pt x="921" y="1"/>
                    <a:pt x="7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9"/>
          <p:cNvGrpSpPr/>
          <p:nvPr/>
        </p:nvGrpSpPr>
        <p:grpSpPr>
          <a:xfrm>
            <a:off x="5904393" y="-1403326"/>
            <a:ext cx="4962961" cy="4847059"/>
            <a:chOff x="5904393" y="-1403326"/>
            <a:chExt cx="4962961" cy="4847059"/>
          </a:xfrm>
        </p:grpSpPr>
        <p:sp>
          <p:nvSpPr>
            <p:cNvPr id="151" name="Google Shape;151;p9"/>
            <p:cNvSpPr/>
            <p:nvPr/>
          </p:nvSpPr>
          <p:spPr>
            <a:xfrm rot="-5563672" flipH="1">
              <a:off x="6668697" y="-744728"/>
              <a:ext cx="4307589" cy="3889123"/>
            </a:xfrm>
            <a:custGeom>
              <a:avLst/>
              <a:gdLst/>
              <a:ahLst/>
              <a:cxnLst/>
              <a:rect l="l" t="t" r="r" b="b"/>
              <a:pathLst>
                <a:path w="24633" h="22240" extrusionOk="0">
                  <a:moveTo>
                    <a:pt x="4277" y="0"/>
                  </a:moveTo>
                  <a:cubicBezTo>
                    <a:pt x="3437" y="0"/>
                    <a:pt x="2624" y="373"/>
                    <a:pt x="1959" y="1105"/>
                  </a:cubicBezTo>
                  <a:cubicBezTo>
                    <a:pt x="1654" y="1442"/>
                    <a:pt x="1394" y="1838"/>
                    <a:pt x="1187" y="2243"/>
                  </a:cubicBezTo>
                  <a:cubicBezTo>
                    <a:pt x="285" y="4012"/>
                    <a:pt x="1" y="5924"/>
                    <a:pt x="294" y="7854"/>
                  </a:cubicBezTo>
                  <a:cubicBezTo>
                    <a:pt x="1018" y="12636"/>
                    <a:pt x="3281" y="16570"/>
                    <a:pt x="7157" y="19499"/>
                  </a:cubicBezTo>
                  <a:cubicBezTo>
                    <a:pt x="9269" y="21093"/>
                    <a:pt x="11589" y="22238"/>
                    <a:pt x="14328" y="22239"/>
                  </a:cubicBezTo>
                  <a:cubicBezTo>
                    <a:pt x="18252" y="22218"/>
                    <a:pt x="22214" y="19420"/>
                    <a:pt x="23544" y="15731"/>
                  </a:cubicBezTo>
                  <a:cubicBezTo>
                    <a:pt x="24633" y="12717"/>
                    <a:pt x="24032" y="9778"/>
                    <a:pt x="21943" y="7865"/>
                  </a:cubicBezTo>
                  <a:cubicBezTo>
                    <a:pt x="20404" y="6455"/>
                    <a:pt x="18635" y="5883"/>
                    <a:pt x="16700" y="5883"/>
                  </a:cubicBezTo>
                  <a:cubicBezTo>
                    <a:pt x="16223" y="5883"/>
                    <a:pt x="15735" y="5918"/>
                    <a:pt x="15239" y="5984"/>
                  </a:cubicBezTo>
                  <a:cubicBezTo>
                    <a:pt x="13952" y="6153"/>
                    <a:pt x="12662" y="6297"/>
                    <a:pt x="11369" y="6409"/>
                  </a:cubicBezTo>
                  <a:cubicBezTo>
                    <a:pt x="11325" y="6413"/>
                    <a:pt x="11282" y="6414"/>
                    <a:pt x="11239" y="6414"/>
                  </a:cubicBezTo>
                  <a:cubicBezTo>
                    <a:pt x="10744" y="6414"/>
                    <a:pt x="10346" y="6155"/>
                    <a:pt x="10084" y="5686"/>
                  </a:cubicBezTo>
                  <a:cubicBezTo>
                    <a:pt x="9800" y="5180"/>
                    <a:pt x="9500" y="4684"/>
                    <a:pt x="9202" y="4185"/>
                  </a:cubicBezTo>
                  <a:cubicBezTo>
                    <a:pt x="8397" y="2833"/>
                    <a:pt x="7482" y="1571"/>
                    <a:pt x="6179" y="648"/>
                  </a:cubicBezTo>
                  <a:cubicBezTo>
                    <a:pt x="5566" y="214"/>
                    <a:pt x="4914" y="0"/>
                    <a:pt x="4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 rot="2886542" flipH="1">
              <a:off x="5516982" y="306994"/>
              <a:ext cx="5158208" cy="1261621"/>
            </a:xfrm>
            <a:custGeom>
              <a:avLst/>
              <a:gdLst/>
              <a:ahLst/>
              <a:cxnLst/>
              <a:rect l="l" t="t" r="r" b="b"/>
              <a:pathLst>
                <a:path w="206333" h="50466" extrusionOk="0">
                  <a:moveTo>
                    <a:pt x="128834" y="3814"/>
                  </a:moveTo>
                  <a:cubicBezTo>
                    <a:pt x="129368" y="3814"/>
                    <a:pt x="129909" y="3886"/>
                    <a:pt x="130450" y="4041"/>
                  </a:cubicBezTo>
                  <a:cubicBezTo>
                    <a:pt x="133452" y="4903"/>
                    <a:pt x="135355" y="7817"/>
                    <a:pt x="136328" y="10619"/>
                  </a:cubicBezTo>
                  <a:cubicBezTo>
                    <a:pt x="138281" y="16233"/>
                    <a:pt x="137542" y="22452"/>
                    <a:pt x="135175" y="27818"/>
                  </a:cubicBezTo>
                  <a:cubicBezTo>
                    <a:pt x="134926" y="28383"/>
                    <a:pt x="134662" y="28938"/>
                    <a:pt x="134383" y="29483"/>
                  </a:cubicBezTo>
                  <a:lnTo>
                    <a:pt x="134383" y="29483"/>
                  </a:lnTo>
                  <a:cubicBezTo>
                    <a:pt x="130872" y="27851"/>
                    <a:pt x="127609" y="25669"/>
                    <a:pt x="124987" y="22875"/>
                  </a:cubicBezTo>
                  <a:cubicBezTo>
                    <a:pt x="120857" y="18474"/>
                    <a:pt x="118576" y="11733"/>
                    <a:pt x="123044" y="6711"/>
                  </a:cubicBezTo>
                  <a:cubicBezTo>
                    <a:pt x="124522" y="5050"/>
                    <a:pt x="126620" y="3814"/>
                    <a:pt x="128834" y="3814"/>
                  </a:cubicBezTo>
                  <a:close/>
                  <a:moveTo>
                    <a:pt x="59101" y="32109"/>
                  </a:moveTo>
                  <a:cubicBezTo>
                    <a:pt x="60198" y="32109"/>
                    <a:pt x="61278" y="32231"/>
                    <a:pt x="62282" y="32470"/>
                  </a:cubicBezTo>
                  <a:cubicBezTo>
                    <a:pt x="63730" y="32813"/>
                    <a:pt x="65099" y="33322"/>
                    <a:pt x="66410" y="33948"/>
                  </a:cubicBezTo>
                  <a:lnTo>
                    <a:pt x="66410" y="33948"/>
                  </a:lnTo>
                  <a:cubicBezTo>
                    <a:pt x="66365" y="38673"/>
                    <a:pt x="64115" y="43416"/>
                    <a:pt x="59974" y="45890"/>
                  </a:cubicBezTo>
                  <a:cubicBezTo>
                    <a:pt x="58483" y="46781"/>
                    <a:pt x="56629" y="47392"/>
                    <a:pt x="54825" y="47392"/>
                  </a:cubicBezTo>
                  <a:cubicBezTo>
                    <a:pt x="53524" y="47392"/>
                    <a:pt x="52249" y="47074"/>
                    <a:pt x="51154" y="46316"/>
                  </a:cubicBezTo>
                  <a:cubicBezTo>
                    <a:pt x="49048" y="44856"/>
                    <a:pt x="48253" y="42044"/>
                    <a:pt x="48565" y="39594"/>
                  </a:cubicBezTo>
                  <a:cubicBezTo>
                    <a:pt x="49221" y="34424"/>
                    <a:pt x="54328" y="32109"/>
                    <a:pt x="59101" y="32109"/>
                  </a:cubicBezTo>
                  <a:close/>
                  <a:moveTo>
                    <a:pt x="205346" y="1"/>
                  </a:moveTo>
                  <a:cubicBezTo>
                    <a:pt x="205131" y="1"/>
                    <a:pt x="204914" y="96"/>
                    <a:pt x="204764" y="324"/>
                  </a:cubicBezTo>
                  <a:cubicBezTo>
                    <a:pt x="197790" y="10909"/>
                    <a:pt x="188835" y="20485"/>
                    <a:pt x="177665" y="26678"/>
                  </a:cubicBezTo>
                  <a:cubicBezTo>
                    <a:pt x="170008" y="30924"/>
                    <a:pt x="161277" y="33368"/>
                    <a:pt x="152535" y="33368"/>
                  </a:cubicBezTo>
                  <a:cubicBezTo>
                    <a:pt x="148674" y="33368"/>
                    <a:pt x="144810" y="32891"/>
                    <a:pt x="141036" y="31882"/>
                  </a:cubicBezTo>
                  <a:cubicBezTo>
                    <a:pt x="139241" y="31402"/>
                    <a:pt x="137447" y="30799"/>
                    <a:pt x="135700" y="30066"/>
                  </a:cubicBezTo>
                  <a:lnTo>
                    <a:pt x="135700" y="30066"/>
                  </a:lnTo>
                  <a:cubicBezTo>
                    <a:pt x="136787" y="27915"/>
                    <a:pt x="137631" y="25635"/>
                    <a:pt x="138185" y="23248"/>
                  </a:cubicBezTo>
                  <a:cubicBezTo>
                    <a:pt x="139431" y="17874"/>
                    <a:pt x="139135" y="11512"/>
                    <a:pt x="136021" y="6785"/>
                  </a:cubicBezTo>
                  <a:cubicBezTo>
                    <a:pt x="134540" y="4538"/>
                    <a:pt x="132302" y="2728"/>
                    <a:pt x="129554" y="2439"/>
                  </a:cubicBezTo>
                  <a:cubicBezTo>
                    <a:pt x="129305" y="2413"/>
                    <a:pt x="129056" y="2400"/>
                    <a:pt x="128809" y="2400"/>
                  </a:cubicBezTo>
                  <a:cubicBezTo>
                    <a:pt x="126497" y="2400"/>
                    <a:pt x="124298" y="3514"/>
                    <a:pt x="122639" y="5098"/>
                  </a:cubicBezTo>
                  <a:cubicBezTo>
                    <a:pt x="120712" y="6939"/>
                    <a:pt x="119419" y="9480"/>
                    <a:pt x="119157" y="12137"/>
                  </a:cubicBezTo>
                  <a:cubicBezTo>
                    <a:pt x="118878" y="14959"/>
                    <a:pt x="119817" y="17860"/>
                    <a:pt x="121242" y="20266"/>
                  </a:cubicBezTo>
                  <a:cubicBezTo>
                    <a:pt x="124043" y="24991"/>
                    <a:pt x="128787" y="28387"/>
                    <a:pt x="133725" y="30704"/>
                  </a:cubicBezTo>
                  <a:lnTo>
                    <a:pt x="133725" y="30704"/>
                  </a:lnTo>
                  <a:cubicBezTo>
                    <a:pt x="128203" y="40445"/>
                    <a:pt x="117922" y="46854"/>
                    <a:pt x="106900" y="48592"/>
                  </a:cubicBezTo>
                  <a:cubicBezTo>
                    <a:pt x="104945" y="48900"/>
                    <a:pt x="102962" y="49058"/>
                    <a:pt x="100979" y="49058"/>
                  </a:cubicBezTo>
                  <a:cubicBezTo>
                    <a:pt x="96783" y="49058"/>
                    <a:pt x="92588" y="48351"/>
                    <a:pt x="88659" y="46870"/>
                  </a:cubicBezTo>
                  <a:cubicBezTo>
                    <a:pt x="82124" y="44408"/>
                    <a:pt x="77312" y="39428"/>
                    <a:pt x="71701" y="35487"/>
                  </a:cubicBezTo>
                  <a:cubicBezTo>
                    <a:pt x="70478" y="34628"/>
                    <a:pt x="69178" y="33820"/>
                    <a:pt x="67823" y="33118"/>
                  </a:cubicBezTo>
                  <a:lnTo>
                    <a:pt x="67823" y="33118"/>
                  </a:lnTo>
                  <a:cubicBezTo>
                    <a:pt x="67531" y="27394"/>
                    <a:pt x="64323" y="22083"/>
                    <a:pt x="60091" y="18348"/>
                  </a:cubicBezTo>
                  <a:cubicBezTo>
                    <a:pt x="55111" y="13952"/>
                    <a:pt x="48725" y="11547"/>
                    <a:pt x="42379" y="9905"/>
                  </a:cubicBezTo>
                  <a:cubicBezTo>
                    <a:pt x="36960" y="8504"/>
                    <a:pt x="31181" y="7587"/>
                    <a:pt x="25446" y="7587"/>
                  </a:cubicBezTo>
                  <a:cubicBezTo>
                    <a:pt x="19232" y="7587"/>
                    <a:pt x="13069" y="8664"/>
                    <a:pt x="7469" y="11370"/>
                  </a:cubicBezTo>
                  <a:cubicBezTo>
                    <a:pt x="4951" y="12587"/>
                    <a:pt x="2627" y="14153"/>
                    <a:pt x="534" y="16005"/>
                  </a:cubicBezTo>
                  <a:cubicBezTo>
                    <a:pt x="0" y="16476"/>
                    <a:pt x="496" y="17188"/>
                    <a:pt x="1063" y="17188"/>
                  </a:cubicBezTo>
                  <a:cubicBezTo>
                    <a:pt x="1220" y="17188"/>
                    <a:pt x="1383" y="17133"/>
                    <a:pt x="1531" y="17002"/>
                  </a:cubicBezTo>
                  <a:cubicBezTo>
                    <a:pt x="8160" y="11141"/>
                    <a:pt x="16852" y="9029"/>
                    <a:pt x="25542" y="9029"/>
                  </a:cubicBezTo>
                  <a:cubicBezTo>
                    <a:pt x="29016" y="9029"/>
                    <a:pt x="32489" y="9366"/>
                    <a:pt x="35829" y="9936"/>
                  </a:cubicBezTo>
                  <a:cubicBezTo>
                    <a:pt x="47847" y="11988"/>
                    <a:pt x="63311" y="17211"/>
                    <a:pt x="66112" y="30838"/>
                  </a:cubicBezTo>
                  <a:cubicBezTo>
                    <a:pt x="66219" y="31356"/>
                    <a:pt x="66296" y="31881"/>
                    <a:pt x="66346" y="32409"/>
                  </a:cubicBezTo>
                  <a:lnTo>
                    <a:pt x="66346" y="32409"/>
                  </a:lnTo>
                  <a:cubicBezTo>
                    <a:pt x="63935" y="31342"/>
                    <a:pt x="61382" y="30659"/>
                    <a:pt x="58795" y="30659"/>
                  </a:cubicBezTo>
                  <a:cubicBezTo>
                    <a:pt x="57304" y="30659"/>
                    <a:pt x="55803" y="30885"/>
                    <a:pt x="54312" y="31396"/>
                  </a:cubicBezTo>
                  <a:cubicBezTo>
                    <a:pt x="49336" y="33098"/>
                    <a:pt x="45938" y="37915"/>
                    <a:pt x="47443" y="43222"/>
                  </a:cubicBezTo>
                  <a:cubicBezTo>
                    <a:pt x="48084" y="45483"/>
                    <a:pt x="49619" y="47387"/>
                    <a:pt x="51832" y="48250"/>
                  </a:cubicBezTo>
                  <a:cubicBezTo>
                    <a:pt x="52798" y="48627"/>
                    <a:pt x="53821" y="48796"/>
                    <a:pt x="54850" y="48796"/>
                  </a:cubicBezTo>
                  <a:cubicBezTo>
                    <a:pt x="56755" y="48796"/>
                    <a:pt x="58683" y="48219"/>
                    <a:pt x="60322" y="47317"/>
                  </a:cubicBezTo>
                  <a:cubicBezTo>
                    <a:pt x="64813" y="44845"/>
                    <a:pt x="67585" y="39743"/>
                    <a:pt x="67827" y="34681"/>
                  </a:cubicBezTo>
                  <a:lnTo>
                    <a:pt x="67827" y="34681"/>
                  </a:lnTo>
                  <a:cubicBezTo>
                    <a:pt x="72132" y="37076"/>
                    <a:pt x="75849" y="40631"/>
                    <a:pt x="79781" y="43525"/>
                  </a:cubicBezTo>
                  <a:cubicBezTo>
                    <a:pt x="84860" y="47263"/>
                    <a:pt x="90637" y="49568"/>
                    <a:pt x="96915" y="50247"/>
                  </a:cubicBezTo>
                  <a:cubicBezTo>
                    <a:pt x="98266" y="50394"/>
                    <a:pt x="99626" y="50465"/>
                    <a:pt x="100987" y="50465"/>
                  </a:cubicBezTo>
                  <a:cubicBezTo>
                    <a:pt x="105765" y="50465"/>
                    <a:pt x="110555" y="49581"/>
                    <a:pt x="115027" y="47933"/>
                  </a:cubicBezTo>
                  <a:cubicBezTo>
                    <a:pt x="123266" y="44896"/>
                    <a:pt x="130724" y="38990"/>
                    <a:pt x="135044" y="31296"/>
                  </a:cubicBezTo>
                  <a:lnTo>
                    <a:pt x="135044" y="31296"/>
                  </a:lnTo>
                  <a:cubicBezTo>
                    <a:pt x="135092" y="31316"/>
                    <a:pt x="135140" y="31337"/>
                    <a:pt x="135188" y="31357"/>
                  </a:cubicBezTo>
                  <a:cubicBezTo>
                    <a:pt x="140686" y="33693"/>
                    <a:pt x="146635" y="34783"/>
                    <a:pt x="152604" y="34783"/>
                  </a:cubicBezTo>
                  <a:cubicBezTo>
                    <a:pt x="159046" y="34783"/>
                    <a:pt x="165511" y="33513"/>
                    <a:pt x="171455" y="31169"/>
                  </a:cubicBezTo>
                  <a:cubicBezTo>
                    <a:pt x="183099" y="26578"/>
                    <a:pt x="192890" y="18209"/>
                    <a:pt x="200605" y="8480"/>
                  </a:cubicBezTo>
                  <a:cubicBezTo>
                    <a:pt x="202508" y="6081"/>
                    <a:pt x="204297" y="3594"/>
                    <a:pt x="205983" y="1037"/>
                  </a:cubicBezTo>
                  <a:cubicBezTo>
                    <a:pt x="206332" y="506"/>
                    <a:pt x="205843" y="1"/>
                    <a:pt x="205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 rot="2886542" flipH="1">
              <a:off x="8202537" y="85862"/>
              <a:ext cx="65924" cy="103648"/>
            </a:xfrm>
            <a:custGeom>
              <a:avLst/>
              <a:gdLst/>
              <a:ahLst/>
              <a:cxnLst/>
              <a:rect l="l" t="t" r="r" b="b"/>
              <a:pathLst>
                <a:path w="2637" h="4146" extrusionOk="0">
                  <a:moveTo>
                    <a:pt x="739" y="0"/>
                  </a:moveTo>
                  <a:cubicBezTo>
                    <a:pt x="678" y="0"/>
                    <a:pt x="618" y="8"/>
                    <a:pt x="564" y="26"/>
                  </a:cubicBezTo>
                  <a:cubicBezTo>
                    <a:pt x="394" y="82"/>
                    <a:pt x="229" y="188"/>
                    <a:pt x="142" y="351"/>
                  </a:cubicBezTo>
                  <a:cubicBezTo>
                    <a:pt x="60" y="506"/>
                    <a:pt x="1" y="724"/>
                    <a:pt x="72" y="894"/>
                  </a:cubicBezTo>
                  <a:cubicBezTo>
                    <a:pt x="449" y="1806"/>
                    <a:pt x="827" y="2716"/>
                    <a:pt x="1205" y="3628"/>
                  </a:cubicBezTo>
                  <a:cubicBezTo>
                    <a:pt x="1278" y="3805"/>
                    <a:pt x="1356" y="3948"/>
                    <a:pt x="1529" y="4049"/>
                  </a:cubicBezTo>
                  <a:cubicBezTo>
                    <a:pt x="1632" y="4109"/>
                    <a:pt x="1767" y="4146"/>
                    <a:pt x="1897" y="4146"/>
                  </a:cubicBezTo>
                  <a:cubicBezTo>
                    <a:pt x="1958" y="4146"/>
                    <a:pt x="2018" y="4138"/>
                    <a:pt x="2073" y="4120"/>
                  </a:cubicBezTo>
                  <a:cubicBezTo>
                    <a:pt x="2243" y="4065"/>
                    <a:pt x="2408" y="3960"/>
                    <a:pt x="2495" y="3796"/>
                  </a:cubicBezTo>
                  <a:cubicBezTo>
                    <a:pt x="2577" y="3641"/>
                    <a:pt x="2636" y="3423"/>
                    <a:pt x="2565" y="3252"/>
                  </a:cubicBezTo>
                  <a:cubicBezTo>
                    <a:pt x="2188" y="2342"/>
                    <a:pt x="1810" y="1430"/>
                    <a:pt x="1432" y="519"/>
                  </a:cubicBezTo>
                  <a:cubicBezTo>
                    <a:pt x="1359" y="341"/>
                    <a:pt x="1281" y="198"/>
                    <a:pt x="1108" y="98"/>
                  </a:cubicBezTo>
                  <a:cubicBezTo>
                    <a:pt x="1005" y="37"/>
                    <a:pt x="869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 rot="2886542" flipH="1">
              <a:off x="8180959" y="229196"/>
              <a:ext cx="72223" cy="59874"/>
            </a:xfrm>
            <a:custGeom>
              <a:avLst/>
              <a:gdLst/>
              <a:ahLst/>
              <a:cxnLst/>
              <a:rect l="l" t="t" r="r" b="b"/>
              <a:pathLst>
                <a:path w="2889" h="2395" extrusionOk="0">
                  <a:moveTo>
                    <a:pt x="741" y="1"/>
                  </a:moveTo>
                  <a:cubicBezTo>
                    <a:pt x="674" y="1"/>
                    <a:pt x="608" y="9"/>
                    <a:pt x="552" y="25"/>
                  </a:cubicBezTo>
                  <a:cubicBezTo>
                    <a:pt x="388" y="70"/>
                    <a:pt x="211" y="196"/>
                    <a:pt x="130" y="349"/>
                  </a:cubicBezTo>
                  <a:cubicBezTo>
                    <a:pt x="44" y="513"/>
                    <a:pt x="0" y="711"/>
                    <a:pt x="59" y="893"/>
                  </a:cubicBezTo>
                  <a:cubicBezTo>
                    <a:pt x="118" y="1075"/>
                    <a:pt x="226" y="1204"/>
                    <a:pt x="384" y="1315"/>
                  </a:cubicBezTo>
                  <a:cubicBezTo>
                    <a:pt x="853" y="1643"/>
                    <a:pt x="1323" y="1971"/>
                    <a:pt x="1793" y="2300"/>
                  </a:cubicBezTo>
                  <a:cubicBezTo>
                    <a:pt x="1886" y="2365"/>
                    <a:pt x="2021" y="2395"/>
                    <a:pt x="2148" y="2395"/>
                  </a:cubicBezTo>
                  <a:cubicBezTo>
                    <a:pt x="2215" y="2395"/>
                    <a:pt x="2281" y="2387"/>
                    <a:pt x="2337" y="2371"/>
                  </a:cubicBezTo>
                  <a:cubicBezTo>
                    <a:pt x="2501" y="2326"/>
                    <a:pt x="2678" y="2200"/>
                    <a:pt x="2759" y="2047"/>
                  </a:cubicBezTo>
                  <a:cubicBezTo>
                    <a:pt x="2845" y="1883"/>
                    <a:pt x="2889" y="1685"/>
                    <a:pt x="2830" y="1503"/>
                  </a:cubicBezTo>
                  <a:cubicBezTo>
                    <a:pt x="2771" y="1321"/>
                    <a:pt x="2663" y="1191"/>
                    <a:pt x="2505" y="1081"/>
                  </a:cubicBezTo>
                  <a:cubicBezTo>
                    <a:pt x="2036" y="753"/>
                    <a:pt x="1566" y="424"/>
                    <a:pt x="1095" y="96"/>
                  </a:cubicBezTo>
                  <a:cubicBezTo>
                    <a:pt x="1002" y="31"/>
                    <a:pt x="868" y="1"/>
                    <a:pt x="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 rot="2886542" flipH="1">
              <a:off x="8087247" y="-22419"/>
              <a:ext cx="37399" cy="68648"/>
            </a:xfrm>
            <a:custGeom>
              <a:avLst/>
              <a:gdLst/>
              <a:ahLst/>
              <a:cxnLst/>
              <a:rect l="l" t="t" r="r" b="b"/>
              <a:pathLst>
                <a:path w="1496" h="2746" extrusionOk="0">
                  <a:moveTo>
                    <a:pt x="803" y="0"/>
                  </a:moveTo>
                  <a:cubicBezTo>
                    <a:pt x="796" y="0"/>
                    <a:pt x="789" y="0"/>
                    <a:pt x="782" y="1"/>
                  </a:cubicBezTo>
                  <a:cubicBezTo>
                    <a:pt x="599" y="9"/>
                    <a:pt x="410" y="69"/>
                    <a:pt x="282" y="208"/>
                  </a:cubicBezTo>
                  <a:cubicBezTo>
                    <a:pt x="152" y="349"/>
                    <a:pt x="86" y="512"/>
                    <a:pt x="76" y="706"/>
                  </a:cubicBezTo>
                  <a:cubicBezTo>
                    <a:pt x="53" y="1151"/>
                    <a:pt x="32" y="1595"/>
                    <a:pt x="9" y="2039"/>
                  </a:cubicBezTo>
                  <a:cubicBezTo>
                    <a:pt x="0" y="2215"/>
                    <a:pt x="94" y="2417"/>
                    <a:pt x="216" y="2539"/>
                  </a:cubicBezTo>
                  <a:cubicBezTo>
                    <a:pt x="333" y="2656"/>
                    <a:pt x="521" y="2746"/>
                    <a:pt x="692" y="2746"/>
                  </a:cubicBezTo>
                  <a:cubicBezTo>
                    <a:pt x="700" y="2746"/>
                    <a:pt x="708" y="2745"/>
                    <a:pt x="715" y="2745"/>
                  </a:cubicBezTo>
                  <a:cubicBezTo>
                    <a:pt x="897" y="2737"/>
                    <a:pt x="1086" y="2677"/>
                    <a:pt x="1214" y="2539"/>
                  </a:cubicBezTo>
                  <a:cubicBezTo>
                    <a:pt x="1344" y="2397"/>
                    <a:pt x="1410" y="2234"/>
                    <a:pt x="1421" y="2039"/>
                  </a:cubicBezTo>
                  <a:cubicBezTo>
                    <a:pt x="1443" y="1595"/>
                    <a:pt x="1465" y="1151"/>
                    <a:pt x="1487" y="706"/>
                  </a:cubicBezTo>
                  <a:cubicBezTo>
                    <a:pt x="1496" y="532"/>
                    <a:pt x="1402" y="329"/>
                    <a:pt x="1280" y="208"/>
                  </a:cubicBezTo>
                  <a:cubicBezTo>
                    <a:pt x="1163" y="90"/>
                    <a:pt x="973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9"/>
          <p:cNvSpPr/>
          <p:nvPr/>
        </p:nvSpPr>
        <p:spPr>
          <a:xfrm rot="824370">
            <a:off x="-2754889" y="-1362752"/>
            <a:ext cx="5009149" cy="2666128"/>
          </a:xfrm>
          <a:custGeom>
            <a:avLst/>
            <a:gdLst/>
            <a:ahLst/>
            <a:cxnLst/>
            <a:rect l="l" t="t" r="r" b="b"/>
            <a:pathLst>
              <a:path w="180533" h="96089" extrusionOk="0">
                <a:moveTo>
                  <a:pt x="95540" y="1398"/>
                </a:moveTo>
                <a:cubicBezTo>
                  <a:pt x="95813" y="1398"/>
                  <a:pt x="96090" y="1421"/>
                  <a:pt x="96371" y="1467"/>
                </a:cubicBezTo>
                <a:cubicBezTo>
                  <a:pt x="99671" y="2015"/>
                  <a:pt x="101725" y="5574"/>
                  <a:pt x="101745" y="8708"/>
                </a:cubicBezTo>
                <a:cubicBezTo>
                  <a:pt x="101769" y="12639"/>
                  <a:pt x="99202" y="16118"/>
                  <a:pt x="96465" y="18696"/>
                </a:cubicBezTo>
                <a:cubicBezTo>
                  <a:pt x="96345" y="18809"/>
                  <a:pt x="96224" y="18921"/>
                  <a:pt x="96102" y="19032"/>
                </a:cubicBezTo>
                <a:lnTo>
                  <a:pt x="96102" y="19032"/>
                </a:lnTo>
                <a:cubicBezTo>
                  <a:pt x="95228" y="18487"/>
                  <a:pt x="94393" y="17883"/>
                  <a:pt x="93614" y="17198"/>
                </a:cubicBezTo>
                <a:cubicBezTo>
                  <a:pt x="90923" y="14829"/>
                  <a:pt x="88614" y="11197"/>
                  <a:pt x="89247" y="7459"/>
                </a:cubicBezTo>
                <a:cubicBezTo>
                  <a:pt x="89757" y="4449"/>
                  <a:pt x="92350" y="1398"/>
                  <a:pt x="95540" y="1398"/>
                </a:cubicBezTo>
                <a:close/>
                <a:moveTo>
                  <a:pt x="60924" y="33094"/>
                </a:moveTo>
                <a:lnTo>
                  <a:pt x="60924" y="33094"/>
                </a:lnTo>
                <a:cubicBezTo>
                  <a:pt x="63153" y="34603"/>
                  <a:pt x="65185" y="36441"/>
                  <a:pt x="66862" y="38515"/>
                </a:cubicBezTo>
                <a:cubicBezTo>
                  <a:pt x="69144" y="41336"/>
                  <a:pt x="70872" y="44953"/>
                  <a:pt x="70596" y="48664"/>
                </a:cubicBezTo>
                <a:cubicBezTo>
                  <a:pt x="70351" y="51936"/>
                  <a:pt x="68317" y="55156"/>
                  <a:pt x="65421" y="56715"/>
                </a:cubicBezTo>
                <a:cubicBezTo>
                  <a:pt x="64375" y="57277"/>
                  <a:pt x="63279" y="57541"/>
                  <a:pt x="62200" y="57541"/>
                </a:cubicBezTo>
                <a:cubicBezTo>
                  <a:pt x="60212" y="57541"/>
                  <a:pt x="58279" y="56650"/>
                  <a:pt x="56817" y="55094"/>
                </a:cubicBezTo>
                <a:cubicBezTo>
                  <a:pt x="54502" y="52633"/>
                  <a:pt x="53452" y="49122"/>
                  <a:pt x="53276" y="45809"/>
                </a:cubicBezTo>
                <a:cubicBezTo>
                  <a:pt x="53077" y="42058"/>
                  <a:pt x="54050" y="38318"/>
                  <a:pt x="56855" y="35691"/>
                </a:cubicBezTo>
                <a:cubicBezTo>
                  <a:pt x="58044" y="34577"/>
                  <a:pt x="59439" y="33743"/>
                  <a:pt x="60924" y="33094"/>
                </a:cubicBezTo>
                <a:close/>
                <a:moveTo>
                  <a:pt x="138727" y="50284"/>
                </a:moveTo>
                <a:cubicBezTo>
                  <a:pt x="140276" y="52756"/>
                  <a:pt x="141607" y="55386"/>
                  <a:pt x="142676" y="58177"/>
                </a:cubicBezTo>
                <a:cubicBezTo>
                  <a:pt x="145400" y="65287"/>
                  <a:pt x="146369" y="73244"/>
                  <a:pt x="144473" y="80688"/>
                </a:cubicBezTo>
                <a:cubicBezTo>
                  <a:pt x="143514" y="84454"/>
                  <a:pt x="141745" y="88093"/>
                  <a:pt x="138872" y="90770"/>
                </a:cubicBezTo>
                <a:cubicBezTo>
                  <a:pt x="136351" y="93118"/>
                  <a:pt x="133013" y="94691"/>
                  <a:pt x="129541" y="94691"/>
                </a:cubicBezTo>
                <a:cubicBezTo>
                  <a:pt x="129337" y="94691"/>
                  <a:pt x="129133" y="94685"/>
                  <a:pt x="128929" y="94675"/>
                </a:cubicBezTo>
                <a:cubicBezTo>
                  <a:pt x="122041" y="94304"/>
                  <a:pt x="116826" y="87743"/>
                  <a:pt x="116157" y="81218"/>
                </a:cubicBezTo>
                <a:cubicBezTo>
                  <a:pt x="115344" y="73267"/>
                  <a:pt x="119673" y="65841"/>
                  <a:pt x="125186" y="60474"/>
                </a:cubicBezTo>
                <a:cubicBezTo>
                  <a:pt x="128081" y="57656"/>
                  <a:pt x="131335" y="55249"/>
                  <a:pt x="134670" y="52982"/>
                </a:cubicBezTo>
                <a:cubicBezTo>
                  <a:pt x="136013" y="52069"/>
                  <a:pt x="137366" y="51171"/>
                  <a:pt x="138727" y="50284"/>
                </a:cubicBezTo>
                <a:close/>
                <a:moveTo>
                  <a:pt x="95509" y="1"/>
                </a:moveTo>
                <a:cubicBezTo>
                  <a:pt x="95078" y="1"/>
                  <a:pt x="94639" y="45"/>
                  <a:pt x="94197" y="137"/>
                </a:cubicBezTo>
                <a:cubicBezTo>
                  <a:pt x="91144" y="776"/>
                  <a:pt x="88784" y="3530"/>
                  <a:pt x="88022" y="6469"/>
                </a:cubicBezTo>
                <a:cubicBezTo>
                  <a:pt x="87166" y="9770"/>
                  <a:pt x="88409" y="13224"/>
                  <a:pt x="90424" y="15849"/>
                </a:cubicBezTo>
                <a:cubicBezTo>
                  <a:pt x="91702" y="17514"/>
                  <a:pt x="93278" y="18856"/>
                  <a:pt x="95012" y="19977"/>
                </a:cubicBezTo>
                <a:lnTo>
                  <a:pt x="95012" y="19977"/>
                </a:lnTo>
                <a:cubicBezTo>
                  <a:pt x="92450" y="22094"/>
                  <a:pt x="89551" y="23791"/>
                  <a:pt x="86511" y="25127"/>
                </a:cubicBezTo>
                <a:cubicBezTo>
                  <a:pt x="82851" y="26736"/>
                  <a:pt x="78952" y="27806"/>
                  <a:pt x="75022" y="28501"/>
                </a:cubicBezTo>
                <a:cubicBezTo>
                  <a:pt x="71684" y="29091"/>
                  <a:pt x="68308" y="29477"/>
                  <a:pt x="65010" y="30282"/>
                </a:cubicBezTo>
                <a:cubicBezTo>
                  <a:pt x="63685" y="30606"/>
                  <a:pt x="62363" y="30999"/>
                  <a:pt x="61090" y="31505"/>
                </a:cubicBezTo>
                <a:lnTo>
                  <a:pt x="61090" y="31505"/>
                </a:lnTo>
                <a:cubicBezTo>
                  <a:pt x="59861" y="30716"/>
                  <a:pt x="58574" y="30026"/>
                  <a:pt x="57247" y="29461"/>
                </a:cubicBezTo>
                <a:cubicBezTo>
                  <a:pt x="54657" y="28357"/>
                  <a:pt x="51923" y="27899"/>
                  <a:pt x="49159" y="27899"/>
                </a:cubicBezTo>
                <a:cubicBezTo>
                  <a:pt x="44210" y="27899"/>
                  <a:pt x="39167" y="29369"/>
                  <a:pt x="34690" y="31237"/>
                </a:cubicBezTo>
                <a:cubicBezTo>
                  <a:pt x="21705" y="36653"/>
                  <a:pt x="11529" y="47379"/>
                  <a:pt x="4691" y="59475"/>
                </a:cubicBezTo>
                <a:cubicBezTo>
                  <a:pt x="3001" y="62464"/>
                  <a:pt x="1518" y="65560"/>
                  <a:pt x="210" y="68733"/>
                </a:cubicBezTo>
                <a:cubicBezTo>
                  <a:pt x="0" y="69241"/>
                  <a:pt x="419" y="69576"/>
                  <a:pt x="858" y="69576"/>
                </a:cubicBezTo>
                <a:cubicBezTo>
                  <a:pt x="1143" y="69576"/>
                  <a:pt x="1436" y="69435"/>
                  <a:pt x="1570" y="69108"/>
                </a:cubicBezTo>
                <a:cubicBezTo>
                  <a:pt x="6783" y="56465"/>
                  <a:pt x="15273" y="44672"/>
                  <a:pt x="26776" y="37062"/>
                </a:cubicBezTo>
                <a:cubicBezTo>
                  <a:pt x="32497" y="33277"/>
                  <a:pt x="39024" y="30526"/>
                  <a:pt x="45842" y="29558"/>
                </a:cubicBezTo>
                <a:cubicBezTo>
                  <a:pt x="46968" y="29398"/>
                  <a:pt x="48087" y="29314"/>
                  <a:pt x="49195" y="29314"/>
                </a:cubicBezTo>
                <a:cubicBezTo>
                  <a:pt x="52329" y="29314"/>
                  <a:pt x="55376" y="29983"/>
                  <a:pt x="58240" y="31487"/>
                </a:cubicBezTo>
                <a:cubicBezTo>
                  <a:pt x="58672" y="31713"/>
                  <a:pt x="59099" y="31952"/>
                  <a:pt x="59521" y="32203"/>
                </a:cubicBezTo>
                <a:lnTo>
                  <a:pt x="59521" y="32203"/>
                </a:lnTo>
                <a:cubicBezTo>
                  <a:pt x="58437" y="32742"/>
                  <a:pt x="57407" y="33384"/>
                  <a:pt x="56463" y="34160"/>
                </a:cubicBezTo>
                <a:cubicBezTo>
                  <a:pt x="53673" y="36455"/>
                  <a:pt x="52189" y="39789"/>
                  <a:pt x="51896" y="43352"/>
                </a:cubicBezTo>
                <a:cubicBezTo>
                  <a:pt x="51393" y="49441"/>
                  <a:pt x="54166" y="58104"/>
                  <a:pt x="61246" y="58933"/>
                </a:cubicBezTo>
                <a:cubicBezTo>
                  <a:pt x="61541" y="58967"/>
                  <a:pt x="61834" y="58984"/>
                  <a:pt x="62125" y="58984"/>
                </a:cubicBezTo>
                <a:cubicBezTo>
                  <a:pt x="65057" y="58984"/>
                  <a:pt x="67750" y="57288"/>
                  <a:pt x="69529" y="54997"/>
                </a:cubicBezTo>
                <a:cubicBezTo>
                  <a:pt x="71619" y="52306"/>
                  <a:pt x="72390" y="48991"/>
                  <a:pt x="71819" y="45648"/>
                </a:cubicBezTo>
                <a:cubicBezTo>
                  <a:pt x="71198" y="42017"/>
                  <a:pt x="69133" y="38768"/>
                  <a:pt x="66639" y="36125"/>
                </a:cubicBezTo>
                <a:cubicBezTo>
                  <a:pt x="65390" y="34802"/>
                  <a:pt x="64001" y="33568"/>
                  <a:pt x="62508" y="32477"/>
                </a:cubicBezTo>
                <a:lnTo>
                  <a:pt x="62508" y="32477"/>
                </a:lnTo>
                <a:cubicBezTo>
                  <a:pt x="63377" y="32176"/>
                  <a:pt x="64262" y="31924"/>
                  <a:pt x="65142" y="31703"/>
                </a:cubicBezTo>
                <a:cubicBezTo>
                  <a:pt x="68323" y="30904"/>
                  <a:pt x="71583" y="30505"/>
                  <a:pt x="74813" y="29962"/>
                </a:cubicBezTo>
                <a:cubicBezTo>
                  <a:pt x="78525" y="29338"/>
                  <a:pt x="82189" y="28387"/>
                  <a:pt x="85688" y="26990"/>
                </a:cubicBezTo>
                <a:cubicBezTo>
                  <a:pt x="89186" y="25592"/>
                  <a:pt x="92496" y="23772"/>
                  <a:pt x="95452" y="21429"/>
                </a:cubicBezTo>
                <a:cubicBezTo>
                  <a:pt x="95732" y="21207"/>
                  <a:pt x="96009" y="20980"/>
                  <a:pt x="96284" y="20748"/>
                </a:cubicBezTo>
                <a:lnTo>
                  <a:pt x="96284" y="20748"/>
                </a:lnTo>
                <a:cubicBezTo>
                  <a:pt x="97334" y="21344"/>
                  <a:pt x="98427" y="21874"/>
                  <a:pt x="99533" y="22359"/>
                </a:cubicBezTo>
                <a:cubicBezTo>
                  <a:pt x="103086" y="23914"/>
                  <a:pt x="106748" y="25191"/>
                  <a:pt x="110268" y="26826"/>
                </a:cubicBezTo>
                <a:cubicBezTo>
                  <a:pt x="121102" y="31856"/>
                  <a:pt x="131304" y="39152"/>
                  <a:pt x="137946" y="49078"/>
                </a:cubicBezTo>
                <a:lnTo>
                  <a:pt x="137946" y="49078"/>
                </a:lnTo>
                <a:cubicBezTo>
                  <a:pt x="136040" y="50328"/>
                  <a:pt x="134152" y="51605"/>
                  <a:pt x="132289" y="52915"/>
                </a:cubicBezTo>
                <a:cubicBezTo>
                  <a:pt x="125730" y="57526"/>
                  <a:pt x="119509" y="63049"/>
                  <a:pt x="116428" y="70640"/>
                </a:cubicBezTo>
                <a:cubicBezTo>
                  <a:pt x="113663" y="77453"/>
                  <a:pt x="114011" y="85388"/>
                  <a:pt x="119044" y="91054"/>
                </a:cubicBezTo>
                <a:cubicBezTo>
                  <a:pt x="121203" y="93485"/>
                  <a:pt x="124142" y="95356"/>
                  <a:pt x="127378" y="95907"/>
                </a:cubicBezTo>
                <a:cubicBezTo>
                  <a:pt x="128095" y="96030"/>
                  <a:pt x="128815" y="96089"/>
                  <a:pt x="129532" y="96089"/>
                </a:cubicBezTo>
                <a:cubicBezTo>
                  <a:pt x="132359" y="96089"/>
                  <a:pt x="135142" y="95172"/>
                  <a:pt x="137522" y="93610"/>
                </a:cubicBezTo>
                <a:cubicBezTo>
                  <a:pt x="144128" y="89277"/>
                  <a:pt x="146645" y="81082"/>
                  <a:pt x="146848" y="73539"/>
                </a:cubicBezTo>
                <a:cubicBezTo>
                  <a:pt x="147082" y="64866"/>
                  <a:pt x="144378" y="56688"/>
                  <a:pt x="139868" y="49545"/>
                </a:cubicBezTo>
                <a:lnTo>
                  <a:pt x="139868" y="49545"/>
                </a:lnTo>
                <a:cubicBezTo>
                  <a:pt x="141756" y="48328"/>
                  <a:pt x="143657" y="47132"/>
                  <a:pt x="145565" y="45948"/>
                </a:cubicBezTo>
                <a:cubicBezTo>
                  <a:pt x="153121" y="41260"/>
                  <a:pt x="160828" y="36821"/>
                  <a:pt x="168579" y="32465"/>
                </a:cubicBezTo>
                <a:cubicBezTo>
                  <a:pt x="172331" y="30357"/>
                  <a:pt x="176094" y="28268"/>
                  <a:pt x="179857" y="26180"/>
                </a:cubicBezTo>
                <a:cubicBezTo>
                  <a:pt x="180532" y="25804"/>
                  <a:pt x="180118" y="24866"/>
                  <a:pt x="179490" y="24866"/>
                </a:cubicBezTo>
                <a:cubicBezTo>
                  <a:pt x="179380" y="24866"/>
                  <a:pt x="179263" y="24895"/>
                  <a:pt x="179144" y="24961"/>
                </a:cubicBezTo>
                <a:cubicBezTo>
                  <a:pt x="171118" y="29417"/>
                  <a:pt x="163091" y="33874"/>
                  <a:pt x="155171" y="38516"/>
                </a:cubicBezTo>
                <a:cubicBezTo>
                  <a:pt x="149759" y="41688"/>
                  <a:pt x="144354" y="44918"/>
                  <a:pt x="139082" y="48337"/>
                </a:cubicBezTo>
                <a:lnTo>
                  <a:pt x="139082" y="48337"/>
                </a:lnTo>
                <a:cubicBezTo>
                  <a:pt x="135400" y="42848"/>
                  <a:pt x="130656" y="38010"/>
                  <a:pt x="125387" y="34081"/>
                </a:cubicBezTo>
                <a:cubicBezTo>
                  <a:pt x="119094" y="29387"/>
                  <a:pt x="112050" y="25826"/>
                  <a:pt x="104761" y="22959"/>
                </a:cubicBezTo>
                <a:cubicBezTo>
                  <a:pt x="102296" y="21990"/>
                  <a:pt x="99735" y="21050"/>
                  <a:pt x="97381" y="19774"/>
                </a:cubicBezTo>
                <a:lnTo>
                  <a:pt x="97381" y="19774"/>
                </a:lnTo>
                <a:cubicBezTo>
                  <a:pt x="99422" y="17870"/>
                  <a:pt x="101194" y="15649"/>
                  <a:pt x="102253" y="13062"/>
                </a:cubicBezTo>
                <a:cubicBezTo>
                  <a:pt x="103493" y="10028"/>
                  <a:pt x="103479" y="6614"/>
                  <a:pt x="101738" y="3775"/>
                </a:cubicBezTo>
                <a:cubicBezTo>
                  <a:pt x="100381" y="1563"/>
                  <a:pt x="98073" y="1"/>
                  <a:pt x="955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 rot="-2478411">
            <a:off x="6215898" y="3863669"/>
            <a:ext cx="5009096" cy="2666100"/>
          </a:xfrm>
          <a:custGeom>
            <a:avLst/>
            <a:gdLst/>
            <a:ahLst/>
            <a:cxnLst/>
            <a:rect l="l" t="t" r="r" b="b"/>
            <a:pathLst>
              <a:path w="180533" h="96089" extrusionOk="0">
                <a:moveTo>
                  <a:pt x="95540" y="1398"/>
                </a:moveTo>
                <a:cubicBezTo>
                  <a:pt x="95813" y="1398"/>
                  <a:pt x="96090" y="1421"/>
                  <a:pt x="96371" y="1467"/>
                </a:cubicBezTo>
                <a:cubicBezTo>
                  <a:pt x="99671" y="2015"/>
                  <a:pt x="101725" y="5574"/>
                  <a:pt x="101745" y="8708"/>
                </a:cubicBezTo>
                <a:cubicBezTo>
                  <a:pt x="101769" y="12639"/>
                  <a:pt x="99202" y="16118"/>
                  <a:pt x="96465" y="18696"/>
                </a:cubicBezTo>
                <a:cubicBezTo>
                  <a:pt x="96345" y="18809"/>
                  <a:pt x="96224" y="18921"/>
                  <a:pt x="96102" y="19032"/>
                </a:cubicBezTo>
                <a:lnTo>
                  <a:pt x="96102" y="19032"/>
                </a:lnTo>
                <a:cubicBezTo>
                  <a:pt x="95228" y="18487"/>
                  <a:pt x="94393" y="17883"/>
                  <a:pt x="93614" y="17198"/>
                </a:cubicBezTo>
                <a:cubicBezTo>
                  <a:pt x="90923" y="14829"/>
                  <a:pt x="88614" y="11197"/>
                  <a:pt x="89247" y="7459"/>
                </a:cubicBezTo>
                <a:cubicBezTo>
                  <a:pt x="89757" y="4449"/>
                  <a:pt x="92350" y="1398"/>
                  <a:pt x="95540" y="1398"/>
                </a:cubicBezTo>
                <a:close/>
                <a:moveTo>
                  <a:pt x="60924" y="33094"/>
                </a:moveTo>
                <a:lnTo>
                  <a:pt x="60924" y="33094"/>
                </a:lnTo>
                <a:cubicBezTo>
                  <a:pt x="63153" y="34603"/>
                  <a:pt x="65185" y="36441"/>
                  <a:pt x="66862" y="38515"/>
                </a:cubicBezTo>
                <a:cubicBezTo>
                  <a:pt x="69144" y="41336"/>
                  <a:pt x="70872" y="44953"/>
                  <a:pt x="70596" y="48664"/>
                </a:cubicBezTo>
                <a:cubicBezTo>
                  <a:pt x="70351" y="51936"/>
                  <a:pt x="68317" y="55156"/>
                  <a:pt x="65421" y="56715"/>
                </a:cubicBezTo>
                <a:cubicBezTo>
                  <a:pt x="64375" y="57277"/>
                  <a:pt x="63279" y="57541"/>
                  <a:pt x="62200" y="57541"/>
                </a:cubicBezTo>
                <a:cubicBezTo>
                  <a:pt x="60212" y="57541"/>
                  <a:pt x="58279" y="56650"/>
                  <a:pt x="56817" y="55094"/>
                </a:cubicBezTo>
                <a:cubicBezTo>
                  <a:pt x="54502" y="52633"/>
                  <a:pt x="53452" y="49122"/>
                  <a:pt x="53276" y="45809"/>
                </a:cubicBezTo>
                <a:cubicBezTo>
                  <a:pt x="53077" y="42058"/>
                  <a:pt x="54050" y="38318"/>
                  <a:pt x="56855" y="35691"/>
                </a:cubicBezTo>
                <a:cubicBezTo>
                  <a:pt x="58044" y="34577"/>
                  <a:pt x="59439" y="33743"/>
                  <a:pt x="60924" y="33094"/>
                </a:cubicBezTo>
                <a:close/>
                <a:moveTo>
                  <a:pt x="138727" y="50284"/>
                </a:moveTo>
                <a:cubicBezTo>
                  <a:pt x="140276" y="52756"/>
                  <a:pt x="141607" y="55386"/>
                  <a:pt x="142676" y="58177"/>
                </a:cubicBezTo>
                <a:cubicBezTo>
                  <a:pt x="145400" y="65287"/>
                  <a:pt x="146369" y="73244"/>
                  <a:pt x="144473" y="80688"/>
                </a:cubicBezTo>
                <a:cubicBezTo>
                  <a:pt x="143514" y="84454"/>
                  <a:pt x="141745" y="88093"/>
                  <a:pt x="138872" y="90770"/>
                </a:cubicBezTo>
                <a:cubicBezTo>
                  <a:pt x="136351" y="93118"/>
                  <a:pt x="133013" y="94691"/>
                  <a:pt x="129541" y="94691"/>
                </a:cubicBezTo>
                <a:cubicBezTo>
                  <a:pt x="129337" y="94691"/>
                  <a:pt x="129133" y="94685"/>
                  <a:pt x="128929" y="94675"/>
                </a:cubicBezTo>
                <a:cubicBezTo>
                  <a:pt x="122041" y="94304"/>
                  <a:pt x="116826" y="87743"/>
                  <a:pt x="116157" y="81218"/>
                </a:cubicBezTo>
                <a:cubicBezTo>
                  <a:pt x="115344" y="73267"/>
                  <a:pt x="119673" y="65841"/>
                  <a:pt x="125186" y="60474"/>
                </a:cubicBezTo>
                <a:cubicBezTo>
                  <a:pt x="128081" y="57656"/>
                  <a:pt x="131335" y="55249"/>
                  <a:pt x="134670" y="52982"/>
                </a:cubicBezTo>
                <a:cubicBezTo>
                  <a:pt x="136013" y="52069"/>
                  <a:pt x="137366" y="51171"/>
                  <a:pt x="138727" y="50284"/>
                </a:cubicBezTo>
                <a:close/>
                <a:moveTo>
                  <a:pt x="95509" y="1"/>
                </a:moveTo>
                <a:cubicBezTo>
                  <a:pt x="95078" y="1"/>
                  <a:pt x="94639" y="45"/>
                  <a:pt x="94197" y="137"/>
                </a:cubicBezTo>
                <a:cubicBezTo>
                  <a:pt x="91144" y="776"/>
                  <a:pt x="88784" y="3530"/>
                  <a:pt x="88022" y="6469"/>
                </a:cubicBezTo>
                <a:cubicBezTo>
                  <a:pt x="87166" y="9770"/>
                  <a:pt x="88409" y="13224"/>
                  <a:pt x="90424" y="15849"/>
                </a:cubicBezTo>
                <a:cubicBezTo>
                  <a:pt x="91702" y="17514"/>
                  <a:pt x="93278" y="18856"/>
                  <a:pt x="95012" y="19977"/>
                </a:cubicBezTo>
                <a:lnTo>
                  <a:pt x="95012" y="19977"/>
                </a:lnTo>
                <a:cubicBezTo>
                  <a:pt x="92450" y="22094"/>
                  <a:pt x="89551" y="23791"/>
                  <a:pt x="86511" y="25127"/>
                </a:cubicBezTo>
                <a:cubicBezTo>
                  <a:pt x="82851" y="26736"/>
                  <a:pt x="78952" y="27806"/>
                  <a:pt x="75022" y="28501"/>
                </a:cubicBezTo>
                <a:cubicBezTo>
                  <a:pt x="71684" y="29091"/>
                  <a:pt x="68308" y="29477"/>
                  <a:pt x="65010" y="30282"/>
                </a:cubicBezTo>
                <a:cubicBezTo>
                  <a:pt x="63685" y="30606"/>
                  <a:pt x="62363" y="30999"/>
                  <a:pt x="61090" y="31505"/>
                </a:cubicBezTo>
                <a:lnTo>
                  <a:pt x="61090" y="31505"/>
                </a:lnTo>
                <a:cubicBezTo>
                  <a:pt x="59861" y="30716"/>
                  <a:pt x="58574" y="30026"/>
                  <a:pt x="57247" y="29461"/>
                </a:cubicBezTo>
                <a:cubicBezTo>
                  <a:pt x="54657" y="28357"/>
                  <a:pt x="51923" y="27899"/>
                  <a:pt x="49159" y="27899"/>
                </a:cubicBezTo>
                <a:cubicBezTo>
                  <a:pt x="44210" y="27899"/>
                  <a:pt x="39167" y="29369"/>
                  <a:pt x="34690" y="31237"/>
                </a:cubicBezTo>
                <a:cubicBezTo>
                  <a:pt x="21705" y="36653"/>
                  <a:pt x="11529" y="47379"/>
                  <a:pt x="4691" y="59475"/>
                </a:cubicBezTo>
                <a:cubicBezTo>
                  <a:pt x="3001" y="62464"/>
                  <a:pt x="1518" y="65560"/>
                  <a:pt x="210" y="68733"/>
                </a:cubicBezTo>
                <a:cubicBezTo>
                  <a:pt x="0" y="69241"/>
                  <a:pt x="419" y="69576"/>
                  <a:pt x="858" y="69576"/>
                </a:cubicBezTo>
                <a:cubicBezTo>
                  <a:pt x="1143" y="69576"/>
                  <a:pt x="1436" y="69435"/>
                  <a:pt x="1570" y="69108"/>
                </a:cubicBezTo>
                <a:cubicBezTo>
                  <a:pt x="6783" y="56465"/>
                  <a:pt x="15273" y="44672"/>
                  <a:pt x="26776" y="37062"/>
                </a:cubicBezTo>
                <a:cubicBezTo>
                  <a:pt x="32497" y="33277"/>
                  <a:pt x="39024" y="30526"/>
                  <a:pt x="45842" y="29558"/>
                </a:cubicBezTo>
                <a:cubicBezTo>
                  <a:pt x="46968" y="29398"/>
                  <a:pt x="48087" y="29314"/>
                  <a:pt x="49195" y="29314"/>
                </a:cubicBezTo>
                <a:cubicBezTo>
                  <a:pt x="52329" y="29314"/>
                  <a:pt x="55376" y="29983"/>
                  <a:pt x="58240" y="31487"/>
                </a:cubicBezTo>
                <a:cubicBezTo>
                  <a:pt x="58672" y="31713"/>
                  <a:pt x="59099" y="31952"/>
                  <a:pt x="59521" y="32203"/>
                </a:cubicBezTo>
                <a:lnTo>
                  <a:pt x="59521" y="32203"/>
                </a:lnTo>
                <a:cubicBezTo>
                  <a:pt x="58437" y="32742"/>
                  <a:pt x="57407" y="33384"/>
                  <a:pt x="56463" y="34160"/>
                </a:cubicBezTo>
                <a:cubicBezTo>
                  <a:pt x="53673" y="36455"/>
                  <a:pt x="52189" y="39789"/>
                  <a:pt x="51896" y="43352"/>
                </a:cubicBezTo>
                <a:cubicBezTo>
                  <a:pt x="51393" y="49441"/>
                  <a:pt x="54166" y="58104"/>
                  <a:pt x="61246" y="58933"/>
                </a:cubicBezTo>
                <a:cubicBezTo>
                  <a:pt x="61541" y="58967"/>
                  <a:pt x="61834" y="58984"/>
                  <a:pt x="62125" y="58984"/>
                </a:cubicBezTo>
                <a:cubicBezTo>
                  <a:pt x="65057" y="58984"/>
                  <a:pt x="67750" y="57288"/>
                  <a:pt x="69529" y="54997"/>
                </a:cubicBezTo>
                <a:cubicBezTo>
                  <a:pt x="71619" y="52306"/>
                  <a:pt x="72390" y="48991"/>
                  <a:pt x="71819" y="45648"/>
                </a:cubicBezTo>
                <a:cubicBezTo>
                  <a:pt x="71198" y="42017"/>
                  <a:pt x="69133" y="38768"/>
                  <a:pt x="66639" y="36125"/>
                </a:cubicBezTo>
                <a:cubicBezTo>
                  <a:pt x="65390" y="34802"/>
                  <a:pt x="64001" y="33568"/>
                  <a:pt x="62508" y="32477"/>
                </a:cubicBezTo>
                <a:lnTo>
                  <a:pt x="62508" y="32477"/>
                </a:lnTo>
                <a:cubicBezTo>
                  <a:pt x="63377" y="32176"/>
                  <a:pt x="64262" y="31924"/>
                  <a:pt x="65142" y="31703"/>
                </a:cubicBezTo>
                <a:cubicBezTo>
                  <a:pt x="68323" y="30904"/>
                  <a:pt x="71583" y="30505"/>
                  <a:pt x="74813" y="29962"/>
                </a:cubicBezTo>
                <a:cubicBezTo>
                  <a:pt x="78525" y="29338"/>
                  <a:pt x="82189" y="28387"/>
                  <a:pt x="85688" y="26990"/>
                </a:cubicBezTo>
                <a:cubicBezTo>
                  <a:pt x="89186" y="25592"/>
                  <a:pt x="92496" y="23772"/>
                  <a:pt x="95452" y="21429"/>
                </a:cubicBezTo>
                <a:cubicBezTo>
                  <a:pt x="95732" y="21207"/>
                  <a:pt x="96009" y="20980"/>
                  <a:pt x="96284" y="20748"/>
                </a:cubicBezTo>
                <a:lnTo>
                  <a:pt x="96284" y="20748"/>
                </a:lnTo>
                <a:cubicBezTo>
                  <a:pt x="97334" y="21344"/>
                  <a:pt x="98427" y="21874"/>
                  <a:pt x="99533" y="22359"/>
                </a:cubicBezTo>
                <a:cubicBezTo>
                  <a:pt x="103086" y="23914"/>
                  <a:pt x="106748" y="25191"/>
                  <a:pt x="110268" y="26826"/>
                </a:cubicBezTo>
                <a:cubicBezTo>
                  <a:pt x="121102" y="31856"/>
                  <a:pt x="131304" y="39152"/>
                  <a:pt x="137946" y="49078"/>
                </a:cubicBezTo>
                <a:lnTo>
                  <a:pt x="137946" y="49078"/>
                </a:lnTo>
                <a:cubicBezTo>
                  <a:pt x="136040" y="50328"/>
                  <a:pt x="134152" y="51605"/>
                  <a:pt x="132289" y="52915"/>
                </a:cubicBezTo>
                <a:cubicBezTo>
                  <a:pt x="125730" y="57526"/>
                  <a:pt x="119509" y="63049"/>
                  <a:pt x="116428" y="70640"/>
                </a:cubicBezTo>
                <a:cubicBezTo>
                  <a:pt x="113663" y="77453"/>
                  <a:pt x="114011" y="85388"/>
                  <a:pt x="119044" y="91054"/>
                </a:cubicBezTo>
                <a:cubicBezTo>
                  <a:pt x="121203" y="93485"/>
                  <a:pt x="124142" y="95356"/>
                  <a:pt x="127378" y="95907"/>
                </a:cubicBezTo>
                <a:cubicBezTo>
                  <a:pt x="128095" y="96030"/>
                  <a:pt x="128815" y="96089"/>
                  <a:pt x="129532" y="96089"/>
                </a:cubicBezTo>
                <a:cubicBezTo>
                  <a:pt x="132359" y="96089"/>
                  <a:pt x="135142" y="95172"/>
                  <a:pt x="137522" y="93610"/>
                </a:cubicBezTo>
                <a:cubicBezTo>
                  <a:pt x="144128" y="89277"/>
                  <a:pt x="146645" y="81082"/>
                  <a:pt x="146848" y="73539"/>
                </a:cubicBezTo>
                <a:cubicBezTo>
                  <a:pt x="147082" y="64866"/>
                  <a:pt x="144378" y="56688"/>
                  <a:pt x="139868" y="49545"/>
                </a:cubicBezTo>
                <a:lnTo>
                  <a:pt x="139868" y="49545"/>
                </a:lnTo>
                <a:cubicBezTo>
                  <a:pt x="141756" y="48328"/>
                  <a:pt x="143657" y="47132"/>
                  <a:pt x="145565" y="45948"/>
                </a:cubicBezTo>
                <a:cubicBezTo>
                  <a:pt x="153121" y="41260"/>
                  <a:pt x="160828" y="36821"/>
                  <a:pt x="168579" y="32465"/>
                </a:cubicBezTo>
                <a:cubicBezTo>
                  <a:pt x="172331" y="30357"/>
                  <a:pt x="176094" y="28268"/>
                  <a:pt x="179857" y="26180"/>
                </a:cubicBezTo>
                <a:cubicBezTo>
                  <a:pt x="180532" y="25804"/>
                  <a:pt x="180118" y="24866"/>
                  <a:pt x="179490" y="24866"/>
                </a:cubicBezTo>
                <a:cubicBezTo>
                  <a:pt x="179380" y="24866"/>
                  <a:pt x="179263" y="24895"/>
                  <a:pt x="179144" y="24961"/>
                </a:cubicBezTo>
                <a:cubicBezTo>
                  <a:pt x="171118" y="29417"/>
                  <a:pt x="163091" y="33874"/>
                  <a:pt x="155171" y="38516"/>
                </a:cubicBezTo>
                <a:cubicBezTo>
                  <a:pt x="149759" y="41688"/>
                  <a:pt x="144354" y="44918"/>
                  <a:pt x="139082" y="48337"/>
                </a:cubicBezTo>
                <a:lnTo>
                  <a:pt x="139082" y="48337"/>
                </a:lnTo>
                <a:cubicBezTo>
                  <a:pt x="135400" y="42848"/>
                  <a:pt x="130656" y="38010"/>
                  <a:pt x="125387" y="34081"/>
                </a:cubicBezTo>
                <a:cubicBezTo>
                  <a:pt x="119094" y="29387"/>
                  <a:pt x="112050" y="25826"/>
                  <a:pt x="104761" y="22959"/>
                </a:cubicBezTo>
                <a:cubicBezTo>
                  <a:pt x="102296" y="21990"/>
                  <a:pt x="99735" y="21050"/>
                  <a:pt x="97381" y="19774"/>
                </a:cubicBezTo>
                <a:lnTo>
                  <a:pt x="97381" y="19774"/>
                </a:lnTo>
                <a:cubicBezTo>
                  <a:pt x="99422" y="17870"/>
                  <a:pt x="101194" y="15649"/>
                  <a:pt x="102253" y="13062"/>
                </a:cubicBezTo>
                <a:cubicBezTo>
                  <a:pt x="103493" y="10028"/>
                  <a:pt x="103479" y="6614"/>
                  <a:pt x="101738" y="3775"/>
                </a:cubicBezTo>
                <a:cubicBezTo>
                  <a:pt x="100381" y="1563"/>
                  <a:pt x="98073" y="1"/>
                  <a:pt x="955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624113" y="2645913"/>
            <a:ext cx="3110400" cy="21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dist="19050" dir="21300000" algn="bl" rotWithShape="0">
              <a:schemeClr val="accent4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Mouse Memoirs"/>
              <a:buNone/>
              <a:defRPr sz="4500">
                <a:solidFill>
                  <a:schemeClr val="accent1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dist="19050" dir="21300000" algn="bl" rotWithShape="0">
              <a:schemeClr val="accent4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Mouse Memoirs"/>
              <a:buNone/>
              <a:defRPr sz="4500">
                <a:solidFill>
                  <a:schemeClr val="accent1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5" name="Google Shape;465;p2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7" r:id="rId5"/>
    <p:sldLayoutId id="2147483689" r:id="rId6"/>
    <p:sldLayoutId id="2147483697" r:id="rId7"/>
    <p:sldLayoutId id="2147483698" r:id="rId8"/>
    <p:sldLayoutId id="214748370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SNa15/Lineas_De_Espera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1"/>
          <p:cNvSpPr txBox="1">
            <a:spLocks noGrp="1"/>
          </p:cNvSpPr>
          <p:nvPr>
            <p:ph type="ctrTitle"/>
          </p:nvPr>
        </p:nvSpPr>
        <p:spPr>
          <a:xfrm>
            <a:off x="1046967" y="-631690"/>
            <a:ext cx="7050065" cy="31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Proyecto Final</a:t>
            </a:r>
            <a:br>
              <a:rPr lang="es-MX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s-MX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Modelos Computacionales </a:t>
            </a:r>
            <a:br>
              <a:rPr lang="es-MX" sz="3600" dirty="0">
                <a:solidFill>
                  <a:schemeClr val="accent5"/>
                </a:solidFill>
              </a:rPr>
            </a:br>
            <a:r>
              <a:rPr lang="es-MX" sz="5400" dirty="0">
                <a:solidFill>
                  <a:schemeClr val="accent5"/>
                </a:solidFill>
              </a:rPr>
              <a:t>“Líneas de espera en taquerías.”</a:t>
            </a:r>
            <a:endParaRPr lang="es-MX" dirty="0"/>
          </a:p>
        </p:txBody>
      </p:sp>
      <p:grpSp>
        <p:nvGrpSpPr>
          <p:cNvPr id="949" name="Google Shape;949;p61"/>
          <p:cNvGrpSpPr/>
          <p:nvPr/>
        </p:nvGrpSpPr>
        <p:grpSpPr>
          <a:xfrm rot="5400000">
            <a:off x="181458" y="3319310"/>
            <a:ext cx="1692195" cy="1635945"/>
            <a:chOff x="2487375" y="1577925"/>
            <a:chExt cx="2820325" cy="2726575"/>
          </a:xfrm>
        </p:grpSpPr>
        <p:sp>
          <p:nvSpPr>
            <p:cNvPr id="950" name="Google Shape;950;p61"/>
            <p:cNvSpPr/>
            <p:nvPr/>
          </p:nvSpPr>
          <p:spPr>
            <a:xfrm>
              <a:off x="2487375" y="1585600"/>
              <a:ext cx="1972950" cy="2711175"/>
            </a:xfrm>
            <a:custGeom>
              <a:avLst/>
              <a:gdLst/>
              <a:ahLst/>
              <a:cxnLst/>
              <a:rect l="l" t="t" r="r" b="b"/>
              <a:pathLst>
                <a:path w="78918" h="108447" extrusionOk="0">
                  <a:moveTo>
                    <a:pt x="65095" y="1"/>
                  </a:moveTo>
                  <a:cubicBezTo>
                    <a:pt x="55758" y="1"/>
                    <a:pt x="43140" y="1877"/>
                    <a:pt x="31949" y="9924"/>
                  </a:cubicBezTo>
                  <a:cubicBezTo>
                    <a:pt x="21733" y="17269"/>
                    <a:pt x="8952" y="31957"/>
                    <a:pt x="6368" y="53706"/>
                  </a:cubicBezTo>
                  <a:cubicBezTo>
                    <a:pt x="0" y="107315"/>
                    <a:pt x="39408" y="108447"/>
                    <a:pt x="42749" y="108447"/>
                  </a:cubicBezTo>
                  <a:cubicBezTo>
                    <a:pt x="42896" y="108447"/>
                    <a:pt x="42974" y="108445"/>
                    <a:pt x="42974" y="108445"/>
                  </a:cubicBezTo>
                  <a:lnTo>
                    <a:pt x="78918" y="1436"/>
                  </a:lnTo>
                  <a:cubicBezTo>
                    <a:pt x="78918" y="1436"/>
                    <a:pt x="73261" y="1"/>
                    <a:pt x="65095" y="1"/>
                  </a:cubicBezTo>
                  <a:close/>
                </a:path>
              </a:pathLst>
            </a:custGeom>
            <a:solidFill>
              <a:srgbClr val="F6A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1"/>
            <p:cNvSpPr/>
            <p:nvPr/>
          </p:nvSpPr>
          <p:spPr>
            <a:xfrm>
              <a:off x="2620575" y="1598850"/>
              <a:ext cx="1820600" cy="2698275"/>
            </a:xfrm>
            <a:custGeom>
              <a:avLst/>
              <a:gdLst/>
              <a:ahLst/>
              <a:cxnLst/>
              <a:rect l="l" t="t" r="r" b="b"/>
              <a:pathLst>
                <a:path w="72824" h="107931" extrusionOk="0">
                  <a:moveTo>
                    <a:pt x="62171" y="0"/>
                  </a:moveTo>
                  <a:cubicBezTo>
                    <a:pt x="17697" y="0"/>
                    <a:pt x="1" y="45258"/>
                    <a:pt x="4342" y="73262"/>
                  </a:cubicBezTo>
                  <a:cubicBezTo>
                    <a:pt x="7807" y="95626"/>
                    <a:pt x="24400" y="106283"/>
                    <a:pt x="37646" y="107915"/>
                  </a:cubicBezTo>
                  <a:cubicBezTo>
                    <a:pt x="37675" y="107925"/>
                    <a:pt x="37702" y="107931"/>
                    <a:pt x="37726" y="107931"/>
                  </a:cubicBezTo>
                  <a:cubicBezTo>
                    <a:pt x="38179" y="107931"/>
                    <a:pt x="37686" y="106125"/>
                    <a:pt x="38167" y="106125"/>
                  </a:cubicBezTo>
                  <a:cubicBezTo>
                    <a:pt x="38190" y="106125"/>
                    <a:pt x="38215" y="106129"/>
                    <a:pt x="38243" y="106138"/>
                  </a:cubicBezTo>
                  <a:lnTo>
                    <a:pt x="72823" y="819"/>
                  </a:lnTo>
                  <a:cubicBezTo>
                    <a:pt x="69115" y="264"/>
                    <a:pt x="65565" y="0"/>
                    <a:pt x="62171" y="0"/>
                  </a:cubicBezTo>
                  <a:close/>
                </a:path>
              </a:pathLst>
            </a:custGeom>
            <a:solidFill>
              <a:srgbClr val="191919">
                <a:alpha val="2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1"/>
            <p:cNvSpPr/>
            <p:nvPr/>
          </p:nvSpPr>
          <p:spPr>
            <a:xfrm>
              <a:off x="2811000" y="1610250"/>
              <a:ext cx="2273600" cy="2342675"/>
            </a:xfrm>
            <a:custGeom>
              <a:avLst/>
              <a:gdLst/>
              <a:ahLst/>
              <a:cxnLst/>
              <a:rect l="l" t="t" r="r" b="b"/>
              <a:pathLst>
                <a:path w="90944" h="93707" extrusionOk="0">
                  <a:moveTo>
                    <a:pt x="58784" y="0"/>
                  </a:moveTo>
                  <a:cubicBezTo>
                    <a:pt x="48623" y="0"/>
                    <a:pt x="36902" y="2723"/>
                    <a:pt x="24925" y="11125"/>
                  </a:cubicBezTo>
                  <a:cubicBezTo>
                    <a:pt x="6145" y="24298"/>
                    <a:pt x="1" y="45470"/>
                    <a:pt x="647" y="63257"/>
                  </a:cubicBezTo>
                  <a:cubicBezTo>
                    <a:pt x="647" y="63257"/>
                    <a:pt x="787" y="87231"/>
                    <a:pt x="13054" y="93707"/>
                  </a:cubicBezTo>
                  <a:lnTo>
                    <a:pt x="90943" y="9246"/>
                  </a:lnTo>
                  <a:cubicBezTo>
                    <a:pt x="90943" y="9246"/>
                    <a:pt x="77510" y="0"/>
                    <a:pt x="58784" y="0"/>
                  </a:cubicBezTo>
                  <a:close/>
                </a:path>
              </a:pathLst>
            </a:custGeom>
            <a:solidFill>
              <a:srgbClr val="EE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1"/>
            <p:cNvSpPr/>
            <p:nvPr/>
          </p:nvSpPr>
          <p:spPr>
            <a:xfrm>
              <a:off x="2732825" y="1688550"/>
              <a:ext cx="2351775" cy="2264425"/>
            </a:xfrm>
            <a:custGeom>
              <a:avLst/>
              <a:gdLst/>
              <a:ahLst/>
              <a:cxnLst/>
              <a:rect l="l" t="t" r="r" b="b"/>
              <a:pathLst>
                <a:path w="94071" h="90577" extrusionOk="0">
                  <a:moveTo>
                    <a:pt x="63214" y="1"/>
                  </a:moveTo>
                  <a:cubicBezTo>
                    <a:pt x="43608" y="1"/>
                    <a:pt x="27786" y="8039"/>
                    <a:pt x="19511" y="20779"/>
                  </a:cubicBezTo>
                  <a:cubicBezTo>
                    <a:pt x="0" y="50820"/>
                    <a:pt x="7897" y="71906"/>
                    <a:pt x="15288" y="90057"/>
                  </a:cubicBezTo>
                  <a:cubicBezTo>
                    <a:pt x="15579" y="90240"/>
                    <a:pt x="15875" y="90416"/>
                    <a:pt x="16181" y="90577"/>
                  </a:cubicBezTo>
                  <a:lnTo>
                    <a:pt x="94070" y="6116"/>
                  </a:lnTo>
                  <a:lnTo>
                    <a:pt x="93970" y="6049"/>
                  </a:lnTo>
                  <a:cubicBezTo>
                    <a:pt x="83114" y="1890"/>
                    <a:pt x="72719" y="1"/>
                    <a:pt x="63214" y="1"/>
                  </a:cubicBezTo>
                  <a:close/>
                </a:path>
              </a:pathLst>
            </a:custGeom>
            <a:solidFill>
              <a:srgbClr val="191919">
                <a:alpha val="2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1"/>
            <p:cNvSpPr/>
            <p:nvPr/>
          </p:nvSpPr>
          <p:spPr>
            <a:xfrm>
              <a:off x="2737950" y="1657050"/>
              <a:ext cx="2568575" cy="2546025"/>
            </a:xfrm>
            <a:custGeom>
              <a:avLst/>
              <a:gdLst/>
              <a:ahLst/>
              <a:cxnLst/>
              <a:rect l="l" t="t" r="r" b="b"/>
              <a:pathLst>
                <a:path w="102743" h="101841" extrusionOk="0">
                  <a:moveTo>
                    <a:pt x="58789" y="0"/>
                  </a:moveTo>
                  <a:cubicBezTo>
                    <a:pt x="56530" y="0"/>
                    <a:pt x="54132" y="968"/>
                    <a:pt x="51718" y="3765"/>
                  </a:cubicBezTo>
                  <a:cubicBezTo>
                    <a:pt x="48361" y="7654"/>
                    <a:pt x="45384" y="8392"/>
                    <a:pt x="42624" y="8392"/>
                  </a:cubicBezTo>
                  <a:cubicBezTo>
                    <a:pt x="40936" y="8392"/>
                    <a:pt x="39330" y="8116"/>
                    <a:pt x="37767" y="8116"/>
                  </a:cubicBezTo>
                  <a:cubicBezTo>
                    <a:pt x="35403" y="8116"/>
                    <a:pt x="33138" y="8748"/>
                    <a:pt x="30845" y="11925"/>
                  </a:cubicBezTo>
                  <a:cubicBezTo>
                    <a:pt x="24557" y="20633"/>
                    <a:pt x="29171" y="25802"/>
                    <a:pt x="21546" y="26908"/>
                  </a:cubicBezTo>
                  <a:cubicBezTo>
                    <a:pt x="13921" y="28013"/>
                    <a:pt x="5203" y="31103"/>
                    <a:pt x="11295" y="42922"/>
                  </a:cubicBezTo>
                  <a:cubicBezTo>
                    <a:pt x="17387" y="54741"/>
                    <a:pt x="4388" y="58249"/>
                    <a:pt x="2400" y="63177"/>
                  </a:cubicBezTo>
                  <a:cubicBezTo>
                    <a:pt x="0" y="69127"/>
                    <a:pt x="3412" y="73389"/>
                    <a:pt x="13044" y="79156"/>
                  </a:cubicBezTo>
                  <a:cubicBezTo>
                    <a:pt x="22677" y="84921"/>
                    <a:pt x="11035" y="92012"/>
                    <a:pt x="15655" y="97648"/>
                  </a:cubicBezTo>
                  <a:cubicBezTo>
                    <a:pt x="18551" y="101181"/>
                    <a:pt x="23591" y="101840"/>
                    <a:pt x="26949" y="101840"/>
                  </a:cubicBezTo>
                  <a:cubicBezTo>
                    <a:pt x="28948" y="101840"/>
                    <a:pt x="30351" y="101607"/>
                    <a:pt x="30351" y="101607"/>
                  </a:cubicBezTo>
                  <a:lnTo>
                    <a:pt x="98518" y="21436"/>
                  </a:lnTo>
                  <a:cubicBezTo>
                    <a:pt x="98518" y="21436"/>
                    <a:pt x="102742" y="13716"/>
                    <a:pt x="98942" y="8469"/>
                  </a:cubicBezTo>
                  <a:cubicBezTo>
                    <a:pt x="98070" y="7265"/>
                    <a:pt x="97136" y="6863"/>
                    <a:pt x="96154" y="6863"/>
                  </a:cubicBezTo>
                  <a:cubicBezTo>
                    <a:pt x="94169" y="6863"/>
                    <a:pt x="91987" y="8507"/>
                    <a:pt x="89726" y="8507"/>
                  </a:cubicBezTo>
                  <a:cubicBezTo>
                    <a:pt x="88227" y="8507"/>
                    <a:pt x="86693" y="7784"/>
                    <a:pt x="85159" y="5379"/>
                  </a:cubicBezTo>
                  <a:cubicBezTo>
                    <a:pt x="83124" y="2188"/>
                    <a:pt x="80889" y="1120"/>
                    <a:pt x="78772" y="1120"/>
                  </a:cubicBezTo>
                  <a:cubicBezTo>
                    <a:pt x="75696" y="1120"/>
                    <a:pt x="72867" y="3375"/>
                    <a:pt x="71258" y="4644"/>
                  </a:cubicBezTo>
                  <a:cubicBezTo>
                    <a:pt x="71043" y="4814"/>
                    <a:pt x="70793" y="4890"/>
                    <a:pt x="70510" y="4890"/>
                  </a:cubicBezTo>
                  <a:cubicBezTo>
                    <a:pt x="68236" y="4890"/>
                    <a:pt x="63865" y="0"/>
                    <a:pt x="58789" y="0"/>
                  </a:cubicBezTo>
                  <a:close/>
                </a:path>
              </a:pathLst>
            </a:custGeom>
            <a:solidFill>
              <a:srgbClr val="B5BC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1"/>
            <p:cNvSpPr/>
            <p:nvPr/>
          </p:nvSpPr>
          <p:spPr>
            <a:xfrm>
              <a:off x="2988225" y="1777025"/>
              <a:ext cx="2254100" cy="2403375"/>
            </a:xfrm>
            <a:custGeom>
              <a:avLst/>
              <a:gdLst/>
              <a:ahLst/>
              <a:cxnLst/>
              <a:rect l="l" t="t" r="r" b="b"/>
              <a:pathLst>
                <a:path w="90164" h="96135" extrusionOk="0">
                  <a:moveTo>
                    <a:pt x="47410" y="0"/>
                  </a:moveTo>
                  <a:cubicBezTo>
                    <a:pt x="45978" y="0"/>
                    <a:pt x="44522" y="344"/>
                    <a:pt x="43045" y="1172"/>
                  </a:cubicBezTo>
                  <a:cubicBezTo>
                    <a:pt x="37147" y="4236"/>
                    <a:pt x="31618" y="6851"/>
                    <a:pt x="26210" y="10694"/>
                  </a:cubicBezTo>
                  <a:cubicBezTo>
                    <a:pt x="23136" y="13065"/>
                    <a:pt x="22926" y="19287"/>
                    <a:pt x="19034" y="21739"/>
                  </a:cubicBezTo>
                  <a:cubicBezTo>
                    <a:pt x="14365" y="24683"/>
                    <a:pt x="8916" y="28116"/>
                    <a:pt x="6986" y="33680"/>
                  </a:cubicBezTo>
                  <a:cubicBezTo>
                    <a:pt x="5714" y="37527"/>
                    <a:pt x="7797" y="41869"/>
                    <a:pt x="6114" y="45755"/>
                  </a:cubicBezTo>
                  <a:cubicBezTo>
                    <a:pt x="4841" y="49603"/>
                    <a:pt x="948" y="52055"/>
                    <a:pt x="127" y="56270"/>
                  </a:cubicBezTo>
                  <a:cubicBezTo>
                    <a:pt x="1" y="59176"/>
                    <a:pt x="325" y="62451"/>
                    <a:pt x="2615" y="64705"/>
                  </a:cubicBezTo>
                  <a:cubicBezTo>
                    <a:pt x="9854" y="71017"/>
                    <a:pt x="9066" y="79777"/>
                    <a:pt x="11556" y="88212"/>
                  </a:cubicBezTo>
                  <a:cubicBezTo>
                    <a:pt x="12953" y="92351"/>
                    <a:pt x="16583" y="95214"/>
                    <a:pt x="20914" y="96135"/>
                  </a:cubicBezTo>
                  <a:lnTo>
                    <a:pt x="88507" y="16636"/>
                  </a:lnTo>
                  <a:cubicBezTo>
                    <a:pt x="88507" y="16636"/>
                    <a:pt x="89586" y="14660"/>
                    <a:pt x="90163" y="12030"/>
                  </a:cubicBezTo>
                  <a:cubicBezTo>
                    <a:pt x="84293" y="11416"/>
                    <a:pt x="77950" y="6167"/>
                    <a:pt x="72720" y="4436"/>
                  </a:cubicBezTo>
                  <a:cubicBezTo>
                    <a:pt x="72238" y="4228"/>
                    <a:pt x="71761" y="4139"/>
                    <a:pt x="71287" y="4139"/>
                  </a:cubicBezTo>
                  <a:cubicBezTo>
                    <a:pt x="68673" y="4139"/>
                    <a:pt x="66133" y="6818"/>
                    <a:pt x="63134" y="6818"/>
                  </a:cubicBezTo>
                  <a:cubicBezTo>
                    <a:pt x="62289" y="6818"/>
                    <a:pt x="61408" y="6606"/>
                    <a:pt x="60479" y="6061"/>
                  </a:cubicBezTo>
                  <a:cubicBezTo>
                    <a:pt x="56446" y="3617"/>
                    <a:pt x="52054" y="0"/>
                    <a:pt x="47410" y="0"/>
                  </a:cubicBezTo>
                  <a:close/>
                </a:path>
              </a:pathLst>
            </a:custGeom>
            <a:solidFill>
              <a:srgbClr val="191919">
                <a:alpha val="2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1"/>
            <p:cNvSpPr/>
            <p:nvPr/>
          </p:nvSpPr>
          <p:spPr>
            <a:xfrm>
              <a:off x="2879050" y="1892775"/>
              <a:ext cx="2424875" cy="2400725"/>
            </a:xfrm>
            <a:custGeom>
              <a:avLst/>
              <a:gdLst/>
              <a:ahLst/>
              <a:cxnLst/>
              <a:rect l="l" t="t" r="r" b="b"/>
              <a:pathLst>
                <a:path w="96995" h="96029" extrusionOk="0">
                  <a:moveTo>
                    <a:pt x="61796" y="1"/>
                  </a:moveTo>
                  <a:cubicBezTo>
                    <a:pt x="25682" y="1"/>
                    <a:pt x="0" y="37437"/>
                    <a:pt x="14033" y="72072"/>
                  </a:cubicBezTo>
                  <a:cubicBezTo>
                    <a:pt x="19708" y="86080"/>
                    <a:pt x="27426" y="96028"/>
                    <a:pt x="27426" y="96028"/>
                  </a:cubicBezTo>
                  <a:cubicBezTo>
                    <a:pt x="49946" y="65614"/>
                    <a:pt x="86609" y="28817"/>
                    <a:pt x="95665" y="19857"/>
                  </a:cubicBezTo>
                  <a:cubicBezTo>
                    <a:pt x="96874" y="18661"/>
                    <a:pt x="96995" y="16740"/>
                    <a:pt x="95928" y="15414"/>
                  </a:cubicBezTo>
                  <a:cubicBezTo>
                    <a:pt x="88039" y="5612"/>
                    <a:pt x="77854" y="1454"/>
                    <a:pt x="67658" y="326"/>
                  </a:cubicBezTo>
                  <a:cubicBezTo>
                    <a:pt x="65677" y="107"/>
                    <a:pt x="63722" y="1"/>
                    <a:pt x="61796" y="1"/>
                  </a:cubicBezTo>
                  <a:close/>
                </a:path>
              </a:pathLst>
            </a:custGeom>
            <a:solidFill>
              <a:srgbClr val="F6A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1"/>
            <p:cNvSpPr/>
            <p:nvPr/>
          </p:nvSpPr>
          <p:spPr>
            <a:xfrm>
              <a:off x="2911425" y="1916200"/>
              <a:ext cx="1428175" cy="1804850"/>
            </a:xfrm>
            <a:custGeom>
              <a:avLst/>
              <a:gdLst/>
              <a:ahLst/>
              <a:cxnLst/>
              <a:rect l="l" t="t" r="r" b="b"/>
              <a:pathLst>
                <a:path w="57127" h="72194" extrusionOk="0">
                  <a:moveTo>
                    <a:pt x="50796" y="0"/>
                  </a:moveTo>
                  <a:lnTo>
                    <a:pt x="50796" y="0"/>
                  </a:lnTo>
                  <a:cubicBezTo>
                    <a:pt x="19988" y="5960"/>
                    <a:pt x="0" y="39696"/>
                    <a:pt x="12738" y="71135"/>
                  </a:cubicBezTo>
                  <a:cubicBezTo>
                    <a:pt x="12883" y="71493"/>
                    <a:pt x="13032" y="71842"/>
                    <a:pt x="13178" y="72194"/>
                  </a:cubicBezTo>
                  <a:cubicBezTo>
                    <a:pt x="17413" y="69159"/>
                    <a:pt x="21255" y="65627"/>
                    <a:pt x="24515" y="61410"/>
                  </a:cubicBezTo>
                  <a:cubicBezTo>
                    <a:pt x="37791" y="43937"/>
                    <a:pt x="57126" y="22643"/>
                    <a:pt x="50796" y="0"/>
                  </a:cubicBezTo>
                  <a:close/>
                </a:path>
              </a:pathLst>
            </a:custGeom>
            <a:solidFill>
              <a:srgbClr val="FF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1"/>
            <p:cNvSpPr/>
            <p:nvPr/>
          </p:nvSpPr>
          <p:spPr>
            <a:xfrm>
              <a:off x="3593075" y="2346850"/>
              <a:ext cx="147500" cy="209375"/>
            </a:xfrm>
            <a:custGeom>
              <a:avLst/>
              <a:gdLst/>
              <a:ahLst/>
              <a:cxnLst/>
              <a:rect l="l" t="t" r="r" b="b"/>
              <a:pathLst>
                <a:path w="5900" h="8375" extrusionOk="0">
                  <a:moveTo>
                    <a:pt x="2518" y="1"/>
                  </a:moveTo>
                  <a:cubicBezTo>
                    <a:pt x="2486" y="1"/>
                    <a:pt x="2453" y="3"/>
                    <a:pt x="2421" y="6"/>
                  </a:cubicBezTo>
                  <a:cubicBezTo>
                    <a:pt x="884" y="158"/>
                    <a:pt x="1" y="3954"/>
                    <a:pt x="164" y="5620"/>
                  </a:cubicBezTo>
                  <a:cubicBezTo>
                    <a:pt x="320" y="7192"/>
                    <a:pt x="1559" y="8375"/>
                    <a:pt x="2991" y="8375"/>
                  </a:cubicBezTo>
                  <a:cubicBezTo>
                    <a:pt x="3076" y="8375"/>
                    <a:pt x="3162" y="8371"/>
                    <a:pt x="3248" y="8362"/>
                  </a:cubicBezTo>
                  <a:cubicBezTo>
                    <a:pt x="4786" y="8209"/>
                    <a:pt x="5900" y="6734"/>
                    <a:pt x="5735" y="5069"/>
                  </a:cubicBezTo>
                  <a:cubicBezTo>
                    <a:pt x="5574" y="3438"/>
                    <a:pt x="4027" y="1"/>
                    <a:pt x="2518" y="1"/>
                  </a:cubicBezTo>
                  <a:close/>
                </a:path>
              </a:pathLst>
            </a:custGeom>
            <a:solidFill>
              <a:srgbClr val="FF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1"/>
            <p:cNvSpPr/>
            <p:nvPr/>
          </p:nvSpPr>
          <p:spPr>
            <a:xfrm>
              <a:off x="3569600" y="3530975"/>
              <a:ext cx="147550" cy="209375"/>
            </a:xfrm>
            <a:custGeom>
              <a:avLst/>
              <a:gdLst/>
              <a:ahLst/>
              <a:cxnLst/>
              <a:rect l="l" t="t" r="r" b="b"/>
              <a:pathLst>
                <a:path w="5902" h="8375" extrusionOk="0">
                  <a:moveTo>
                    <a:pt x="2519" y="1"/>
                  </a:moveTo>
                  <a:cubicBezTo>
                    <a:pt x="2487" y="1"/>
                    <a:pt x="2455" y="2"/>
                    <a:pt x="2423" y="6"/>
                  </a:cubicBezTo>
                  <a:cubicBezTo>
                    <a:pt x="885" y="159"/>
                    <a:pt x="0" y="3954"/>
                    <a:pt x="166" y="5620"/>
                  </a:cubicBezTo>
                  <a:cubicBezTo>
                    <a:pt x="321" y="7192"/>
                    <a:pt x="1561" y="8375"/>
                    <a:pt x="2992" y="8375"/>
                  </a:cubicBezTo>
                  <a:cubicBezTo>
                    <a:pt x="3078" y="8375"/>
                    <a:pt x="3164" y="8370"/>
                    <a:pt x="3250" y="8362"/>
                  </a:cubicBezTo>
                  <a:cubicBezTo>
                    <a:pt x="4788" y="8209"/>
                    <a:pt x="5901" y="6736"/>
                    <a:pt x="5737" y="5069"/>
                  </a:cubicBezTo>
                  <a:cubicBezTo>
                    <a:pt x="5575" y="3437"/>
                    <a:pt x="4028" y="1"/>
                    <a:pt x="2519" y="1"/>
                  </a:cubicBezTo>
                  <a:close/>
                </a:path>
              </a:pathLst>
            </a:custGeom>
            <a:solidFill>
              <a:srgbClr val="FF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1"/>
            <p:cNvSpPr/>
            <p:nvPr/>
          </p:nvSpPr>
          <p:spPr>
            <a:xfrm>
              <a:off x="3836600" y="2390375"/>
              <a:ext cx="105900" cy="84375"/>
            </a:xfrm>
            <a:custGeom>
              <a:avLst/>
              <a:gdLst/>
              <a:ahLst/>
              <a:cxnLst/>
              <a:rect l="l" t="t" r="r" b="b"/>
              <a:pathLst>
                <a:path w="4236" h="3375" extrusionOk="0">
                  <a:moveTo>
                    <a:pt x="1151" y="0"/>
                  </a:moveTo>
                  <a:cubicBezTo>
                    <a:pt x="863" y="0"/>
                    <a:pt x="624" y="68"/>
                    <a:pt x="488" y="235"/>
                  </a:cubicBezTo>
                  <a:cubicBezTo>
                    <a:pt x="1" y="835"/>
                    <a:pt x="1037" y="2485"/>
                    <a:pt x="1688" y="3013"/>
                  </a:cubicBezTo>
                  <a:cubicBezTo>
                    <a:pt x="1985" y="3255"/>
                    <a:pt x="2340" y="3374"/>
                    <a:pt x="2685" y="3374"/>
                  </a:cubicBezTo>
                  <a:cubicBezTo>
                    <a:pt x="3091" y="3374"/>
                    <a:pt x="3482" y="3208"/>
                    <a:pt x="3746" y="2884"/>
                  </a:cubicBezTo>
                  <a:cubicBezTo>
                    <a:pt x="4235" y="2284"/>
                    <a:pt x="4103" y="1369"/>
                    <a:pt x="3453" y="840"/>
                  </a:cubicBezTo>
                  <a:cubicBezTo>
                    <a:pt x="2984" y="459"/>
                    <a:pt x="1901" y="0"/>
                    <a:pt x="1151" y="0"/>
                  </a:cubicBezTo>
                  <a:close/>
                </a:path>
              </a:pathLst>
            </a:custGeom>
            <a:solidFill>
              <a:srgbClr val="FF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1"/>
            <p:cNvSpPr/>
            <p:nvPr/>
          </p:nvSpPr>
          <p:spPr>
            <a:xfrm>
              <a:off x="2887975" y="2817425"/>
              <a:ext cx="146075" cy="186875"/>
            </a:xfrm>
            <a:custGeom>
              <a:avLst/>
              <a:gdLst/>
              <a:ahLst/>
              <a:cxnLst/>
              <a:rect l="l" t="t" r="r" b="b"/>
              <a:pathLst>
                <a:path w="5843" h="7475" extrusionOk="0">
                  <a:moveTo>
                    <a:pt x="908" y="1113"/>
                  </a:moveTo>
                  <a:lnTo>
                    <a:pt x="908" y="1113"/>
                  </a:lnTo>
                  <a:cubicBezTo>
                    <a:pt x="904" y="1120"/>
                    <a:pt x="901" y="1126"/>
                    <a:pt x="898" y="1133"/>
                  </a:cubicBezTo>
                  <a:lnTo>
                    <a:pt x="898" y="1133"/>
                  </a:lnTo>
                  <a:cubicBezTo>
                    <a:pt x="901" y="1126"/>
                    <a:pt x="905" y="1120"/>
                    <a:pt x="908" y="1113"/>
                  </a:cubicBezTo>
                  <a:close/>
                  <a:moveTo>
                    <a:pt x="2742" y="0"/>
                  </a:moveTo>
                  <a:cubicBezTo>
                    <a:pt x="2046" y="0"/>
                    <a:pt x="1352" y="349"/>
                    <a:pt x="960" y="1032"/>
                  </a:cubicBezTo>
                  <a:cubicBezTo>
                    <a:pt x="1018" y="968"/>
                    <a:pt x="1096" y="939"/>
                    <a:pt x="1174" y="939"/>
                  </a:cubicBezTo>
                  <a:cubicBezTo>
                    <a:pt x="1378" y="939"/>
                    <a:pt x="1585" y="1133"/>
                    <a:pt x="1466" y="1371"/>
                  </a:cubicBezTo>
                  <a:cubicBezTo>
                    <a:pt x="1405" y="1490"/>
                    <a:pt x="1300" y="1539"/>
                    <a:pt x="1196" y="1539"/>
                  </a:cubicBezTo>
                  <a:cubicBezTo>
                    <a:pt x="996" y="1539"/>
                    <a:pt x="795" y="1358"/>
                    <a:pt x="898" y="1133"/>
                  </a:cubicBezTo>
                  <a:lnTo>
                    <a:pt x="898" y="1133"/>
                  </a:lnTo>
                  <a:cubicBezTo>
                    <a:pt x="239" y="2471"/>
                    <a:pt x="0" y="4076"/>
                    <a:pt x="495" y="5508"/>
                  </a:cubicBezTo>
                  <a:cubicBezTo>
                    <a:pt x="857" y="6557"/>
                    <a:pt x="1701" y="7475"/>
                    <a:pt x="2862" y="7475"/>
                  </a:cubicBezTo>
                  <a:cubicBezTo>
                    <a:pt x="2891" y="7475"/>
                    <a:pt x="2919" y="7474"/>
                    <a:pt x="2948" y="7473"/>
                  </a:cubicBezTo>
                  <a:cubicBezTo>
                    <a:pt x="4275" y="7422"/>
                    <a:pt x="5471" y="6287"/>
                    <a:pt x="5650" y="4993"/>
                  </a:cubicBezTo>
                  <a:cubicBezTo>
                    <a:pt x="5843" y="3604"/>
                    <a:pt x="5200" y="2187"/>
                    <a:pt x="4511" y="1019"/>
                  </a:cubicBezTo>
                  <a:cubicBezTo>
                    <a:pt x="4109" y="336"/>
                    <a:pt x="3425" y="0"/>
                    <a:pt x="2742" y="0"/>
                  </a:cubicBezTo>
                  <a:close/>
                </a:path>
              </a:pathLst>
            </a:custGeom>
            <a:solidFill>
              <a:srgbClr val="FF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1"/>
            <p:cNvSpPr/>
            <p:nvPr/>
          </p:nvSpPr>
          <p:spPr>
            <a:xfrm>
              <a:off x="2907575" y="2840925"/>
              <a:ext cx="20050" cy="15000"/>
            </a:xfrm>
            <a:custGeom>
              <a:avLst/>
              <a:gdLst/>
              <a:ahLst/>
              <a:cxnLst/>
              <a:rect l="l" t="t" r="r" b="b"/>
              <a:pathLst>
                <a:path w="802" h="600" extrusionOk="0">
                  <a:moveTo>
                    <a:pt x="391" y="1"/>
                  </a:moveTo>
                  <a:cubicBezTo>
                    <a:pt x="313" y="1"/>
                    <a:pt x="235" y="29"/>
                    <a:pt x="177" y="94"/>
                  </a:cubicBezTo>
                  <a:cubicBezTo>
                    <a:pt x="157" y="118"/>
                    <a:pt x="140" y="146"/>
                    <a:pt x="125" y="174"/>
                  </a:cubicBezTo>
                  <a:cubicBezTo>
                    <a:pt x="1" y="407"/>
                    <a:pt x="207" y="600"/>
                    <a:pt x="413" y="600"/>
                  </a:cubicBezTo>
                  <a:cubicBezTo>
                    <a:pt x="518" y="600"/>
                    <a:pt x="622" y="550"/>
                    <a:pt x="683" y="432"/>
                  </a:cubicBezTo>
                  <a:cubicBezTo>
                    <a:pt x="802" y="194"/>
                    <a:pt x="594" y="1"/>
                    <a:pt x="391" y="1"/>
                  </a:cubicBezTo>
                  <a:close/>
                </a:path>
              </a:pathLst>
            </a:custGeom>
            <a:solidFill>
              <a:srgbClr val="FF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1"/>
            <p:cNvSpPr/>
            <p:nvPr/>
          </p:nvSpPr>
          <p:spPr>
            <a:xfrm>
              <a:off x="3222875" y="2069900"/>
              <a:ext cx="150150" cy="178375"/>
            </a:xfrm>
            <a:custGeom>
              <a:avLst/>
              <a:gdLst/>
              <a:ahLst/>
              <a:cxnLst/>
              <a:rect l="l" t="t" r="r" b="b"/>
              <a:pathLst>
                <a:path w="6006" h="7135" extrusionOk="0">
                  <a:moveTo>
                    <a:pt x="3187" y="6801"/>
                  </a:moveTo>
                  <a:lnTo>
                    <a:pt x="3187" y="6801"/>
                  </a:lnTo>
                  <a:cubicBezTo>
                    <a:pt x="3180" y="6805"/>
                    <a:pt x="3173" y="6810"/>
                    <a:pt x="3166" y="6814"/>
                  </a:cubicBezTo>
                  <a:cubicBezTo>
                    <a:pt x="3173" y="6810"/>
                    <a:pt x="3180" y="6805"/>
                    <a:pt x="3187" y="6801"/>
                  </a:cubicBezTo>
                  <a:close/>
                  <a:moveTo>
                    <a:pt x="3166" y="6814"/>
                  </a:moveTo>
                  <a:lnTo>
                    <a:pt x="3166" y="6814"/>
                  </a:lnTo>
                  <a:cubicBezTo>
                    <a:pt x="3160" y="6818"/>
                    <a:pt x="3154" y="6822"/>
                    <a:pt x="3147" y="6825"/>
                  </a:cubicBezTo>
                  <a:lnTo>
                    <a:pt x="3147" y="6825"/>
                  </a:lnTo>
                  <a:cubicBezTo>
                    <a:pt x="3154" y="6822"/>
                    <a:pt x="3160" y="6818"/>
                    <a:pt x="3166" y="6814"/>
                  </a:cubicBezTo>
                  <a:close/>
                  <a:moveTo>
                    <a:pt x="3379" y="0"/>
                  </a:moveTo>
                  <a:cubicBezTo>
                    <a:pt x="2669" y="0"/>
                    <a:pt x="1950" y="242"/>
                    <a:pt x="1441" y="693"/>
                  </a:cubicBezTo>
                  <a:cubicBezTo>
                    <a:pt x="385" y="1628"/>
                    <a:pt x="109" y="3179"/>
                    <a:pt x="43" y="4520"/>
                  </a:cubicBezTo>
                  <a:cubicBezTo>
                    <a:pt x="0" y="5369"/>
                    <a:pt x="95" y="6191"/>
                    <a:pt x="835" y="6734"/>
                  </a:cubicBezTo>
                  <a:cubicBezTo>
                    <a:pt x="1203" y="7004"/>
                    <a:pt x="1621" y="7134"/>
                    <a:pt x="2042" y="7134"/>
                  </a:cubicBezTo>
                  <a:cubicBezTo>
                    <a:pt x="2420" y="7134"/>
                    <a:pt x="2800" y="7029"/>
                    <a:pt x="3147" y="6825"/>
                  </a:cubicBezTo>
                  <a:lnTo>
                    <a:pt x="3147" y="6825"/>
                  </a:lnTo>
                  <a:cubicBezTo>
                    <a:pt x="3097" y="6853"/>
                    <a:pt x="3047" y="6865"/>
                    <a:pt x="2999" y="6865"/>
                  </a:cubicBezTo>
                  <a:cubicBezTo>
                    <a:pt x="2732" y="6865"/>
                    <a:pt x="2529" y="6492"/>
                    <a:pt x="2806" y="6312"/>
                  </a:cubicBezTo>
                  <a:cubicBezTo>
                    <a:pt x="2861" y="6279"/>
                    <a:pt x="2916" y="6265"/>
                    <a:pt x="2969" y="6265"/>
                  </a:cubicBezTo>
                  <a:cubicBezTo>
                    <a:pt x="3236" y="6265"/>
                    <a:pt x="3442" y="6624"/>
                    <a:pt x="3187" y="6801"/>
                  </a:cubicBezTo>
                  <a:lnTo>
                    <a:pt x="3187" y="6801"/>
                  </a:lnTo>
                  <a:cubicBezTo>
                    <a:pt x="4388" y="6023"/>
                    <a:pt x="5364" y="4856"/>
                    <a:pt x="5733" y="3457"/>
                  </a:cubicBezTo>
                  <a:cubicBezTo>
                    <a:pt x="6006" y="2439"/>
                    <a:pt x="5883" y="1187"/>
                    <a:pt x="4982" y="501"/>
                  </a:cubicBezTo>
                  <a:cubicBezTo>
                    <a:pt x="4533" y="162"/>
                    <a:pt x="3959" y="0"/>
                    <a:pt x="3379" y="0"/>
                  </a:cubicBezTo>
                  <a:close/>
                </a:path>
              </a:pathLst>
            </a:custGeom>
            <a:solidFill>
              <a:srgbClr val="FF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1"/>
            <p:cNvSpPr/>
            <p:nvPr/>
          </p:nvSpPr>
          <p:spPr>
            <a:xfrm>
              <a:off x="3286125" y="2226525"/>
              <a:ext cx="23125" cy="15025"/>
            </a:xfrm>
            <a:custGeom>
              <a:avLst/>
              <a:gdLst/>
              <a:ahLst/>
              <a:cxnLst/>
              <a:rect l="l" t="t" r="r" b="b"/>
              <a:pathLst>
                <a:path w="925" h="601" extrusionOk="0">
                  <a:moveTo>
                    <a:pt x="440" y="0"/>
                  </a:moveTo>
                  <a:cubicBezTo>
                    <a:pt x="387" y="0"/>
                    <a:pt x="332" y="14"/>
                    <a:pt x="277" y="47"/>
                  </a:cubicBezTo>
                  <a:cubicBezTo>
                    <a:pt x="1" y="227"/>
                    <a:pt x="203" y="600"/>
                    <a:pt x="470" y="600"/>
                  </a:cubicBezTo>
                  <a:cubicBezTo>
                    <a:pt x="525" y="600"/>
                    <a:pt x="582" y="585"/>
                    <a:pt x="638" y="549"/>
                  </a:cubicBezTo>
                  <a:cubicBezTo>
                    <a:pt x="925" y="377"/>
                    <a:pt x="714" y="0"/>
                    <a:pt x="440" y="0"/>
                  </a:cubicBezTo>
                  <a:close/>
                </a:path>
              </a:pathLst>
            </a:custGeom>
            <a:solidFill>
              <a:srgbClr val="FF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1"/>
            <p:cNvSpPr/>
            <p:nvPr/>
          </p:nvSpPr>
          <p:spPr>
            <a:xfrm>
              <a:off x="3104275" y="1885125"/>
              <a:ext cx="2203425" cy="2416225"/>
            </a:xfrm>
            <a:custGeom>
              <a:avLst/>
              <a:gdLst/>
              <a:ahLst/>
              <a:cxnLst/>
              <a:rect l="l" t="t" r="r" b="b"/>
              <a:pathLst>
                <a:path w="88137" h="96649" extrusionOk="0">
                  <a:moveTo>
                    <a:pt x="52856" y="614"/>
                  </a:moveTo>
                  <a:cubicBezTo>
                    <a:pt x="53223" y="614"/>
                    <a:pt x="53591" y="618"/>
                    <a:pt x="53958" y="626"/>
                  </a:cubicBezTo>
                  <a:cubicBezTo>
                    <a:pt x="63875" y="842"/>
                    <a:pt x="73694" y="3873"/>
                    <a:pt x="81313" y="10371"/>
                  </a:cubicBezTo>
                  <a:cubicBezTo>
                    <a:pt x="82366" y="11268"/>
                    <a:pt x="83370" y="12221"/>
                    <a:pt x="84325" y="13221"/>
                  </a:cubicBezTo>
                  <a:cubicBezTo>
                    <a:pt x="84820" y="13742"/>
                    <a:pt x="85302" y="14275"/>
                    <a:pt x="85771" y="14820"/>
                  </a:cubicBezTo>
                  <a:cubicBezTo>
                    <a:pt x="86208" y="15329"/>
                    <a:pt x="86723" y="15844"/>
                    <a:pt x="87025" y="16450"/>
                  </a:cubicBezTo>
                  <a:cubicBezTo>
                    <a:pt x="87618" y="17642"/>
                    <a:pt x="87326" y="19029"/>
                    <a:pt x="86418" y="19967"/>
                  </a:cubicBezTo>
                  <a:cubicBezTo>
                    <a:pt x="86109" y="20284"/>
                    <a:pt x="85790" y="20590"/>
                    <a:pt x="85476" y="20900"/>
                  </a:cubicBezTo>
                  <a:cubicBezTo>
                    <a:pt x="83667" y="22697"/>
                    <a:pt x="81866" y="24502"/>
                    <a:pt x="80074" y="26314"/>
                  </a:cubicBezTo>
                  <a:cubicBezTo>
                    <a:pt x="74493" y="31952"/>
                    <a:pt x="68977" y="37652"/>
                    <a:pt x="63527" y="43416"/>
                  </a:cubicBezTo>
                  <a:cubicBezTo>
                    <a:pt x="56537" y="50805"/>
                    <a:pt x="49655" y="58295"/>
                    <a:pt x="42932" y="65924"/>
                  </a:cubicBezTo>
                  <a:cubicBezTo>
                    <a:pt x="35939" y="73859"/>
                    <a:pt x="29106" y="81941"/>
                    <a:pt x="22618" y="90293"/>
                  </a:cubicBezTo>
                  <a:cubicBezTo>
                    <a:pt x="21198" y="92123"/>
                    <a:pt x="19795" y="93965"/>
                    <a:pt x="18414" y="95824"/>
                  </a:cubicBezTo>
                  <a:lnTo>
                    <a:pt x="18414" y="95824"/>
                  </a:lnTo>
                  <a:cubicBezTo>
                    <a:pt x="17309" y="94370"/>
                    <a:pt x="16292" y="92841"/>
                    <a:pt x="15297" y="91312"/>
                  </a:cubicBezTo>
                  <a:cubicBezTo>
                    <a:pt x="12612" y="87185"/>
                    <a:pt x="10189" y="82885"/>
                    <a:pt x="8053" y="78448"/>
                  </a:cubicBezTo>
                  <a:cubicBezTo>
                    <a:pt x="5752" y="73670"/>
                    <a:pt x="3737" y="68749"/>
                    <a:pt x="2611" y="63551"/>
                  </a:cubicBezTo>
                  <a:cubicBezTo>
                    <a:pt x="1643" y="59082"/>
                    <a:pt x="1260" y="54483"/>
                    <a:pt x="1503" y="49917"/>
                  </a:cubicBezTo>
                  <a:cubicBezTo>
                    <a:pt x="1971" y="41147"/>
                    <a:pt x="4710" y="32565"/>
                    <a:pt x="9334" y="25105"/>
                  </a:cubicBezTo>
                  <a:cubicBezTo>
                    <a:pt x="13919" y="17711"/>
                    <a:pt x="20340" y="11473"/>
                    <a:pt x="27904" y="7168"/>
                  </a:cubicBezTo>
                  <a:cubicBezTo>
                    <a:pt x="35490" y="2852"/>
                    <a:pt x="44141" y="614"/>
                    <a:pt x="52856" y="614"/>
                  </a:cubicBezTo>
                  <a:close/>
                  <a:moveTo>
                    <a:pt x="52874" y="0"/>
                  </a:moveTo>
                  <a:cubicBezTo>
                    <a:pt x="46263" y="0"/>
                    <a:pt x="39661" y="1249"/>
                    <a:pt x="33525" y="3756"/>
                  </a:cubicBezTo>
                  <a:cubicBezTo>
                    <a:pt x="25337" y="7100"/>
                    <a:pt x="18089" y="12595"/>
                    <a:pt x="12559" y="19490"/>
                  </a:cubicBezTo>
                  <a:cubicBezTo>
                    <a:pt x="7055" y="26352"/>
                    <a:pt x="3266" y="34564"/>
                    <a:pt x="1676" y="43220"/>
                  </a:cubicBezTo>
                  <a:cubicBezTo>
                    <a:pt x="0" y="52343"/>
                    <a:pt x="839" y="61821"/>
                    <a:pt x="3991" y="70540"/>
                  </a:cubicBezTo>
                  <a:cubicBezTo>
                    <a:pt x="5926" y="75891"/>
                    <a:pt x="8508" y="81048"/>
                    <a:pt x="11328" y="85983"/>
                  </a:cubicBezTo>
                  <a:cubicBezTo>
                    <a:pt x="13156" y="89181"/>
                    <a:pt x="15121" y="92309"/>
                    <a:pt x="17271" y="95302"/>
                  </a:cubicBezTo>
                  <a:cubicBezTo>
                    <a:pt x="17565" y="95711"/>
                    <a:pt x="17860" y="96119"/>
                    <a:pt x="18168" y="96518"/>
                  </a:cubicBezTo>
                  <a:cubicBezTo>
                    <a:pt x="18217" y="96581"/>
                    <a:pt x="18276" y="96616"/>
                    <a:pt x="18338" y="96630"/>
                  </a:cubicBezTo>
                  <a:lnTo>
                    <a:pt x="18338" y="96630"/>
                  </a:lnTo>
                  <a:cubicBezTo>
                    <a:pt x="18370" y="96642"/>
                    <a:pt x="18405" y="96649"/>
                    <a:pt x="18439" y="96649"/>
                  </a:cubicBezTo>
                  <a:cubicBezTo>
                    <a:pt x="18517" y="96649"/>
                    <a:pt x="18596" y="96614"/>
                    <a:pt x="18658" y="96530"/>
                  </a:cubicBezTo>
                  <a:cubicBezTo>
                    <a:pt x="24979" y="87998"/>
                    <a:pt x="31738" y="79792"/>
                    <a:pt x="38671" y="71751"/>
                  </a:cubicBezTo>
                  <a:cubicBezTo>
                    <a:pt x="45573" y="63746"/>
                    <a:pt x="52672" y="55908"/>
                    <a:pt x="59888" y="48187"/>
                  </a:cubicBezTo>
                  <a:cubicBezTo>
                    <a:pt x="65801" y="41859"/>
                    <a:pt x="71796" y="35609"/>
                    <a:pt x="77865" y="29432"/>
                  </a:cubicBezTo>
                  <a:cubicBezTo>
                    <a:pt x="79983" y="27276"/>
                    <a:pt x="82110" y="25129"/>
                    <a:pt x="84248" y="22992"/>
                  </a:cubicBezTo>
                  <a:cubicBezTo>
                    <a:pt x="85005" y="22236"/>
                    <a:pt x="85764" y="21480"/>
                    <a:pt x="86524" y="20727"/>
                  </a:cubicBezTo>
                  <a:cubicBezTo>
                    <a:pt x="87147" y="20110"/>
                    <a:pt x="87662" y="19476"/>
                    <a:pt x="87867" y="18598"/>
                  </a:cubicBezTo>
                  <a:cubicBezTo>
                    <a:pt x="88136" y="17443"/>
                    <a:pt x="87789" y="16307"/>
                    <a:pt x="87060" y="15400"/>
                  </a:cubicBezTo>
                  <a:cubicBezTo>
                    <a:pt x="83735" y="11261"/>
                    <a:pt x="79594" y="7771"/>
                    <a:pt x="74927" y="5239"/>
                  </a:cubicBezTo>
                  <a:cubicBezTo>
                    <a:pt x="70603" y="2894"/>
                    <a:pt x="65853" y="1394"/>
                    <a:pt x="61001" y="633"/>
                  </a:cubicBezTo>
                  <a:cubicBezTo>
                    <a:pt x="58312" y="211"/>
                    <a:pt x="55592" y="0"/>
                    <a:pt x="5287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1"/>
            <p:cNvSpPr/>
            <p:nvPr/>
          </p:nvSpPr>
          <p:spPr>
            <a:xfrm>
              <a:off x="2771125" y="1649475"/>
              <a:ext cx="2492950" cy="2561325"/>
            </a:xfrm>
            <a:custGeom>
              <a:avLst/>
              <a:gdLst/>
              <a:ahLst/>
              <a:cxnLst/>
              <a:rect l="l" t="t" r="r" b="b"/>
              <a:pathLst>
                <a:path w="99718" h="102453" extrusionOk="0">
                  <a:moveTo>
                    <a:pt x="57519" y="0"/>
                  </a:moveTo>
                  <a:cubicBezTo>
                    <a:pt x="56013" y="0"/>
                    <a:pt x="54553" y="418"/>
                    <a:pt x="53241" y="1194"/>
                  </a:cubicBezTo>
                  <a:cubicBezTo>
                    <a:pt x="51005" y="2519"/>
                    <a:pt x="49636" y="4782"/>
                    <a:pt x="47577" y="6322"/>
                  </a:cubicBezTo>
                  <a:cubicBezTo>
                    <a:pt x="45943" y="7546"/>
                    <a:pt x="44061" y="8256"/>
                    <a:pt x="42021" y="8369"/>
                  </a:cubicBezTo>
                  <a:cubicBezTo>
                    <a:pt x="41787" y="8382"/>
                    <a:pt x="41553" y="8387"/>
                    <a:pt x="41319" y="8387"/>
                  </a:cubicBezTo>
                  <a:cubicBezTo>
                    <a:pt x="39896" y="8387"/>
                    <a:pt x="38482" y="8181"/>
                    <a:pt x="37059" y="8127"/>
                  </a:cubicBezTo>
                  <a:cubicBezTo>
                    <a:pt x="36878" y="8120"/>
                    <a:pt x="36697" y="8116"/>
                    <a:pt x="36517" y="8116"/>
                  </a:cubicBezTo>
                  <a:cubicBezTo>
                    <a:pt x="35097" y="8116"/>
                    <a:pt x="33706" y="8348"/>
                    <a:pt x="32443" y="9053"/>
                  </a:cubicBezTo>
                  <a:cubicBezTo>
                    <a:pt x="30343" y="10221"/>
                    <a:pt x="28899" y="12362"/>
                    <a:pt x="27760" y="14414"/>
                  </a:cubicBezTo>
                  <a:cubicBezTo>
                    <a:pt x="26626" y="16457"/>
                    <a:pt x="25910" y="18653"/>
                    <a:pt x="25413" y="20926"/>
                  </a:cubicBezTo>
                  <a:cubicBezTo>
                    <a:pt x="25097" y="22369"/>
                    <a:pt x="24912" y="24065"/>
                    <a:pt x="23934" y="25242"/>
                  </a:cubicBezTo>
                  <a:cubicBezTo>
                    <a:pt x="22762" y="26656"/>
                    <a:pt x="20786" y="26790"/>
                    <a:pt x="19104" y="27074"/>
                  </a:cubicBezTo>
                  <a:cubicBezTo>
                    <a:pt x="17349" y="27374"/>
                    <a:pt x="15595" y="27777"/>
                    <a:pt x="13929" y="28414"/>
                  </a:cubicBezTo>
                  <a:cubicBezTo>
                    <a:pt x="10891" y="29580"/>
                    <a:pt x="8121" y="31722"/>
                    <a:pt x="7679" y="35145"/>
                  </a:cubicBezTo>
                  <a:cubicBezTo>
                    <a:pt x="7406" y="37260"/>
                    <a:pt x="7965" y="39410"/>
                    <a:pt x="8760" y="41357"/>
                  </a:cubicBezTo>
                  <a:cubicBezTo>
                    <a:pt x="9268" y="42602"/>
                    <a:pt x="9952" y="43763"/>
                    <a:pt x="10440" y="45016"/>
                  </a:cubicBezTo>
                  <a:cubicBezTo>
                    <a:pt x="10816" y="45983"/>
                    <a:pt x="11096" y="46987"/>
                    <a:pt x="11211" y="48019"/>
                  </a:cubicBezTo>
                  <a:cubicBezTo>
                    <a:pt x="11596" y="51463"/>
                    <a:pt x="9835" y="54312"/>
                    <a:pt x="7446" y="56624"/>
                  </a:cubicBezTo>
                  <a:cubicBezTo>
                    <a:pt x="6347" y="57686"/>
                    <a:pt x="5149" y="58639"/>
                    <a:pt x="3991" y="59634"/>
                  </a:cubicBezTo>
                  <a:cubicBezTo>
                    <a:pt x="3023" y="60467"/>
                    <a:pt x="2022" y="61336"/>
                    <a:pt x="1306" y="62404"/>
                  </a:cubicBezTo>
                  <a:cubicBezTo>
                    <a:pt x="451" y="63682"/>
                    <a:pt x="47" y="65349"/>
                    <a:pt x="25" y="66873"/>
                  </a:cubicBezTo>
                  <a:cubicBezTo>
                    <a:pt x="0" y="68628"/>
                    <a:pt x="638" y="70290"/>
                    <a:pt x="1630" y="71719"/>
                  </a:cubicBezTo>
                  <a:cubicBezTo>
                    <a:pt x="2969" y="73649"/>
                    <a:pt x="4835" y="75194"/>
                    <a:pt x="6720" y="76566"/>
                  </a:cubicBezTo>
                  <a:cubicBezTo>
                    <a:pt x="7934" y="77451"/>
                    <a:pt x="9192" y="78270"/>
                    <a:pt x="10469" y="79060"/>
                  </a:cubicBezTo>
                  <a:cubicBezTo>
                    <a:pt x="11650" y="79790"/>
                    <a:pt x="12869" y="80464"/>
                    <a:pt x="13830" y="81488"/>
                  </a:cubicBezTo>
                  <a:cubicBezTo>
                    <a:pt x="15073" y="82813"/>
                    <a:pt x="15540" y="84473"/>
                    <a:pt x="15259" y="86258"/>
                  </a:cubicBezTo>
                  <a:cubicBezTo>
                    <a:pt x="14992" y="87943"/>
                    <a:pt x="14267" y="89511"/>
                    <a:pt x="13695" y="91106"/>
                  </a:cubicBezTo>
                  <a:cubicBezTo>
                    <a:pt x="13167" y="92579"/>
                    <a:pt x="12680" y="94184"/>
                    <a:pt x="12966" y="95760"/>
                  </a:cubicBezTo>
                  <a:cubicBezTo>
                    <a:pt x="13303" y="97612"/>
                    <a:pt x="14706" y="99062"/>
                    <a:pt x="16224" y="100070"/>
                  </a:cubicBezTo>
                  <a:cubicBezTo>
                    <a:pt x="18932" y="101869"/>
                    <a:pt x="22290" y="102452"/>
                    <a:pt x="25522" y="102452"/>
                  </a:cubicBezTo>
                  <a:cubicBezTo>
                    <a:pt x="25985" y="102452"/>
                    <a:pt x="26446" y="102440"/>
                    <a:pt x="26901" y="102418"/>
                  </a:cubicBezTo>
                  <a:cubicBezTo>
                    <a:pt x="27619" y="102383"/>
                    <a:pt x="28342" y="102331"/>
                    <a:pt x="29051" y="102214"/>
                  </a:cubicBezTo>
                  <a:cubicBezTo>
                    <a:pt x="29422" y="102153"/>
                    <a:pt x="29387" y="101596"/>
                    <a:pt x="29048" y="101596"/>
                  </a:cubicBezTo>
                  <a:cubicBezTo>
                    <a:pt x="29030" y="101596"/>
                    <a:pt x="29011" y="101598"/>
                    <a:pt x="28991" y="101601"/>
                  </a:cubicBezTo>
                  <a:cubicBezTo>
                    <a:pt x="27921" y="101778"/>
                    <a:pt x="26818" y="101862"/>
                    <a:pt x="25713" y="101862"/>
                  </a:cubicBezTo>
                  <a:cubicBezTo>
                    <a:pt x="24376" y="101862"/>
                    <a:pt x="23036" y="101740"/>
                    <a:pt x="21749" y="101512"/>
                  </a:cubicBezTo>
                  <a:cubicBezTo>
                    <a:pt x="19749" y="101159"/>
                    <a:pt x="17758" y="100478"/>
                    <a:pt x="16122" y="99244"/>
                  </a:cubicBezTo>
                  <a:cubicBezTo>
                    <a:pt x="14685" y="98160"/>
                    <a:pt x="13530" y="96725"/>
                    <a:pt x="13499" y="94860"/>
                  </a:cubicBezTo>
                  <a:cubicBezTo>
                    <a:pt x="13473" y="93248"/>
                    <a:pt x="14129" y="91679"/>
                    <a:pt x="14691" y="90196"/>
                  </a:cubicBezTo>
                  <a:cubicBezTo>
                    <a:pt x="15269" y="88679"/>
                    <a:pt x="15885" y="87115"/>
                    <a:pt x="15957" y="85476"/>
                  </a:cubicBezTo>
                  <a:cubicBezTo>
                    <a:pt x="16032" y="83717"/>
                    <a:pt x="15349" y="82152"/>
                    <a:pt x="14121" y="80907"/>
                  </a:cubicBezTo>
                  <a:cubicBezTo>
                    <a:pt x="13226" y="80000"/>
                    <a:pt x="12142" y="79367"/>
                    <a:pt x="11064" y="78706"/>
                  </a:cubicBezTo>
                  <a:cubicBezTo>
                    <a:pt x="9715" y="77882"/>
                    <a:pt x="8389" y="77020"/>
                    <a:pt x="7110" y="76089"/>
                  </a:cubicBezTo>
                  <a:cubicBezTo>
                    <a:pt x="4012" y="73833"/>
                    <a:pt x="344" y="70684"/>
                    <a:pt x="654" y="66447"/>
                  </a:cubicBezTo>
                  <a:cubicBezTo>
                    <a:pt x="760" y="64983"/>
                    <a:pt x="1215" y="63467"/>
                    <a:pt x="2139" y="62310"/>
                  </a:cubicBezTo>
                  <a:cubicBezTo>
                    <a:pt x="2962" y="61280"/>
                    <a:pt x="3997" y="60429"/>
                    <a:pt x="5000" y="59582"/>
                  </a:cubicBezTo>
                  <a:cubicBezTo>
                    <a:pt x="7296" y="57646"/>
                    <a:pt x="9757" y="55651"/>
                    <a:pt x="11043" y="52859"/>
                  </a:cubicBezTo>
                  <a:cubicBezTo>
                    <a:pt x="11733" y="51359"/>
                    <a:pt x="11998" y="49707"/>
                    <a:pt x="11832" y="48065"/>
                  </a:cubicBezTo>
                  <a:cubicBezTo>
                    <a:pt x="11735" y="47097"/>
                    <a:pt x="11498" y="46143"/>
                    <a:pt x="11173" y="45227"/>
                  </a:cubicBezTo>
                  <a:cubicBezTo>
                    <a:pt x="10744" y="44012"/>
                    <a:pt x="10104" y="42899"/>
                    <a:pt x="9584" y="41724"/>
                  </a:cubicBezTo>
                  <a:cubicBezTo>
                    <a:pt x="8710" y="39748"/>
                    <a:pt x="8020" y="37534"/>
                    <a:pt x="8273" y="35348"/>
                  </a:cubicBezTo>
                  <a:cubicBezTo>
                    <a:pt x="8456" y="33757"/>
                    <a:pt x="9187" y="32323"/>
                    <a:pt x="10354" y="31227"/>
                  </a:cubicBezTo>
                  <a:cubicBezTo>
                    <a:pt x="12835" y="28897"/>
                    <a:pt x="16526" y="28090"/>
                    <a:pt x="19781" y="27585"/>
                  </a:cubicBezTo>
                  <a:cubicBezTo>
                    <a:pt x="21427" y="27329"/>
                    <a:pt x="23209" y="27016"/>
                    <a:pt x="24357" y="25690"/>
                  </a:cubicBezTo>
                  <a:cubicBezTo>
                    <a:pt x="25316" y="24580"/>
                    <a:pt x="25585" y="23039"/>
                    <a:pt x="25883" y="21649"/>
                  </a:cubicBezTo>
                  <a:cubicBezTo>
                    <a:pt x="26351" y="19457"/>
                    <a:pt x="26942" y="17332"/>
                    <a:pt x="27966" y="15325"/>
                  </a:cubicBezTo>
                  <a:cubicBezTo>
                    <a:pt x="29055" y="13192"/>
                    <a:pt x="30508" y="10897"/>
                    <a:pt x="32624" y="9649"/>
                  </a:cubicBezTo>
                  <a:cubicBezTo>
                    <a:pt x="33860" y="8921"/>
                    <a:pt x="35192" y="8724"/>
                    <a:pt x="36558" y="8724"/>
                  </a:cubicBezTo>
                  <a:cubicBezTo>
                    <a:pt x="38167" y="8724"/>
                    <a:pt x="39821" y="8997"/>
                    <a:pt x="41417" y="8997"/>
                  </a:cubicBezTo>
                  <a:cubicBezTo>
                    <a:pt x="41638" y="8997"/>
                    <a:pt x="41859" y="8992"/>
                    <a:pt x="42078" y="8980"/>
                  </a:cubicBezTo>
                  <a:cubicBezTo>
                    <a:pt x="44003" y="8873"/>
                    <a:pt x="45827" y="8256"/>
                    <a:pt x="47427" y="7180"/>
                  </a:cubicBezTo>
                  <a:cubicBezTo>
                    <a:pt x="48477" y="6474"/>
                    <a:pt x="49415" y="5604"/>
                    <a:pt x="50265" y="4669"/>
                  </a:cubicBezTo>
                  <a:cubicBezTo>
                    <a:pt x="51126" y="3721"/>
                    <a:pt x="51966" y="2790"/>
                    <a:pt x="53028" y="2058"/>
                  </a:cubicBezTo>
                  <a:cubicBezTo>
                    <a:pt x="54355" y="1141"/>
                    <a:pt x="55895" y="610"/>
                    <a:pt x="57497" y="610"/>
                  </a:cubicBezTo>
                  <a:cubicBezTo>
                    <a:pt x="57729" y="610"/>
                    <a:pt x="57961" y="621"/>
                    <a:pt x="58195" y="643"/>
                  </a:cubicBezTo>
                  <a:cubicBezTo>
                    <a:pt x="59826" y="801"/>
                    <a:pt x="61363" y="1428"/>
                    <a:pt x="62795" y="2195"/>
                  </a:cubicBezTo>
                  <a:cubicBezTo>
                    <a:pt x="64110" y="2898"/>
                    <a:pt x="65338" y="3740"/>
                    <a:pt x="66617" y="4499"/>
                  </a:cubicBezTo>
                  <a:cubicBezTo>
                    <a:pt x="67345" y="4930"/>
                    <a:pt x="68249" y="5500"/>
                    <a:pt x="69142" y="5500"/>
                  </a:cubicBezTo>
                  <a:cubicBezTo>
                    <a:pt x="69225" y="5500"/>
                    <a:pt x="69308" y="5495"/>
                    <a:pt x="69390" y="5485"/>
                  </a:cubicBezTo>
                  <a:cubicBezTo>
                    <a:pt x="69867" y="5425"/>
                    <a:pt x="70190" y="5125"/>
                    <a:pt x="70555" y="4841"/>
                  </a:cubicBezTo>
                  <a:cubicBezTo>
                    <a:pt x="71125" y="4398"/>
                    <a:pt x="71705" y="3965"/>
                    <a:pt x="72310" y="3567"/>
                  </a:cubicBezTo>
                  <a:cubicBezTo>
                    <a:pt x="73684" y="2665"/>
                    <a:pt x="75230" y="1902"/>
                    <a:pt x="76889" y="1753"/>
                  </a:cubicBezTo>
                  <a:cubicBezTo>
                    <a:pt x="77060" y="1737"/>
                    <a:pt x="77229" y="1730"/>
                    <a:pt x="77396" y="1730"/>
                  </a:cubicBezTo>
                  <a:cubicBezTo>
                    <a:pt x="79266" y="1730"/>
                    <a:pt x="80931" y="2658"/>
                    <a:pt x="82198" y="4038"/>
                  </a:cubicBezTo>
                  <a:cubicBezTo>
                    <a:pt x="83713" y="5688"/>
                    <a:pt x="84592" y="8035"/>
                    <a:pt x="86857" y="8847"/>
                  </a:cubicBezTo>
                  <a:cubicBezTo>
                    <a:pt x="87361" y="9027"/>
                    <a:pt x="87869" y="9102"/>
                    <a:pt x="88376" y="9102"/>
                  </a:cubicBezTo>
                  <a:cubicBezTo>
                    <a:pt x="89374" y="9102"/>
                    <a:pt x="90369" y="8812"/>
                    <a:pt x="91319" y="8460"/>
                  </a:cubicBezTo>
                  <a:cubicBezTo>
                    <a:pt x="92390" y="8065"/>
                    <a:pt x="93585" y="7464"/>
                    <a:pt x="94769" y="7464"/>
                  </a:cubicBezTo>
                  <a:cubicBezTo>
                    <a:pt x="95000" y="7464"/>
                    <a:pt x="95231" y="7487"/>
                    <a:pt x="95461" y="7539"/>
                  </a:cubicBezTo>
                  <a:cubicBezTo>
                    <a:pt x="97463" y="7992"/>
                    <a:pt x="98470" y="10606"/>
                    <a:pt x="98757" y="12392"/>
                  </a:cubicBezTo>
                  <a:cubicBezTo>
                    <a:pt x="99102" y="14542"/>
                    <a:pt x="98735" y="16771"/>
                    <a:pt x="98062" y="18824"/>
                  </a:cubicBezTo>
                  <a:cubicBezTo>
                    <a:pt x="97750" y="19772"/>
                    <a:pt x="97384" y="20726"/>
                    <a:pt x="96905" y="21606"/>
                  </a:cubicBezTo>
                  <a:cubicBezTo>
                    <a:pt x="96783" y="21842"/>
                    <a:pt x="96990" y="22033"/>
                    <a:pt x="97198" y="22033"/>
                  </a:cubicBezTo>
                  <a:cubicBezTo>
                    <a:pt x="97303" y="22033"/>
                    <a:pt x="97409" y="21984"/>
                    <a:pt x="97472" y="21867"/>
                  </a:cubicBezTo>
                  <a:cubicBezTo>
                    <a:pt x="97995" y="20909"/>
                    <a:pt x="98386" y="19863"/>
                    <a:pt x="98712" y="18825"/>
                  </a:cubicBezTo>
                  <a:cubicBezTo>
                    <a:pt x="99360" y="16767"/>
                    <a:pt x="99717" y="14554"/>
                    <a:pt x="99388" y="12403"/>
                  </a:cubicBezTo>
                  <a:cubicBezTo>
                    <a:pt x="99096" y="10484"/>
                    <a:pt x="98149" y="8097"/>
                    <a:pt x="96292" y="7184"/>
                  </a:cubicBezTo>
                  <a:cubicBezTo>
                    <a:pt x="95821" y="6953"/>
                    <a:pt x="95331" y="6861"/>
                    <a:pt x="94837" y="6861"/>
                  </a:cubicBezTo>
                  <a:cubicBezTo>
                    <a:pt x="93932" y="6861"/>
                    <a:pt x="93013" y="7168"/>
                    <a:pt x="92169" y="7484"/>
                  </a:cubicBezTo>
                  <a:cubicBezTo>
                    <a:pt x="90973" y="7931"/>
                    <a:pt x="89708" y="8501"/>
                    <a:pt x="88412" y="8501"/>
                  </a:cubicBezTo>
                  <a:cubicBezTo>
                    <a:pt x="88153" y="8501"/>
                    <a:pt x="87893" y="8478"/>
                    <a:pt x="87632" y="8427"/>
                  </a:cubicBezTo>
                  <a:cubicBezTo>
                    <a:pt x="85189" y="7952"/>
                    <a:pt x="84250" y="5393"/>
                    <a:pt x="82754" y="3735"/>
                  </a:cubicBezTo>
                  <a:cubicBezTo>
                    <a:pt x="81415" y="2254"/>
                    <a:pt x="79671" y="1179"/>
                    <a:pt x="77635" y="1118"/>
                  </a:cubicBezTo>
                  <a:cubicBezTo>
                    <a:pt x="77569" y="1116"/>
                    <a:pt x="77504" y="1115"/>
                    <a:pt x="77438" y="1115"/>
                  </a:cubicBezTo>
                  <a:cubicBezTo>
                    <a:pt x="75789" y="1115"/>
                    <a:pt x="74211" y="1735"/>
                    <a:pt x="72797" y="2549"/>
                  </a:cubicBezTo>
                  <a:cubicBezTo>
                    <a:pt x="72125" y="2934"/>
                    <a:pt x="71484" y="3373"/>
                    <a:pt x="70865" y="3835"/>
                  </a:cubicBezTo>
                  <a:cubicBezTo>
                    <a:pt x="70454" y="4141"/>
                    <a:pt x="70000" y="4652"/>
                    <a:pt x="69515" y="4829"/>
                  </a:cubicBezTo>
                  <a:cubicBezTo>
                    <a:pt x="69387" y="4876"/>
                    <a:pt x="69251" y="4897"/>
                    <a:pt x="69111" y="4897"/>
                  </a:cubicBezTo>
                  <a:cubicBezTo>
                    <a:pt x="68355" y="4897"/>
                    <a:pt x="67473" y="4292"/>
                    <a:pt x="66914" y="3961"/>
                  </a:cubicBezTo>
                  <a:cubicBezTo>
                    <a:pt x="64225" y="2371"/>
                    <a:pt x="61608" y="395"/>
                    <a:pt x="58402" y="48"/>
                  </a:cubicBezTo>
                  <a:cubicBezTo>
                    <a:pt x="58107" y="16"/>
                    <a:pt x="57812" y="0"/>
                    <a:pt x="5751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1"/>
            <p:cNvSpPr/>
            <p:nvPr/>
          </p:nvSpPr>
          <p:spPr>
            <a:xfrm>
              <a:off x="3587700" y="2339175"/>
              <a:ext cx="162775" cy="224800"/>
            </a:xfrm>
            <a:custGeom>
              <a:avLst/>
              <a:gdLst/>
              <a:ahLst/>
              <a:cxnLst/>
              <a:rect l="l" t="t" r="r" b="b"/>
              <a:pathLst>
                <a:path w="6511" h="8992" extrusionOk="0">
                  <a:moveTo>
                    <a:pt x="2723" y="626"/>
                  </a:moveTo>
                  <a:cubicBezTo>
                    <a:pt x="2948" y="626"/>
                    <a:pt x="3194" y="721"/>
                    <a:pt x="3460" y="936"/>
                  </a:cubicBezTo>
                  <a:cubicBezTo>
                    <a:pt x="4436" y="1723"/>
                    <a:pt x="5016" y="3087"/>
                    <a:pt x="5384" y="4250"/>
                  </a:cubicBezTo>
                  <a:cubicBezTo>
                    <a:pt x="5810" y="5593"/>
                    <a:pt x="5761" y="7154"/>
                    <a:pt x="4458" y="8003"/>
                  </a:cubicBezTo>
                  <a:cubicBezTo>
                    <a:pt x="4055" y="8265"/>
                    <a:pt x="3640" y="8381"/>
                    <a:pt x="3238" y="8381"/>
                  </a:cubicBezTo>
                  <a:cubicBezTo>
                    <a:pt x="1975" y="8381"/>
                    <a:pt x="846" y="7237"/>
                    <a:pt x="687" y="5900"/>
                  </a:cubicBezTo>
                  <a:lnTo>
                    <a:pt x="687" y="5900"/>
                  </a:lnTo>
                  <a:cubicBezTo>
                    <a:pt x="687" y="5898"/>
                    <a:pt x="687" y="5897"/>
                    <a:pt x="687" y="5896"/>
                  </a:cubicBezTo>
                  <a:cubicBezTo>
                    <a:pt x="598" y="4896"/>
                    <a:pt x="1210" y="626"/>
                    <a:pt x="2723" y="626"/>
                  </a:cubicBezTo>
                  <a:close/>
                  <a:moveTo>
                    <a:pt x="2742" y="0"/>
                  </a:moveTo>
                  <a:cubicBezTo>
                    <a:pt x="2718" y="0"/>
                    <a:pt x="2695" y="1"/>
                    <a:pt x="2671" y="2"/>
                  </a:cubicBezTo>
                  <a:cubicBezTo>
                    <a:pt x="2065" y="34"/>
                    <a:pt x="1596" y="485"/>
                    <a:pt x="1276" y="964"/>
                  </a:cubicBezTo>
                  <a:cubicBezTo>
                    <a:pt x="789" y="1694"/>
                    <a:pt x="508" y="2557"/>
                    <a:pt x="312" y="3406"/>
                  </a:cubicBezTo>
                  <a:cubicBezTo>
                    <a:pt x="122" y="4225"/>
                    <a:pt x="0" y="5092"/>
                    <a:pt x="71" y="5933"/>
                  </a:cubicBezTo>
                  <a:lnTo>
                    <a:pt x="71" y="5933"/>
                  </a:lnTo>
                  <a:cubicBezTo>
                    <a:pt x="71" y="5941"/>
                    <a:pt x="72" y="5949"/>
                    <a:pt x="73" y="5957"/>
                  </a:cubicBezTo>
                  <a:cubicBezTo>
                    <a:pt x="73" y="5957"/>
                    <a:pt x="73" y="5957"/>
                    <a:pt x="73" y="5957"/>
                  </a:cubicBezTo>
                  <a:lnTo>
                    <a:pt x="73" y="5957"/>
                  </a:lnTo>
                  <a:cubicBezTo>
                    <a:pt x="73" y="5965"/>
                    <a:pt x="74" y="5972"/>
                    <a:pt x="76" y="5980"/>
                  </a:cubicBezTo>
                  <a:lnTo>
                    <a:pt x="76" y="5980"/>
                  </a:lnTo>
                  <a:cubicBezTo>
                    <a:pt x="274" y="7580"/>
                    <a:pt x="1566" y="8992"/>
                    <a:pt x="3193" y="8992"/>
                  </a:cubicBezTo>
                  <a:cubicBezTo>
                    <a:pt x="3364" y="8992"/>
                    <a:pt x="3538" y="8976"/>
                    <a:pt x="3716" y="8944"/>
                  </a:cubicBezTo>
                  <a:cubicBezTo>
                    <a:pt x="5511" y="8613"/>
                    <a:pt x="6510" y="6774"/>
                    <a:pt x="6217" y="5051"/>
                  </a:cubicBezTo>
                  <a:cubicBezTo>
                    <a:pt x="5965" y="3579"/>
                    <a:pt x="5278" y="1982"/>
                    <a:pt x="4273" y="869"/>
                  </a:cubicBezTo>
                  <a:cubicBezTo>
                    <a:pt x="3882" y="435"/>
                    <a:pt x="3356" y="0"/>
                    <a:pt x="274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1"/>
            <p:cNvSpPr/>
            <p:nvPr/>
          </p:nvSpPr>
          <p:spPr>
            <a:xfrm>
              <a:off x="3564225" y="3523300"/>
              <a:ext cx="162800" cy="224825"/>
            </a:xfrm>
            <a:custGeom>
              <a:avLst/>
              <a:gdLst/>
              <a:ahLst/>
              <a:cxnLst/>
              <a:rect l="l" t="t" r="r" b="b"/>
              <a:pathLst>
                <a:path w="6512" h="8993" extrusionOk="0">
                  <a:moveTo>
                    <a:pt x="2724" y="628"/>
                  </a:moveTo>
                  <a:cubicBezTo>
                    <a:pt x="2950" y="628"/>
                    <a:pt x="3196" y="723"/>
                    <a:pt x="3462" y="938"/>
                  </a:cubicBezTo>
                  <a:cubicBezTo>
                    <a:pt x="4438" y="1725"/>
                    <a:pt x="5018" y="3088"/>
                    <a:pt x="5386" y="4252"/>
                  </a:cubicBezTo>
                  <a:cubicBezTo>
                    <a:pt x="5812" y="5594"/>
                    <a:pt x="5763" y="7155"/>
                    <a:pt x="4459" y="8004"/>
                  </a:cubicBezTo>
                  <a:cubicBezTo>
                    <a:pt x="4057" y="8266"/>
                    <a:pt x="3641" y="8382"/>
                    <a:pt x="3239" y="8382"/>
                  </a:cubicBezTo>
                  <a:cubicBezTo>
                    <a:pt x="1977" y="8382"/>
                    <a:pt x="848" y="7240"/>
                    <a:pt x="688" y="5904"/>
                  </a:cubicBezTo>
                  <a:lnTo>
                    <a:pt x="688" y="5904"/>
                  </a:lnTo>
                  <a:cubicBezTo>
                    <a:pt x="688" y="5901"/>
                    <a:pt x="688" y="5899"/>
                    <a:pt x="688" y="5897"/>
                  </a:cubicBezTo>
                  <a:cubicBezTo>
                    <a:pt x="599" y="4898"/>
                    <a:pt x="1212" y="628"/>
                    <a:pt x="2724" y="628"/>
                  </a:cubicBezTo>
                  <a:close/>
                  <a:moveTo>
                    <a:pt x="2744" y="1"/>
                  </a:moveTo>
                  <a:cubicBezTo>
                    <a:pt x="2720" y="1"/>
                    <a:pt x="2697" y="2"/>
                    <a:pt x="2673" y="3"/>
                  </a:cubicBezTo>
                  <a:cubicBezTo>
                    <a:pt x="2067" y="35"/>
                    <a:pt x="1598" y="486"/>
                    <a:pt x="1278" y="965"/>
                  </a:cubicBezTo>
                  <a:cubicBezTo>
                    <a:pt x="791" y="1695"/>
                    <a:pt x="509" y="2559"/>
                    <a:pt x="314" y="3408"/>
                  </a:cubicBezTo>
                  <a:cubicBezTo>
                    <a:pt x="124" y="4225"/>
                    <a:pt x="0" y="5093"/>
                    <a:pt x="73" y="5936"/>
                  </a:cubicBezTo>
                  <a:lnTo>
                    <a:pt x="73" y="5936"/>
                  </a:lnTo>
                  <a:cubicBezTo>
                    <a:pt x="73" y="5943"/>
                    <a:pt x="74" y="5950"/>
                    <a:pt x="75" y="5958"/>
                  </a:cubicBezTo>
                  <a:cubicBezTo>
                    <a:pt x="75" y="5958"/>
                    <a:pt x="75" y="5958"/>
                    <a:pt x="75" y="5958"/>
                  </a:cubicBezTo>
                  <a:lnTo>
                    <a:pt x="75" y="5958"/>
                  </a:lnTo>
                  <a:cubicBezTo>
                    <a:pt x="75" y="5966"/>
                    <a:pt x="76" y="5973"/>
                    <a:pt x="77" y="5981"/>
                  </a:cubicBezTo>
                  <a:lnTo>
                    <a:pt x="77" y="5981"/>
                  </a:lnTo>
                  <a:cubicBezTo>
                    <a:pt x="275" y="7582"/>
                    <a:pt x="1568" y="8993"/>
                    <a:pt x="3192" y="8993"/>
                  </a:cubicBezTo>
                  <a:cubicBezTo>
                    <a:pt x="3364" y="8993"/>
                    <a:pt x="3539" y="8977"/>
                    <a:pt x="3717" y="8944"/>
                  </a:cubicBezTo>
                  <a:cubicBezTo>
                    <a:pt x="5513" y="8614"/>
                    <a:pt x="6512" y="6775"/>
                    <a:pt x="6218" y="5052"/>
                  </a:cubicBezTo>
                  <a:cubicBezTo>
                    <a:pt x="5967" y="3580"/>
                    <a:pt x="5280" y="1984"/>
                    <a:pt x="4275" y="871"/>
                  </a:cubicBezTo>
                  <a:cubicBezTo>
                    <a:pt x="3884" y="437"/>
                    <a:pt x="3357" y="1"/>
                    <a:pt x="274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1"/>
            <p:cNvSpPr/>
            <p:nvPr/>
          </p:nvSpPr>
          <p:spPr>
            <a:xfrm>
              <a:off x="3837150" y="2382725"/>
              <a:ext cx="114925" cy="99450"/>
            </a:xfrm>
            <a:custGeom>
              <a:avLst/>
              <a:gdLst/>
              <a:ahLst/>
              <a:cxnLst/>
              <a:rect l="l" t="t" r="r" b="b"/>
              <a:pathLst>
                <a:path w="4597" h="3978" extrusionOk="0">
                  <a:moveTo>
                    <a:pt x="1142" y="613"/>
                  </a:moveTo>
                  <a:cubicBezTo>
                    <a:pt x="1375" y="613"/>
                    <a:pt x="1619" y="665"/>
                    <a:pt x="1870" y="734"/>
                  </a:cubicBezTo>
                  <a:cubicBezTo>
                    <a:pt x="2177" y="819"/>
                    <a:pt x="2504" y="954"/>
                    <a:pt x="2798" y="1108"/>
                  </a:cubicBezTo>
                  <a:cubicBezTo>
                    <a:pt x="2863" y="1141"/>
                    <a:pt x="2926" y="1176"/>
                    <a:pt x="2988" y="1214"/>
                  </a:cubicBezTo>
                  <a:cubicBezTo>
                    <a:pt x="3024" y="1236"/>
                    <a:pt x="3039" y="1245"/>
                    <a:pt x="3040" y="1247"/>
                  </a:cubicBezTo>
                  <a:cubicBezTo>
                    <a:pt x="3069" y="1264"/>
                    <a:pt x="3097" y="1284"/>
                    <a:pt x="3124" y="1304"/>
                  </a:cubicBezTo>
                  <a:cubicBezTo>
                    <a:pt x="3258" y="1399"/>
                    <a:pt x="3378" y="1508"/>
                    <a:pt x="3475" y="1642"/>
                  </a:cubicBezTo>
                  <a:cubicBezTo>
                    <a:pt x="3678" y="1925"/>
                    <a:pt x="3752" y="2268"/>
                    <a:pt x="3677" y="2599"/>
                  </a:cubicBezTo>
                  <a:cubicBezTo>
                    <a:pt x="3594" y="2964"/>
                    <a:pt x="3293" y="3247"/>
                    <a:pt x="2934" y="3339"/>
                  </a:cubicBezTo>
                  <a:cubicBezTo>
                    <a:pt x="2847" y="3361"/>
                    <a:pt x="2758" y="3371"/>
                    <a:pt x="2668" y="3371"/>
                  </a:cubicBezTo>
                  <a:cubicBezTo>
                    <a:pt x="2390" y="3371"/>
                    <a:pt x="2108" y="3270"/>
                    <a:pt x="1881" y="3098"/>
                  </a:cubicBezTo>
                  <a:lnTo>
                    <a:pt x="1881" y="3098"/>
                  </a:lnTo>
                  <a:cubicBezTo>
                    <a:pt x="1875" y="3092"/>
                    <a:pt x="1868" y="3086"/>
                    <a:pt x="1860" y="3080"/>
                  </a:cubicBezTo>
                  <a:cubicBezTo>
                    <a:pt x="1812" y="3039"/>
                    <a:pt x="1764" y="2997"/>
                    <a:pt x="1718" y="2951"/>
                  </a:cubicBezTo>
                  <a:cubicBezTo>
                    <a:pt x="1655" y="2890"/>
                    <a:pt x="1658" y="2893"/>
                    <a:pt x="1600" y="2827"/>
                  </a:cubicBezTo>
                  <a:cubicBezTo>
                    <a:pt x="1491" y="2703"/>
                    <a:pt x="1389" y="2573"/>
                    <a:pt x="1294" y="2439"/>
                  </a:cubicBezTo>
                  <a:cubicBezTo>
                    <a:pt x="1093" y="2158"/>
                    <a:pt x="927" y="1876"/>
                    <a:pt x="798" y="1561"/>
                  </a:cubicBezTo>
                  <a:cubicBezTo>
                    <a:pt x="770" y="1491"/>
                    <a:pt x="744" y="1420"/>
                    <a:pt x="720" y="1347"/>
                  </a:cubicBezTo>
                  <a:cubicBezTo>
                    <a:pt x="709" y="1310"/>
                    <a:pt x="697" y="1273"/>
                    <a:pt x="687" y="1234"/>
                  </a:cubicBezTo>
                  <a:cubicBezTo>
                    <a:pt x="687" y="1234"/>
                    <a:pt x="682" y="1216"/>
                    <a:pt x="680" y="1207"/>
                  </a:cubicBezTo>
                  <a:lnTo>
                    <a:pt x="680" y="1207"/>
                  </a:lnTo>
                  <a:cubicBezTo>
                    <a:pt x="676" y="1191"/>
                    <a:pt x="670" y="1161"/>
                    <a:pt x="669" y="1161"/>
                  </a:cubicBezTo>
                  <a:cubicBezTo>
                    <a:pt x="669" y="1161"/>
                    <a:pt x="669" y="1161"/>
                    <a:pt x="669" y="1161"/>
                  </a:cubicBezTo>
                  <a:cubicBezTo>
                    <a:pt x="658" y="1098"/>
                    <a:pt x="654" y="1035"/>
                    <a:pt x="648" y="970"/>
                  </a:cubicBezTo>
                  <a:cubicBezTo>
                    <a:pt x="646" y="957"/>
                    <a:pt x="645" y="949"/>
                    <a:pt x="645" y="944"/>
                  </a:cubicBezTo>
                  <a:lnTo>
                    <a:pt x="645" y="944"/>
                  </a:lnTo>
                  <a:cubicBezTo>
                    <a:pt x="645" y="942"/>
                    <a:pt x="646" y="938"/>
                    <a:pt x="647" y="931"/>
                  </a:cubicBezTo>
                  <a:cubicBezTo>
                    <a:pt x="649" y="901"/>
                    <a:pt x="656" y="871"/>
                    <a:pt x="658" y="841"/>
                  </a:cubicBezTo>
                  <a:cubicBezTo>
                    <a:pt x="659" y="832"/>
                    <a:pt x="660" y="826"/>
                    <a:pt x="660" y="821"/>
                  </a:cubicBezTo>
                  <a:lnTo>
                    <a:pt x="660" y="821"/>
                  </a:lnTo>
                  <a:cubicBezTo>
                    <a:pt x="661" y="819"/>
                    <a:pt x="662" y="816"/>
                    <a:pt x="664" y="812"/>
                  </a:cubicBezTo>
                  <a:cubicBezTo>
                    <a:pt x="667" y="805"/>
                    <a:pt x="679" y="779"/>
                    <a:pt x="686" y="764"/>
                  </a:cubicBezTo>
                  <a:lnTo>
                    <a:pt x="686" y="764"/>
                  </a:lnTo>
                  <a:cubicBezTo>
                    <a:pt x="694" y="753"/>
                    <a:pt x="707" y="733"/>
                    <a:pt x="711" y="727"/>
                  </a:cubicBezTo>
                  <a:cubicBezTo>
                    <a:pt x="716" y="720"/>
                    <a:pt x="719" y="715"/>
                    <a:pt x="721" y="711"/>
                  </a:cubicBezTo>
                  <a:lnTo>
                    <a:pt x="721" y="711"/>
                  </a:lnTo>
                  <a:cubicBezTo>
                    <a:pt x="725" y="710"/>
                    <a:pt x="731" y="707"/>
                    <a:pt x="740" y="701"/>
                  </a:cubicBezTo>
                  <a:cubicBezTo>
                    <a:pt x="756" y="691"/>
                    <a:pt x="789" y="674"/>
                    <a:pt x="785" y="674"/>
                  </a:cubicBezTo>
                  <a:lnTo>
                    <a:pt x="785" y="674"/>
                  </a:lnTo>
                  <a:cubicBezTo>
                    <a:pt x="784" y="674"/>
                    <a:pt x="777" y="676"/>
                    <a:pt x="762" y="683"/>
                  </a:cubicBezTo>
                  <a:cubicBezTo>
                    <a:pt x="788" y="670"/>
                    <a:pt x="816" y="660"/>
                    <a:pt x="843" y="649"/>
                  </a:cubicBezTo>
                  <a:cubicBezTo>
                    <a:pt x="850" y="647"/>
                    <a:pt x="880" y="639"/>
                    <a:pt x="894" y="635"/>
                  </a:cubicBezTo>
                  <a:lnTo>
                    <a:pt x="894" y="635"/>
                  </a:lnTo>
                  <a:cubicBezTo>
                    <a:pt x="911" y="632"/>
                    <a:pt x="961" y="623"/>
                    <a:pt x="977" y="622"/>
                  </a:cubicBezTo>
                  <a:cubicBezTo>
                    <a:pt x="1031" y="616"/>
                    <a:pt x="1086" y="613"/>
                    <a:pt x="1142" y="613"/>
                  </a:cubicBezTo>
                  <a:close/>
                  <a:moveTo>
                    <a:pt x="1133" y="0"/>
                  </a:moveTo>
                  <a:cubicBezTo>
                    <a:pt x="807" y="0"/>
                    <a:pt x="467" y="71"/>
                    <a:pt x="243" y="327"/>
                  </a:cubicBezTo>
                  <a:cubicBezTo>
                    <a:pt x="11" y="591"/>
                    <a:pt x="0" y="972"/>
                    <a:pt x="72" y="1299"/>
                  </a:cubicBezTo>
                  <a:cubicBezTo>
                    <a:pt x="172" y="1760"/>
                    <a:pt x="391" y="2187"/>
                    <a:pt x="645" y="2583"/>
                  </a:cubicBezTo>
                  <a:cubicBezTo>
                    <a:pt x="870" y="2933"/>
                    <a:pt x="1136" y="3278"/>
                    <a:pt x="1456" y="3546"/>
                  </a:cubicBezTo>
                  <a:lnTo>
                    <a:pt x="1456" y="3546"/>
                  </a:lnTo>
                  <a:cubicBezTo>
                    <a:pt x="1460" y="3550"/>
                    <a:pt x="1465" y="3553"/>
                    <a:pt x="1470" y="3557"/>
                  </a:cubicBezTo>
                  <a:cubicBezTo>
                    <a:pt x="1470" y="3557"/>
                    <a:pt x="1470" y="3557"/>
                    <a:pt x="1470" y="3557"/>
                  </a:cubicBezTo>
                  <a:lnTo>
                    <a:pt x="1470" y="3557"/>
                  </a:lnTo>
                  <a:cubicBezTo>
                    <a:pt x="1475" y="3562"/>
                    <a:pt x="1481" y="3566"/>
                    <a:pt x="1487" y="3570"/>
                  </a:cubicBezTo>
                  <a:lnTo>
                    <a:pt x="1487" y="3570"/>
                  </a:lnTo>
                  <a:cubicBezTo>
                    <a:pt x="1829" y="3835"/>
                    <a:pt x="2259" y="3977"/>
                    <a:pt x="2682" y="3977"/>
                  </a:cubicBezTo>
                  <a:cubicBezTo>
                    <a:pt x="3205" y="3977"/>
                    <a:pt x="3717" y="3759"/>
                    <a:pt x="4036" y="3285"/>
                  </a:cubicBezTo>
                  <a:cubicBezTo>
                    <a:pt x="4596" y="2455"/>
                    <a:pt x="4286" y="1350"/>
                    <a:pt x="3484" y="803"/>
                  </a:cubicBezTo>
                  <a:cubicBezTo>
                    <a:pt x="3159" y="581"/>
                    <a:pt x="2802" y="408"/>
                    <a:pt x="2433" y="273"/>
                  </a:cubicBezTo>
                  <a:cubicBezTo>
                    <a:pt x="2043" y="130"/>
                    <a:pt x="1636" y="18"/>
                    <a:pt x="1218" y="2"/>
                  </a:cubicBezTo>
                  <a:cubicBezTo>
                    <a:pt x="1190" y="1"/>
                    <a:pt x="1162" y="0"/>
                    <a:pt x="113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1"/>
            <p:cNvSpPr/>
            <p:nvPr/>
          </p:nvSpPr>
          <p:spPr>
            <a:xfrm>
              <a:off x="2857200" y="3486000"/>
              <a:ext cx="268675" cy="470425"/>
            </a:xfrm>
            <a:custGeom>
              <a:avLst/>
              <a:gdLst/>
              <a:ahLst/>
              <a:cxnLst/>
              <a:rect l="l" t="t" r="r" b="b"/>
              <a:pathLst>
                <a:path w="10747" h="18817" extrusionOk="0">
                  <a:moveTo>
                    <a:pt x="324" y="0"/>
                  </a:moveTo>
                  <a:cubicBezTo>
                    <a:pt x="156" y="0"/>
                    <a:pt x="0" y="112"/>
                    <a:pt x="48" y="320"/>
                  </a:cubicBezTo>
                  <a:cubicBezTo>
                    <a:pt x="1352" y="5945"/>
                    <a:pt x="3413" y="11863"/>
                    <a:pt x="7301" y="16260"/>
                  </a:cubicBezTo>
                  <a:cubicBezTo>
                    <a:pt x="8130" y="17197"/>
                    <a:pt x="9048" y="18054"/>
                    <a:pt x="10086" y="18759"/>
                  </a:cubicBezTo>
                  <a:cubicBezTo>
                    <a:pt x="10145" y="18799"/>
                    <a:pt x="10207" y="18816"/>
                    <a:pt x="10266" y="18816"/>
                  </a:cubicBezTo>
                  <a:cubicBezTo>
                    <a:pt x="10531" y="18816"/>
                    <a:pt x="10746" y="18464"/>
                    <a:pt x="10477" y="18281"/>
                  </a:cubicBezTo>
                  <a:cubicBezTo>
                    <a:pt x="8589" y="16998"/>
                    <a:pt x="7094" y="15222"/>
                    <a:pt x="5857" y="13321"/>
                  </a:cubicBezTo>
                  <a:cubicBezTo>
                    <a:pt x="4309" y="10942"/>
                    <a:pt x="3141" y="8323"/>
                    <a:pt x="2209" y="5647"/>
                  </a:cubicBezTo>
                  <a:cubicBezTo>
                    <a:pt x="1594" y="3881"/>
                    <a:pt x="1084" y="2080"/>
                    <a:pt x="663" y="258"/>
                  </a:cubicBezTo>
                  <a:cubicBezTo>
                    <a:pt x="622" y="83"/>
                    <a:pt x="469" y="0"/>
                    <a:pt x="32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1"/>
            <p:cNvSpPr/>
            <p:nvPr/>
          </p:nvSpPr>
          <p:spPr>
            <a:xfrm>
              <a:off x="2818075" y="1602600"/>
              <a:ext cx="2278125" cy="1596600"/>
            </a:xfrm>
            <a:custGeom>
              <a:avLst/>
              <a:gdLst/>
              <a:ahLst/>
              <a:cxnLst/>
              <a:rect l="l" t="t" r="r" b="b"/>
              <a:pathLst>
                <a:path w="91125" h="63864" extrusionOk="0">
                  <a:moveTo>
                    <a:pt x="58460" y="0"/>
                  </a:moveTo>
                  <a:cubicBezTo>
                    <a:pt x="53558" y="0"/>
                    <a:pt x="48666" y="648"/>
                    <a:pt x="43931" y="1919"/>
                  </a:cubicBezTo>
                  <a:cubicBezTo>
                    <a:pt x="38261" y="3438"/>
                    <a:pt x="32860" y="5859"/>
                    <a:pt x="27866" y="8937"/>
                  </a:cubicBezTo>
                  <a:cubicBezTo>
                    <a:pt x="23007" y="11934"/>
                    <a:pt x="18553" y="15544"/>
                    <a:pt x="14764" y="19826"/>
                  </a:cubicBezTo>
                  <a:cubicBezTo>
                    <a:pt x="11376" y="23656"/>
                    <a:pt x="8538" y="27968"/>
                    <a:pt x="6313" y="32572"/>
                  </a:cubicBezTo>
                  <a:cubicBezTo>
                    <a:pt x="4186" y="36972"/>
                    <a:pt x="2615" y="41638"/>
                    <a:pt x="1572" y="46412"/>
                  </a:cubicBezTo>
                  <a:cubicBezTo>
                    <a:pt x="576" y="50973"/>
                    <a:pt x="67" y="55636"/>
                    <a:pt x="13" y="60305"/>
                  </a:cubicBezTo>
                  <a:cubicBezTo>
                    <a:pt x="1" y="61400"/>
                    <a:pt x="16" y="62498"/>
                    <a:pt x="55" y="63595"/>
                  </a:cubicBezTo>
                  <a:cubicBezTo>
                    <a:pt x="61" y="63778"/>
                    <a:pt x="196" y="63864"/>
                    <a:pt x="337" y="63864"/>
                  </a:cubicBezTo>
                  <a:cubicBezTo>
                    <a:pt x="502" y="63864"/>
                    <a:pt x="676" y="63747"/>
                    <a:pt x="669" y="63534"/>
                  </a:cubicBezTo>
                  <a:cubicBezTo>
                    <a:pt x="508" y="58992"/>
                    <a:pt x="789" y="54439"/>
                    <a:pt x="1524" y="49955"/>
                  </a:cubicBezTo>
                  <a:cubicBezTo>
                    <a:pt x="2302" y="45208"/>
                    <a:pt x="3588" y="40545"/>
                    <a:pt x="5416" y="36094"/>
                  </a:cubicBezTo>
                  <a:cubicBezTo>
                    <a:pt x="7314" y="31471"/>
                    <a:pt x="9797" y="27090"/>
                    <a:pt x="12842" y="23126"/>
                  </a:cubicBezTo>
                  <a:cubicBezTo>
                    <a:pt x="16122" y="18856"/>
                    <a:pt x="20037" y="15097"/>
                    <a:pt x="24417" y="11967"/>
                  </a:cubicBezTo>
                  <a:cubicBezTo>
                    <a:pt x="29335" y="8454"/>
                    <a:pt x="34727" y="5586"/>
                    <a:pt x="40449" y="3626"/>
                  </a:cubicBezTo>
                  <a:cubicBezTo>
                    <a:pt x="45300" y="1961"/>
                    <a:pt x="50373" y="971"/>
                    <a:pt x="55495" y="696"/>
                  </a:cubicBezTo>
                  <a:cubicBezTo>
                    <a:pt x="56493" y="642"/>
                    <a:pt x="57492" y="616"/>
                    <a:pt x="58491" y="616"/>
                  </a:cubicBezTo>
                  <a:cubicBezTo>
                    <a:pt x="61946" y="616"/>
                    <a:pt x="65398" y="933"/>
                    <a:pt x="68799" y="1540"/>
                  </a:cubicBezTo>
                  <a:cubicBezTo>
                    <a:pt x="72442" y="2189"/>
                    <a:pt x="76022" y="3168"/>
                    <a:pt x="79493" y="4445"/>
                  </a:cubicBezTo>
                  <a:cubicBezTo>
                    <a:pt x="82031" y="5379"/>
                    <a:pt x="84516" y="6468"/>
                    <a:pt x="86911" y="7724"/>
                  </a:cubicBezTo>
                  <a:cubicBezTo>
                    <a:pt x="88078" y="8338"/>
                    <a:pt x="89278" y="9014"/>
                    <a:pt x="90320" y="9696"/>
                  </a:cubicBezTo>
                  <a:cubicBezTo>
                    <a:pt x="90368" y="9727"/>
                    <a:pt x="90416" y="9759"/>
                    <a:pt x="90463" y="9792"/>
                  </a:cubicBezTo>
                  <a:cubicBezTo>
                    <a:pt x="90523" y="9833"/>
                    <a:pt x="90585" y="9850"/>
                    <a:pt x="90645" y="9850"/>
                  </a:cubicBezTo>
                  <a:cubicBezTo>
                    <a:pt x="90910" y="9850"/>
                    <a:pt x="91125" y="9499"/>
                    <a:pt x="90856" y="9314"/>
                  </a:cubicBezTo>
                  <a:cubicBezTo>
                    <a:pt x="90078" y="8780"/>
                    <a:pt x="89252" y="8307"/>
                    <a:pt x="88428" y="7846"/>
                  </a:cubicBezTo>
                  <a:cubicBezTo>
                    <a:pt x="86280" y="6642"/>
                    <a:pt x="84046" y="5589"/>
                    <a:pt x="81764" y="4663"/>
                  </a:cubicBezTo>
                  <a:cubicBezTo>
                    <a:pt x="78473" y="3326"/>
                    <a:pt x="75069" y="2254"/>
                    <a:pt x="71602" y="1475"/>
                  </a:cubicBezTo>
                  <a:cubicBezTo>
                    <a:pt x="67373" y="525"/>
                    <a:pt x="63048" y="18"/>
                    <a:pt x="58714" y="1"/>
                  </a:cubicBezTo>
                  <a:cubicBezTo>
                    <a:pt x="58629" y="1"/>
                    <a:pt x="58544" y="0"/>
                    <a:pt x="5846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1"/>
            <p:cNvSpPr/>
            <p:nvPr/>
          </p:nvSpPr>
          <p:spPr>
            <a:xfrm>
              <a:off x="2887900" y="2817400"/>
              <a:ext cx="146225" cy="186925"/>
            </a:xfrm>
            <a:custGeom>
              <a:avLst/>
              <a:gdLst/>
              <a:ahLst/>
              <a:cxnLst/>
              <a:rect l="l" t="t" r="r" b="b"/>
              <a:pathLst>
                <a:path w="5849" h="7477" extrusionOk="0">
                  <a:moveTo>
                    <a:pt x="2742" y="593"/>
                  </a:moveTo>
                  <a:cubicBezTo>
                    <a:pt x="2753" y="593"/>
                    <a:pt x="2763" y="593"/>
                    <a:pt x="2774" y="593"/>
                  </a:cubicBezTo>
                  <a:cubicBezTo>
                    <a:pt x="3322" y="607"/>
                    <a:pt x="3744" y="924"/>
                    <a:pt x="4016" y="1382"/>
                  </a:cubicBezTo>
                  <a:cubicBezTo>
                    <a:pt x="4578" y="2338"/>
                    <a:pt x="5114" y="3488"/>
                    <a:pt x="5070" y="4624"/>
                  </a:cubicBezTo>
                  <a:cubicBezTo>
                    <a:pt x="5031" y="5712"/>
                    <a:pt x="4187" y="6688"/>
                    <a:pt x="3090" y="6843"/>
                  </a:cubicBezTo>
                  <a:cubicBezTo>
                    <a:pt x="3013" y="6854"/>
                    <a:pt x="2937" y="6859"/>
                    <a:pt x="2863" y="6859"/>
                  </a:cubicBezTo>
                  <a:cubicBezTo>
                    <a:pt x="2046" y="6859"/>
                    <a:pt x="1441" y="6212"/>
                    <a:pt x="1143" y="5471"/>
                  </a:cubicBezTo>
                  <a:cubicBezTo>
                    <a:pt x="607" y="4147"/>
                    <a:pt x="855" y="2621"/>
                    <a:pt x="1471" y="1373"/>
                  </a:cubicBezTo>
                  <a:cubicBezTo>
                    <a:pt x="1722" y="898"/>
                    <a:pt x="2202" y="593"/>
                    <a:pt x="2742" y="593"/>
                  </a:cubicBezTo>
                  <a:close/>
                  <a:moveTo>
                    <a:pt x="2748" y="1"/>
                  </a:moveTo>
                  <a:cubicBezTo>
                    <a:pt x="2037" y="1"/>
                    <a:pt x="1327" y="364"/>
                    <a:pt x="933" y="1077"/>
                  </a:cubicBezTo>
                  <a:lnTo>
                    <a:pt x="933" y="1077"/>
                  </a:lnTo>
                  <a:cubicBezTo>
                    <a:pt x="925" y="1089"/>
                    <a:pt x="918" y="1102"/>
                    <a:pt x="911" y="1115"/>
                  </a:cubicBezTo>
                  <a:cubicBezTo>
                    <a:pt x="248" y="2457"/>
                    <a:pt x="1" y="4071"/>
                    <a:pt x="498" y="5510"/>
                  </a:cubicBezTo>
                  <a:cubicBezTo>
                    <a:pt x="859" y="6556"/>
                    <a:pt x="1702" y="7477"/>
                    <a:pt x="2863" y="7477"/>
                  </a:cubicBezTo>
                  <a:cubicBezTo>
                    <a:pt x="2892" y="7477"/>
                    <a:pt x="2922" y="7476"/>
                    <a:pt x="2952" y="7475"/>
                  </a:cubicBezTo>
                  <a:cubicBezTo>
                    <a:pt x="4278" y="7423"/>
                    <a:pt x="5473" y="6289"/>
                    <a:pt x="5654" y="4995"/>
                  </a:cubicBezTo>
                  <a:cubicBezTo>
                    <a:pt x="5849" y="3606"/>
                    <a:pt x="5203" y="2186"/>
                    <a:pt x="4515" y="1019"/>
                  </a:cubicBezTo>
                  <a:cubicBezTo>
                    <a:pt x="4113" y="336"/>
                    <a:pt x="3430" y="1"/>
                    <a:pt x="274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1"/>
            <p:cNvSpPr/>
            <p:nvPr/>
          </p:nvSpPr>
          <p:spPr>
            <a:xfrm>
              <a:off x="3222900" y="2069875"/>
              <a:ext cx="150075" cy="178375"/>
            </a:xfrm>
            <a:custGeom>
              <a:avLst/>
              <a:gdLst/>
              <a:ahLst/>
              <a:cxnLst/>
              <a:rect l="l" t="t" r="r" b="b"/>
              <a:pathLst>
                <a:path w="6003" h="7135" extrusionOk="0">
                  <a:moveTo>
                    <a:pt x="3388" y="613"/>
                  </a:moveTo>
                  <a:cubicBezTo>
                    <a:pt x="3796" y="613"/>
                    <a:pt x="4198" y="716"/>
                    <a:pt x="4526" y="936"/>
                  </a:cubicBezTo>
                  <a:cubicBezTo>
                    <a:pt x="5273" y="1437"/>
                    <a:pt x="5340" y="2428"/>
                    <a:pt x="5156" y="3230"/>
                  </a:cubicBezTo>
                  <a:cubicBezTo>
                    <a:pt x="4856" y="4531"/>
                    <a:pt x="3909" y="5607"/>
                    <a:pt x="2806" y="6315"/>
                  </a:cubicBezTo>
                  <a:cubicBezTo>
                    <a:pt x="2806" y="6315"/>
                    <a:pt x="2806" y="6315"/>
                    <a:pt x="2806" y="6315"/>
                  </a:cubicBezTo>
                  <a:lnTo>
                    <a:pt x="2806" y="6315"/>
                  </a:lnTo>
                  <a:cubicBezTo>
                    <a:pt x="2574" y="6454"/>
                    <a:pt x="2315" y="6523"/>
                    <a:pt x="2058" y="6523"/>
                  </a:cubicBezTo>
                  <a:cubicBezTo>
                    <a:pt x="1717" y="6523"/>
                    <a:pt x="1380" y="6403"/>
                    <a:pt x="1110" y="6166"/>
                  </a:cubicBezTo>
                  <a:cubicBezTo>
                    <a:pt x="604" y="5720"/>
                    <a:pt x="618" y="5096"/>
                    <a:pt x="657" y="4477"/>
                  </a:cubicBezTo>
                  <a:cubicBezTo>
                    <a:pt x="725" y="3380"/>
                    <a:pt x="920" y="2107"/>
                    <a:pt x="1714" y="1280"/>
                  </a:cubicBezTo>
                  <a:cubicBezTo>
                    <a:pt x="2125" y="853"/>
                    <a:pt x="2764" y="613"/>
                    <a:pt x="3388" y="613"/>
                  </a:cubicBezTo>
                  <a:close/>
                  <a:moveTo>
                    <a:pt x="3376" y="1"/>
                  </a:moveTo>
                  <a:cubicBezTo>
                    <a:pt x="2666" y="1"/>
                    <a:pt x="1949" y="243"/>
                    <a:pt x="1441" y="692"/>
                  </a:cubicBezTo>
                  <a:cubicBezTo>
                    <a:pt x="385" y="1629"/>
                    <a:pt x="108" y="3178"/>
                    <a:pt x="42" y="4520"/>
                  </a:cubicBezTo>
                  <a:cubicBezTo>
                    <a:pt x="0" y="5370"/>
                    <a:pt x="96" y="6192"/>
                    <a:pt x="836" y="6735"/>
                  </a:cubicBezTo>
                  <a:cubicBezTo>
                    <a:pt x="1202" y="7005"/>
                    <a:pt x="1621" y="7134"/>
                    <a:pt x="2042" y="7134"/>
                  </a:cubicBezTo>
                  <a:cubicBezTo>
                    <a:pt x="2428" y="7134"/>
                    <a:pt x="2817" y="7025"/>
                    <a:pt x="3169" y="6814"/>
                  </a:cubicBezTo>
                  <a:cubicBezTo>
                    <a:pt x="3180" y="6807"/>
                    <a:pt x="3190" y="6801"/>
                    <a:pt x="3200" y="6794"/>
                  </a:cubicBezTo>
                  <a:lnTo>
                    <a:pt x="3200" y="6794"/>
                  </a:lnTo>
                  <a:cubicBezTo>
                    <a:pt x="4394" y="6018"/>
                    <a:pt x="5366" y="4853"/>
                    <a:pt x="5734" y="3459"/>
                  </a:cubicBezTo>
                  <a:cubicBezTo>
                    <a:pt x="6003" y="2437"/>
                    <a:pt x="5881" y="1185"/>
                    <a:pt x="4982" y="505"/>
                  </a:cubicBezTo>
                  <a:cubicBezTo>
                    <a:pt x="4531" y="163"/>
                    <a:pt x="3956" y="1"/>
                    <a:pt x="337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1"/>
            <p:cNvSpPr/>
            <p:nvPr/>
          </p:nvSpPr>
          <p:spPr>
            <a:xfrm>
              <a:off x="2618600" y="1577925"/>
              <a:ext cx="1851875" cy="2726575"/>
            </a:xfrm>
            <a:custGeom>
              <a:avLst/>
              <a:gdLst/>
              <a:ahLst/>
              <a:cxnLst/>
              <a:rect l="l" t="t" r="r" b="b"/>
              <a:pathLst>
                <a:path w="74075" h="109063" extrusionOk="0">
                  <a:moveTo>
                    <a:pt x="59806" y="1"/>
                  </a:moveTo>
                  <a:cubicBezTo>
                    <a:pt x="51599" y="1"/>
                    <a:pt x="43338" y="1445"/>
                    <a:pt x="35796" y="4723"/>
                  </a:cubicBezTo>
                  <a:cubicBezTo>
                    <a:pt x="28392" y="7944"/>
                    <a:pt x="21950" y="12973"/>
                    <a:pt x="16596" y="18980"/>
                  </a:cubicBezTo>
                  <a:cubicBezTo>
                    <a:pt x="10961" y="25304"/>
                    <a:pt x="6568" y="32735"/>
                    <a:pt x="3822" y="40750"/>
                  </a:cubicBezTo>
                  <a:cubicBezTo>
                    <a:pt x="2226" y="45405"/>
                    <a:pt x="1213" y="50217"/>
                    <a:pt x="684" y="55106"/>
                  </a:cubicBezTo>
                  <a:cubicBezTo>
                    <a:pt x="213" y="59465"/>
                    <a:pt x="0" y="63860"/>
                    <a:pt x="176" y="68243"/>
                  </a:cubicBezTo>
                  <a:cubicBezTo>
                    <a:pt x="442" y="74896"/>
                    <a:pt x="1617" y="81612"/>
                    <a:pt x="4351" y="87720"/>
                  </a:cubicBezTo>
                  <a:cubicBezTo>
                    <a:pt x="6400" y="92299"/>
                    <a:pt x="9335" y="96462"/>
                    <a:pt x="13092" y="99799"/>
                  </a:cubicBezTo>
                  <a:cubicBezTo>
                    <a:pt x="16148" y="102514"/>
                    <a:pt x="19699" y="104650"/>
                    <a:pt x="23488" y="106172"/>
                  </a:cubicBezTo>
                  <a:cubicBezTo>
                    <a:pt x="26404" y="107343"/>
                    <a:pt x="29463" y="108170"/>
                    <a:pt x="32570" y="108643"/>
                  </a:cubicBezTo>
                  <a:cubicBezTo>
                    <a:pt x="34203" y="108892"/>
                    <a:pt x="35863" y="109062"/>
                    <a:pt x="37516" y="109062"/>
                  </a:cubicBezTo>
                  <a:cubicBezTo>
                    <a:pt x="37521" y="109062"/>
                    <a:pt x="37526" y="109062"/>
                    <a:pt x="37531" y="109062"/>
                  </a:cubicBezTo>
                  <a:cubicBezTo>
                    <a:pt x="37605" y="109062"/>
                    <a:pt x="37680" y="109062"/>
                    <a:pt x="37755" y="109060"/>
                  </a:cubicBezTo>
                  <a:cubicBezTo>
                    <a:pt x="38149" y="109047"/>
                    <a:pt x="38091" y="108444"/>
                    <a:pt x="37703" y="108444"/>
                  </a:cubicBezTo>
                  <a:cubicBezTo>
                    <a:pt x="37700" y="108444"/>
                    <a:pt x="37697" y="108444"/>
                    <a:pt x="37693" y="108444"/>
                  </a:cubicBezTo>
                  <a:cubicBezTo>
                    <a:pt x="37547" y="108448"/>
                    <a:pt x="37403" y="108450"/>
                    <a:pt x="37259" y="108450"/>
                  </a:cubicBezTo>
                  <a:cubicBezTo>
                    <a:pt x="36313" y="108450"/>
                    <a:pt x="35396" y="108366"/>
                    <a:pt x="34373" y="108255"/>
                  </a:cubicBezTo>
                  <a:cubicBezTo>
                    <a:pt x="31592" y="107953"/>
                    <a:pt x="28832" y="107362"/>
                    <a:pt x="26172" y="106492"/>
                  </a:cubicBezTo>
                  <a:cubicBezTo>
                    <a:pt x="22552" y="105307"/>
                    <a:pt x="19094" y="103603"/>
                    <a:pt x="16012" y="101356"/>
                  </a:cubicBezTo>
                  <a:cubicBezTo>
                    <a:pt x="12237" y="98606"/>
                    <a:pt x="9094" y="95075"/>
                    <a:pt x="6742" y="91042"/>
                  </a:cubicBezTo>
                  <a:cubicBezTo>
                    <a:pt x="3658" y="85755"/>
                    <a:pt x="1985" y="79748"/>
                    <a:pt x="1235" y="73704"/>
                  </a:cubicBezTo>
                  <a:cubicBezTo>
                    <a:pt x="747" y="69765"/>
                    <a:pt x="637" y="65781"/>
                    <a:pt x="795" y="61817"/>
                  </a:cubicBezTo>
                  <a:cubicBezTo>
                    <a:pt x="985" y="57067"/>
                    <a:pt x="1477" y="52298"/>
                    <a:pt x="2512" y="47655"/>
                  </a:cubicBezTo>
                  <a:cubicBezTo>
                    <a:pt x="4435" y="39021"/>
                    <a:pt x="8213" y="30845"/>
                    <a:pt x="13498" y="23754"/>
                  </a:cubicBezTo>
                  <a:cubicBezTo>
                    <a:pt x="17876" y="17881"/>
                    <a:pt x="23270" y="12621"/>
                    <a:pt x="29495" y="8726"/>
                  </a:cubicBezTo>
                  <a:cubicBezTo>
                    <a:pt x="37551" y="3686"/>
                    <a:pt x="46952" y="1182"/>
                    <a:pt x="56396" y="703"/>
                  </a:cubicBezTo>
                  <a:cubicBezTo>
                    <a:pt x="57629" y="641"/>
                    <a:pt x="58869" y="608"/>
                    <a:pt x="60110" y="608"/>
                  </a:cubicBezTo>
                  <a:cubicBezTo>
                    <a:pt x="64375" y="608"/>
                    <a:pt x="68665" y="993"/>
                    <a:pt x="72823" y="1869"/>
                  </a:cubicBezTo>
                  <a:cubicBezTo>
                    <a:pt x="73088" y="1925"/>
                    <a:pt x="73353" y="1982"/>
                    <a:pt x="73616" y="2047"/>
                  </a:cubicBezTo>
                  <a:cubicBezTo>
                    <a:pt x="73644" y="2054"/>
                    <a:pt x="73671" y="2058"/>
                    <a:pt x="73696" y="2058"/>
                  </a:cubicBezTo>
                  <a:cubicBezTo>
                    <a:pt x="74013" y="2058"/>
                    <a:pt x="74074" y="1530"/>
                    <a:pt x="73720" y="1439"/>
                  </a:cubicBezTo>
                  <a:cubicBezTo>
                    <a:pt x="69847" y="460"/>
                    <a:pt x="65735" y="139"/>
                    <a:pt x="61756" y="28"/>
                  </a:cubicBezTo>
                  <a:cubicBezTo>
                    <a:pt x="61106" y="10"/>
                    <a:pt x="60456" y="1"/>
                    <a:pt x="5980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1"/>
            <p:cNvSpPr/>
            <p:nvPr/>
          </p:nvSpPr>
          <p:spPr>
            <a:xfrm>
              <a:off x="2913650" y="3216575"/>
              <a:ext cx="144200" cy="30400"/>
            </a:xfrm>
            <a:custGeom>
              <a:avLst/>
              <a:gdLst/>
              <a:ahLst/>
              <a:cxnLst/>
              <a:rect l="l" t="t" r="r" b="b"/>
              <a:pathLst>
                <a:path w="5768" h="1216" extrusionOk="0">
                  <a:moveTo>
                    <a:pt x="464" y="1"/>
                  </a:moveTo>
                  <a:cubicBezTo>
                    <a:pt x="94" y="1"/>
                    <a:pt x="0" y="581"/>
                    <a:pt x="387" y="610"/>
                  </a:cubicBezTo>
                  <a:cubicBezTo>
                    <a:pt x="2031" y="734"/>
                    <a:pt x="3667" y="935"/>
                    <a:pt x="5292" y="1211"/>
                  </a:cubicBezTo>
                  <a:cubicBezTo>
                    <a:pt x="5312" y="1214"/>
                    <a:pt x="5332" y="1216"/>
                    <a:pt x="5350" y="1216"/>
                  </a:cubicBezTo>
                  <a:cubicBezTo>
                    <a:pt x="5694" y="1216"/>
                    <a:pt x="5768" y="664"/>
                    <a:pt x="5397" y="602"/>
                  </a:cubicBezTo>
                  <a:cubicBezTo>
                    <a:pt x="3773" y="326"/>
                    <a:pt x="2137" y="126"/>
                    <a:pt x="492" y="2"/>
                  </a:cubicBezTo>
                  <a:cubicBezTo>
                    <a:pt x="483" y="1"/>
                    <a:pt x="473" y="1"/>
                    <a:pt x="46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1"/>
            <p:cNvSpPr/>
            <p:nvPr/>
          </p:nvSpPr>
          <p:spPr>
            <a:xfrm>
              <a:off x="2893525" y="3306425"/>
              <a:ext cx="169550" cy="30800"/>
            </a:xfrm>
            <a:custGeom>
              <a:avLst/>
              <a:gdLst/>
              <a:ahLst/>
              <a:cxnLst/>
              <a:rect l="l" t="t" r="r" b="b"/>
              <a:pathLst>
                <a:path w="6782" h="1232" extrusionOk="0">
                  <a:moveTo>
                    <a:pt x="6376" y="1"/>
                  </a:moveTo>
                  <a:cubicBezTo>
                    <a:pt x="6364" y="1"/>
                    <a:pt x="6351" y="1"/>
                    <a:pt x="6338" y="3"/>
                  </a:cubicBezTo>
                  <a:cubicBezTo>
                    <a:pt x="4353" y="207"/>
                    <a:pt x="2368" y="412"/>
                    <a:pt x="384" y="616"/>
                  </a:cubicBezTo>
                  <a:cubicBezTo>
                    <a:pt x="1" y="655"/>
                    <a:pt x="45" y="1232"/>
                    <a:pt x="406" y="1232"/>
                  </a:cubicBezTo>
                  <a:cubicBezTo>
                    <a:pt x="418" y="1232"/>
                    <a:pt x="431" y="1231"/>
                    <a:pt x="444" y="1230"/>
                  </a:cubicBezTo>
                  <a:cubicBezTo>
                    <a:pt x="2429" y="1025"/>
                    <a:pt x="4414" y="821"/>
                    <a:pt x="6398" y="616"/>
                  </a:cubicBezTo>
                  <a:cubicBezTo>
                    <a:pt x="6781" y="578"/>
                    <a:pt x="6736" y="1"/>
                    <a:pt x="637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1"/>
            <p:cNvSpPr/>
            <p:nvPr/>
          </p:nvSpPr>
          <p:spPr>
            <a:xfrm>
              <a:off x="2958075" y="3401125"/>
              <a:ext cx="100850" cy="28575"/>
            </a:xfrm>
            <a:custGeom>
              <a:avLst/>
              <a:gdLst/>
              <a:ahLst/>
              <a:cxnLst/>
              <a:rect l="l" t="t" r="r" b="b"/>
              <a:pathLst>
                <a:path w="4034" h="1143" extrusionOk="0">
                  <a:moveTo>
                    <a:pt x="3689" y="1"/>
                  </a:moveTo>
                  <a:cubicBezTo>
                    <a:pt x="3653" y="1"/>
                    <a:pt x="3616" y="6"/>
                    <a:pt x="3580" y="16"/>
                  </a:cubicBezTo>
                  <a:cubicBezTo>
                    <a:pt x="2543" y="318"/>
                    <a:pt x="1473" y="487"/>
                    <a:pt x="393" y="529"/>
                  </a:cubicBezTo>
                  <a:cubicBezTo>
                    <a:pt x="1" y="544"/>
                    <a:pt x="56" y="1142"/>
                    <a:pt x="437" y="1142"/>
                  </a:cubicBezTo>
                  <a:cubicBezTo>
                    <a:pt x="443" y="1142"/>
                    <a:pt x="448" y="1142"/>
                    <a:pt x="454" y="1142"/>
                  </a:cubicBezTo>
                  <a:cubicBezTo>
                    <a:pt x="1589" y="1098"/>
                    <a:pt x="2711" y="908"/>
                    <a:pt x="3801" y="591"/>
                  </a:cubicBezTo>
                  <a:cubicBezTo>
                    <a:pt x="3961" y="544"/>
                    <a:pt x="4034" y="338"/>
                    <a:pt x="3979" y="192"/>
                  </a:cubicBezTo>
                  <a:cubicBezTo>
                    <a:pt x="3929" y="64"/>
                    <a:pt x="3813" y="1"/>
                    <a:pt x="368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1"/>
            <p:cNvSpPr/>
            <p:nvPr/>
          </p:nvSpPr>
          <p:spPr>
            <a:xfrm>
              <a:off x="3103225" y="2618625"/>
              <a:ext cx="80500" cy="28675"/>
            </a:xfrm>
            <a:custGeom>
              <a:avLst/>
              <a:gdLst/>
              <a:ahLst/>
              <a:cxnLst/>
              <a:rect l="l" t="t" r="r" b="b"/>
              <a:pathLst>
                <a:path w="3220" h="1147" extrusionOk="0">
                  <a:moveTo>
                    <a:pt x="326" y="0"/>
                  </a:moveTo>
                  <a:cubicBezTo>
                    <a:pt x="186" y="0"/>
                    <a:pt x="55" y="128"/>
                    <a:pt x="32" y="261"/>
                  </a:cubicBezTo>
                  <a:cubicBezTo>
                    <a:pt x="1" y="440"/>
                    <a:pt x="122" y="572"/>
                    <a:pt x="284" y="617"/>
                  </a:cubicBezTo>
                  <a:cubicBezTo>
                    <a:pt x="1121" y="855"/>
                    <a:pt x="1975" y="1031"/>
                    <a:pt x="2836" y="1144"/>
                  </a:cubicBezTo>
                  <a:cubicBezTo>
                    <a:pt x="2851" y="1146"/>
                    <a:pt x="2866" y="1147"/>
                    <a:pt x="2880" y="1147"/>
                  </a:cubicBezTo>
                  <a:cubicBezTo>
                    <a:pt x="3030" y="1147"/>
                    <a:pt x="3167" y="1046"/>
                    <a:pt x="3193" y="891"/>
                  </a:cubicBezTo>
                  <a:cubicBezTo>
                    <a:pt x="3220" y="733"/>
                    <a:pt x="3106" y="558"/>
                    <a:pt x="2940" y="536"/>
                  </a:cubicBezTo>
                  <a:cubicBezTo>
                    <a:pt x="2077" y="422"/>
                    <a:pt x="1225" y="246"/>
                    <a:pt x="387" y="9"/>
                  </a:cubicBezTo>
                  <a:cubicBezTo>
                    <a:pt x="367" y="3"/>
                    <a:pt x="346" y="0"/>
                    <a:pt x="32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1"/>
            <p:cNvSpPr/>
            <p:nvPr/>
          </p:nvSpPr>
          <p:spPr>
            <a:xfrm>
              <a:off x="3069250" y="2478200"/>
              <a:ext cx="143150" cy="78950"/>
            </a:xfrm>
            <a:custGeom>
              <a:avLst/>
              <a:gdLst/>
              <a:ahLst/>
              <a:cxnLst/>
              <a:rect l="l" t="t" r="r" b="b"/>
              <a:pathLst>
                <a:path w="5726" h="3158" extrusionOk="0">
                  <a:moveTo>
                    <a:pt x="421" y="1"/>
                  </a:moveTo>
                  <a:cubicBezTo>
                    <a:pt x="149" y="1"/>
                    <a:pt x="1" y="441"/>
                    <a:pt x="304" y="598"/>
                  </a:cubicBezTo>
                  <a:cubicBezTo>
                    <a:pt x="1924" y="1439"/>
                    <a:pt x="3545" y="2280"/>
                    <a:pt x="5164" y="3121"/>
                  </a:cubicBezTo>
                  <a:cubicBezTo>
                    <a:pt x="5212" y="3146"/>
                    <a:pt x="5259" y="3157"/>
                    <a:pt x="5303" y="3157"/>
                  </a:cubicBezTo>
                  <a:cubicBezTo>
                    <a:pt x="5577" y="3157"/>
                    <a:pt x="5725" y="2717"/>
                    <a:pt x="5422" y="2560"/>
                  </a:cubicBezTo>
                  <a:cubicBezTo>
                    <a:pt x="3801" y="1718"/>
                    <a:pt x="2180" y="878"/>
                    <a:pt x="560" y="38"/>
                  </a:cubicBezTo>
                  <a:cubicBezTo>
                    <a:pt x="512" y="12"/>
                    <a:pt x="465" y="1"/>
                    <a:pt x="42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1"/>
            <p:cNvSpPr/>
            <p:nvPr/>
          </p:nvSpPr>
          <p:spPr>
            <a:xfrm>
              <a:off x="3219000" y="2437300"/>
              <a:ext cx="44800" cy="28300"/>
            </a:xfrm>
            <a:custGeom>
              <a:avLst/>
              <a:gdLst/>
              <a:ahLst/>
              <a:cxnLst/>
              <a:rect l="l" t="t" r="r" b="b"/>
              <a:pathLst>
                <a:path w="1792" h="1132" extrusionOk="0">
                  <a:moveTo>
                    <a:pt x="341" y="0"/>
                  </a:moveTo>
                  <a:cubicBezTo>
                    <a:pt x="223" y="0"/>
                    <a:pt x="108" y="58"/>
                    <a:pt x="59" y="175"/>
                  </a:cubicBezTo>
                  <a:cubicBezTo>
                    <a:pt x="0" y="322"/>
                    <a:pt x="50" y="522"/>
                    <a:pt x="210" y="584"/>
                  </a:cubicBezTo>
                  <a:cubicBezTo>
                    <a:pt x="591" y="731"/>
                    <a:pt x="960" y="904"/>
                    <a:pt x="1315" y="1104"/>
                  </a:cubicBezTo>
                  <a:cubicBezTo>
                    <a:pt x="1349" y="1123"/>
                    <a:pt x="1393" y="1131"/>
                    <a:pt x="1437" y="1131"/>
                  </a:cubicBezTo>
                  <a:cubicBezTo>
                    <a:pt x="1479" y="1131"/>
                    <a:pt x="1521" y="1124"/>
                    <a:pt x="1555" y="1111"/>
                  </a:cubicBezTo>
                  <a:cubicBezTo>
                    <a:pt x="1624" y="1084"/>
                    <a:pt x="1695" y="1022"/>
                    <a:pt x="1724" y="952"/>
                  </a:cubicBezTo>
                  <a:cubicBezTo>
                    <a:pt x="1792" y="786"/>
                    <a:pt x="1723" y="628"/>
                    <a:pt x="1573" y="543"/>
                  </a:cubicBezTo>
                  <a:cubicBezTo>
                    <a:pt x="1218" y="344"/>
                    <a:pt x="849" y="170"/>
                    <a:pt x="468" y="24"/>
                  </a:cubicBezTo>
                  <a:cubicBezTo>
                    <a:pt x="428" y="8"/>
                    <a:pt x="384" y="0"/>
                    <a:pt x="34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1"/>
            <p:cNvSpPr/>
            <p:nvPr/>
          </p:nvSpPr>
          <p:spPr>
            <a:xfrm>
              <a:off x="3553050" y="2057750"/>
              <a:ext cx="51225" cy="57550"/>
            </a:xfrm>
            <a:custGeom>
              <a:avLst/>
              <a:gdLst/>
              <a:ahLst/>
              <a:cxnLst/>
              <a:rect l="l" t="t" r="r" b="b"/>
              <a:pathLst>
                <a:path w="2049" h="2302" extrusionOk="0">
                  <a:moveTo>
                    <a:pt x="339" y="1"/>
                  </a:moveTo>
                  <a:cubicBezTo>
                    <a:pt x="272" y="1"/>
                    <a:pt x="207" y="20"/>
                    <a:pt x="158" y="59"/>
                  </a:cubicBezTo>
                  <a:cubicBezTo>
                    <a:pt x="17" y="171"/>
                    <a:pt x="1" y="341"/>
                    <a:pt x="89" y="490"/>
                  </a:cubicBezTo>
                  <a:cubicBezTo>
                    <a:pt x="471" y="1140"/>
                    <a:pt x="952" y="1724"/>
                    <a:pt x="1510" y="2233"/>
                  </a:cubicBezTo>
                  <a:cubicBezTo>
                    <a:pt x="1561" y="2279"/>
                    <a:pt x="1630" y="2302"/>
                    <a:pt x="1700" y="2302"/>
                  </a:cubicBezTo>
                  <a:cubicBezTo>
                    <a:pt x="1794" y="2302"/>
                    <a:pt x="1888" y="2262"/>
                    <a:pt x="1942" y="2189"/>
                  </a:cubicBezTo>
                  <a:cubicBezTo>
                    <a:pt x="2048" y="2048"/>
                    <a:pt x="2027" y="1871"/>
                    <a:pt x="1900" y="1754"/>
                  </a:cubicBezTo>
                  <a:cubicBezTo>
                    <a:pt x="1625" y="1505"/>
                    <a:pt x="1431" y="1299"/>
                    <a:pt x="1198" y="1009"/>
                  </a:cubicBezTo>
                  <a:cubicBezTo>
                    <a:pt x="972" y="731"/>
                    <a:pt x="770" y="436"/>
                    <a:pt x="589" y="127"/>
                  </a:cubicBezTo>
                  <a:cubicBezTo>
                    <a:pt x="540" y="44"/>
                    <a:pt x="438" y="1"/>
                    <a:pt x="33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1"/>
            <p:cNvSpPr/>
            <p:nvPr/>
          </p:nvSpPr>
          <p:spPr>
            <a:xfrm>
              <a:off x="3620950" y="1955725"/>
              <a:ext cx="68275" cy="90225"/>
            </a:xfrm>
            <a:custGeom>
              <a:avLst/>
              <a:gdLst/>
              <a:ahLst/>
              <a:cxnLst/>
              <a:rect l="l" t="t" r="r" b="b"/>
              <a:pathLst>
                <a:path w="2731" h="3609" extrusionOk="0">
                  <a:moveTo>
                    <a:pt x="431" y="1"/>
                  </a:moveTo>
                  <a:cubicBezTo>
                    <a:pt x="216" y="1"/>
                    <a:pt x="0" y="255"/>
                    <a:pt x="159" y="494"/>
                  </a:cubicBezTo>
                  <a:cubicBezTo>
                    <a:pt x="815" y="1477"/>
                    <a:pt x="1455" y="2472"/>
                    <a:pt x="2081" y="3474"/>
                  </a:cubicBezTo>
                  <a:cubicBezTo>
                    <a:pt x="2140" y="3569"/>
                    <a:pt x="2222" y="3608"/>
                    <a:pt x="2305" y="3608"/>
                  </a:cubicBezTo>
                  <a:cubicBezTo>
                    <a:pt x="2516" y="3608"/>
                    <a:pt x="2731" y="3353"/>
                    <a:pt x="2580" y="3112"/>
                  </a:cubicBezTo>
                  <a:cubicBezTo>
                    <a:pt x="1956" y="2107"/>
                    <a:pt x="1315" y="1115"/>
                    <a:pt x="659" y="131"/>
                  </a:cubicBezTo>
                  <a:cubicBezTo>
                    <a:pt x="597" y="39"/>
                    <a:pt x="514" y="1"/>
                    <a:pt x="43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1"/>
            <p:cNvSpPr/>
            <p:nvPr/>
          </p:nvSpPr>
          <p:spPr>
            <a:xfrm>
              <a:off x="3736075" y="1940725"/>
              <a:ext cx="44900" cy="55625"/>
            </a:xfrm>
            <a:custGeom>
              <a:avLst/>
              <a:gdLst/>
              <a:ahLst/>
              <a:cxnLst/>
              <a:rect l="l" t="t" r="r" b="b"/>
              <a:pathLst>
                <a:path w="1796" h="2225" extrusionOk="0">
                  <a:moveTo>
                    <a:pt x="343" y="0"/>
                  </a:moveTo>
                  <a:cubicBezTo>
                    <a:pt x="279" y="0"/>
                    <a:pt x="216" y="19"/>
                    <a:pt x="166" y="59"/>
                  </a:cubicBezTo>
                  <a:cubicBezTo>
                    <a:pt x="33" y="165"/>
                    <a:pt x="0" y="348"/>
                    <a:pt x="98" y="490"/>
                  </a:cubicBezTo>
                  <a:cubicBezTo>
                    <a:pt x="464" y="1026"/>
                    <a:pt x="832" y="1562"/>
                    <a:pt x="1199" y="2098"/>
                  </a:cubicBezTo>
                  <a:cubicBezTo>
                    <a:pt x="1254" y="2179"/>
                    <a:pt x="1354" y="2225"/>
                    <a:pt x="1454" y="2225"/>
                  </a:cubicBezTo>
                  <a:cubicBezTo>
                    <a:pt x="1517" y="2225"/>
                    <a:pt x="1579" y="2206"/>
                    <a:pt x="1629" y="2166"/>
                  </a:cubicBezTo>
                  <a:cubicBezTo>
                    <a:pt x="1763" y="2060"/>
                    <a:pt x="1795" y="1879"/>
                    <a:pt x="1698" y="1736"/>
                  </a:cubicBezTo>
                  <a:cubicBezTo>
                    <a:pt x="1331" y="1199"/>
                    <a:pt x="963" y="664"/>
                    <a:pt x="598" y="127"/>
                  </a:cubicBezTo>
                  <a:cubicBezTo>
                    <a:pt x="542" y="46"/>
                    <a:pt x="442" y="0"/>
                    <a:pt x="34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1"/>
            <p:cNvSpPr/>
            <p:nvPr/>
          </p:nvSpPr>
          <p:spPr>
            <a:xfrm>
              <a:off x="4061325" y="1830350"/>
              <a:ext cx="36925" cy="60550"/>
            </a:xfrm>
            <a:custGeom>
              <a:avLst/>
              <a:gdLst/>
              <a:ahLst/>
              <a:cxnLst/>
              <a:rect l="l" t="t" r="r" b="b"/>
              <a:pathLst>
                <a:path w="1477" h="2422" extrusionOk="0">
                  <a:moveTo>
                    <a:pt x="352" y="1"/>
                  </a:moveTo>
                  <a:cubicBezTo>
                    <a:pt x="316" y="1"/>
                    <a:pt x="280" y="8"/>
                    <a:pt x="245" y="23"/>
                  </a:cubicBezTo>
                  <a:cubicBezTo>
                    <a:pt x="96" y="88"/>
                    <a:pt x="1" y="263"/>
                    <a:pt x="68" y="422"/>
                  </a:cubicBezTo>
                  <a:cubicBezTo>
                    <a:pt x="323" y="1021"/>
                    <a:pt x="578" y="1622"/>
                    <a:pt x="831" y="2222"/>
                  </a:cubicBezTo>
                  <a:cubicBezTo>
                    <a:pt x="880" y="2337"/>
                    <a:pt x="999" y="2421"/>
                    <a:pt x="1123" y="2421"/>
                  </a:cubicBezTo>
                  <a:cubicBezTo>
                    <a:pt x="1159" y="2421"/>
                    <a:pt x="1195" y="2414"/>
                    <a:pt x="1230" y="2399"/>
                  </a:cubicBezTo>
                  <a:cubicBezTo>
                    <a:pt x="1380" y="2334"/>
                    <a:pt x="1476" y="2159"/>
                    <a:pt x="1408" y="2000"/>
                  </a:cubicBezTo>
                  <a:cubicBezTo>
                    <a:pt x="1152" y="1400"/>
                    <a:pt x="898" y="800"/>
                    <a:pt x="644" y="200"/>
                  </a:cubicBezTo>
                  <a:cubicBezTo>
                    <a:pt x="595" y="85"/>
                    <a:pt x="476" y="1"/>
                    <a:pt x="35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1"/>
            <p:cNvSpPr/>
            <p:nvPr/>
          </p:nvSpPr>
          <p:spPr>
            <a:xfrm>
              <a:off x="4179000" y="1755775"/>
              <a:ext cx="36050" cy="102950"/>
            </a:xfrm>
            <a:custGeom>
              <a:avLst/>
              <a:gdLst/>
              <a:ahLst/>
              <a:cxnLst/>
              <a:rect l="l" t="t" r="r" b="b"/>
              <a:pathLst>
                <a:path w="1442" h="4118" extrusionOk="0">
                  <a:moveTo>
                    <a:pt x="343" y="0"/>
                  </a:moveTo>
                  <a:cubicBezTo>
                    <a:pt x="333" y="0"/>
                    <a:pt x="323" y="1"/>
                    <a:pt x="312" y="2"/>
                  </a:cubicBezTo>
                  <a:cubicBezTo>
                    <a:pt x="161" y="17"/>
                    <a:pt x="1" y="176"/>
                    <a:pt x="36" y="339"/>
                  </a:cubicBezTo>
                  <a:cubicBezTo>
                    <a:pt x="287" y="1506"/>
                    <a:pt x="540" y="2672"/>
                    <a:pt x="792" y="3839"/>
                  </a:cubicBezTo>
                  <a:cubicBezTo>
                    <a:pt x="824" y="3993"/>
                    <a:pt x="935" y="4118"/>
                    <a:pt x="1099" y="4118"/>
                  </a:cubicBezTo>
                  <a:cubicBezTo>
                    <a:pt x="1109" y="4118"/>
                    <a:pt x="1119" y="4117"/>
                    <a:pt x="1129" y="4116"/>
                  </a:cubicBezTo>
                  <a:cubicBezTo>
                    <a:pt x="1281" y="4102"/>
                    <a:pt x="1441" y="3942"/>
                    <a:pt x="1406" y="3777"/>
                  </a:cubicBezTo>
                  <a:cubicBezTo>
                    <a:pt x="1154" y="2611"/>
                    <a:pt x="902" y="1445"/>
                    <a:pt x="650" y="279"/>
                  </a:cubicBezTo>
                  <a:cubicBezTo>
                    <a:pt x="617" y="125"/>
                    <a:pt x="506" y="0"/>
                    <a:pt x="34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1"/>
            <p:cNvSpPr/>
            <p:nvPr/>
          </p:nvSpPr>
          <p:spPr>
            <a:xfrm>
              <a:off x="4318975" y="1798825"/>
              <a:ext cx="19875" cy="50900"/>
            </a:xfrm>
            <a:custGeom>
              <a:avLst/>
              <a:gdLst/>
              <a:ahLst/>
              <a:cxnLst/>
              <a:rect l="l" t="t" r="r" b="b"/>
              <a:pathLst>
                <a:path w="795" h="2036" extrusionOk="0">
                  <a:moveTo>
                    <a:pt x="486" y="0"/>
                  </a:moveTo>
                  <a:cubicBezTo>
                    <a:pt x="340" y="0"/>
                    <a:pt x="186" y="97"/>
                    <a:pt x="170" y="256"/>
                  </a:cubicBezTo>
                  <a:cubicBezTo>
                    <a:pt x="119" y="729"/>
                    <a:pt x="68" y="1202"/>
                    <a:pt x="17" y="1676"/>
                  </a:cubicBezTo>
                  <a:cubicBezTo>
                    <a:pt x="0" y="1837"/>
                    <a:pt x="96" y="2012"/>
                    <a:pt x="269" y="2033"/>
                  </a:cubicBezTo>
                  <a:cubicBezTo>
                    <a:pt x="282" y="2034"/>
                    <a:pt x="295" y="2035"/>
                    <a:pt x="309" y="2035"/>
                  </a:cubicBezTo>
                  <a:cubicBezTo>
                    <a:pt x="455" y="2035"/>
                    <a:pt x="609" y="1937"/>
                    <a:pt x="626" y="1780"/>
                  </a:cubicBezTo>
                  <a:cubicBezTo>
                    <a:pt x="676" y="1306"/>
                    <a:pt x="726" y="832"/>
                    <a:pt x="778" y="359"/>
                  </a:cubicBezTo>
                  <a:cubicBezTo>
                    <a:pt x="794" y="199"/>
                    <a:pt x="699" y="24"/>
                    <a:pt x="526" y="3"/>
                  </a:cubicBezTo>
                  <a:cubicBezTo>
                    <a:pt x="513" y="1"/>
                    <a:pt x="500" y="0"/>
                    <a:pt x="4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1"/>
            <p:cNvSpPr/>
            <p:nvPr/>
          </p:nvSpPr>
          <p:spPr>
            <a:xfrm>
              <a:off x="4638525" y="1797400"/>
              <a:ext cx="19650" cy="65550"/>
            </a:xfrm>
            <a:custGeom>
              <a:avLst/>
              <a:gdLst/>
              <a:ahLst/>
              <a:cxnLst/>
              <a:rect l="l" t="t" r="r" b="b"/>
              <a:pathLst>
                <a:path w="786" h="2622" extrusionOk="0">
                  <a:moveTo>
                    <a:pt x="484" y="1"/>
                  </a:moveTo>
                  <a:cubicBezTo>
                    <a:pt x="340" y="1"/>
                    <a:pt x="178" y="97"/>
                    <a:pt x="166" y="256"/>
                  </a:cubicBezTo>
                  <a:cubicBezTo>
                    <a:pt x="115" y="925"/>
                    <a:pt x="64" y="1594"/>
                    <a:pt x="12" y="2263"/>
                  </a:cubicBezTo>
                  <a:cubicBezTo>
                    <a:pt x="1" y="2423"/>
                    <a:pt x="89" y="2597"/>
                    <a:pt x="265" y="2619"/>
                  </a:cubicBezTo>
                  <a:cubicBezTo>
                    <a:pt x="278" y="2621"/>
                    <a:pt x="291" y="2621"/>
                    <a:pt x="304" y="2621"/>
                  </a:cubicBezTo>
                  <a:cubicBezTo>
                    <a:pt x="448" y="2621"/>
                    <a:pt x="609" y="2525"/>
                    <a:pt x="620" y="2366"/>
                  </a:cubicBezTo>
                  <a:cubicBezTo>
                    <a:pt x="672" y="1697"/>
                    <a:pt x="722" y="1028"/>
                    <a:pt x="774" y="359"/>
                  </a:cubicBezTo>
                  <a:cubicBezTo>
                    <a:pt x="786" y="199"/>
                    <a:pt x="698" y="25"/>
                    <a:pt x="522" y="3"/>
                  </a:cubicBezTo>
                  <a:cubicBezTo>
                    <a:pt x="509" y="1"/>
                    <a:pt x="497" y="1"/>
                    <a:pt x="48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1"/>
            <p:cNvSpPr/>
            <p:nvPr/>
          </p:nvSpPr>
          <p:spPr>
            <a:xfrm>
              <a:off x="4773550" y="1791950"/>
              <a:ext cx="19200" cy="97500"/>
            </a:xfrm>
            <a:custGeom>
              <a:avLst/>
              <a:gdLst/>
              <a:ahLst/>
              <a:cxnLst/>
              <a:rect l="l" t="t" r="r" b="b"/>
              <a:pathLst>
                <a:path w="768" h="3900" extrusionOk="0">
                  <a:moveTo>
                    <a:pt x="452" y="0"/>
                  </a:moveTo>
                  <a:cubicBezTo>
                    <a:pt x="309" y="0"/>
                    <a:pt x="157" y="105"/>
                    <a:pt x="143" y="256"/>
                  </a:cubicBezTo>
                  <a:cubicBezTo>
                    <a:pt x="35" y="1377"/>
                    <a:pt x="0" y="2504"/>
                    <a:pt x="39" y="3630"/>
                  </a:cubicBezTo>
                  <a:cubicBezTo>
                    <a:pt x="45" y="3814"/>
                    <a:pt x="180" y="3899"/>
                    <a:pt x="321" y="3899"/>
                  </a:cubicBezTo>
                  <a:cubicBezTo>
                    <a:pt x="486" y="3899"/>
                    <a:pt x="660" y="3783"/>
                    <a:pt x="653" y="3570"/>
                  </a:cubicBezTo>
                  <a:cubicBezTo>
                    <a:pt x="617" y="2498"/>
                    <a:pt x="649" y="1427"/>
                    <a:pt x="752" y="361"/>
                  </a:cubicBezTo>
                  <a:cubicBezTo>
                    <a:pt x="768" y="195"/>
                    <a:pt x="674" y="33"/>
                    <a:pt x="500" y="4"/>
                  </a:cubicBezTo>
                  <a:cubicBezTo>
                    <a:pt x="484" y="2"/>
                    <a:pt x="468" y="0"/>
                    <a:pt x="45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1"/>
            <p:cNvSpPr/>
            <p:nvPr/>
          </p:nvSpPr>
          <p:spPr>
            <a:xfrm>
              <a:off x="5024200" y="1943400"/>
              <a:ext cx="35200" cy="53175"/>
            </a:xfrm>
            <a:custGeom>
              <a:avLst/>
              <a:gdLst/>
              <a:ahLst/>
              <a:cxnLst/>
              <a:rect l="l" t="t" r="r" b="b"/>
              <a:pathLst>
                <a:path w="1408" h="2127" extrusionOk="0">
                  <a:moveTo>
                    <a:pt x="1060" y="0"/>
                  </a:moveTo>
                  <a:cubicBezTo>
                    <a:pt x="943" y="0"/>
                    <a:pt x="832" y="62"/>
                    <a:pt x="778" y="177"/>
                  </a:cubicBezTo>
                  <a:cubicBezTo>
                    <a:pt x="541" y="682"/>
                    <a:pt x="306" y="1189"/>
                    <a:pt x="68" y="1693"/>
                  </a:cubicBezTo>
                  <a:cubicBezTo>
                    <a:pt x="0" y="1839"/>
                    <a:pt x="67" y="2040"/>
                    <a:pt x="220" y="2102"/>
                  </a:cubicBezTo>
                  <a:cubicBezTo>
                    <a:pt x="261" y="2119"/>
                    <a:pt x="304" y="2127"/>
                    <a:pt x="347" y="2127"/>
                  </a:cubicBezTo>
                  <a:cubicBezTo>
                    <a:pt x="464" y="2127"/>
                    <a:pt x="576" y="2065"/>
                    <a:pt x="629" y="1951"/>
                  </a:cubicBezTo>
                  <a:cubicBezTo>
                    <a:pt x="866" y="1445"/>
                    <a:pt x="1102" y="940"/>
                    <a:pt x="1338" y="435"/>
                  </a:cubicBezTo>
                  <a:cubicBezTo>
                    <a:pt x="1408" y="289"/>
                    <a:pt x="1340" y="88"/>
                    <a:pt x="1187" y="26"/>
                  </a:cubicBezTo>
                  <a:cubicBezTo>
                    <a:pt x="1145" y="9"/>
                    <a:pt x="1102" y="0"/>
                    <a:pt x="106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1"/>
            <p:cNvSpPr/>
            <p:nvPr/>
          </p:nvSpPr>
          <p:spPr>
            <a:xfrm>
              <a:off x="5106725" y="1986925"/>
              <a:ext cx="35975" cy="55225"/>
            </a:xfrm>
            <a:custGeom>
              <a:avLst/>
              <a:gdLst/>
              <a:ahLst/>
              <a:cxnLst/>
              <a:rect l="l" t="t" r="r" b="b"/>
              <a:pathLst>
                <a:path w="1439" h="2209" extrusionOk="0">
                  <a:moveTo>
                    <a:pt x="1097" y="0"/>
                  </a:moveTo>
                  <a:cubicBezTo>
                    <a:pt x="980" y="0"/>
                    <a:pt x="864" y="61"/>
                    <a:pt x="816" y="178"/>
                  </a:cubicBezTo>
                  <a:cubicBezTo>
                    <a:pt x="590" y="719"/>
                    <a:pt x="343" y="1252"/>
                    <a:pt x="75" y="1773"/>
                  </a:cubicBezTo>
                  <a:cubicBezTo>
                    <a:pt x="1" y="1917"/>
                    <a:pt x="77" y="2121"/>
                    <a:pt x="226" y="2183"/>
                  </a:cubicBezTo>
                  <a:cubicBezTo>
                    <a:pt x="269" y="2200"/>
                    <a:pt x="312" y="2208"/>
                    <a:pt x="354" y="2208"/>
                  </a:cubicBezTo>
                  <a:cubicBezTo>
                    <a:pt x="470" y="2208"/>
                    <a:pt x="578" y="2143"/>
                    <a:pt x="635" y="2031"/>
                  </a:cubicBezTo>
                  <a:cubicBezTo>
                    <a:pt x="904" y="1509"/>
                    <a:pt x="1151" y="976"/>
                    <a:pt x="1376" y="434"/>
                  </a:cubicBezTo>
                  <a:cubicBezTo>
                    <a:pt x="1438" y="286"/>
                    <a:pt x="1382" y="91"/>
                    <a:pt x="1225" y="25"/>
                  </a:cubicBezTo>
                  <a:cubicBezTo>
                    <a:pt x="1184" y="9"/>
                    <a:pt x="1141" y="0"/>
                    <a:pt x="109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1"/>
            <p:cNvSpPr/>
            <p:nvPr/>
          </p:nvSpPr>
          <p:spPr>
            <a:xfrm>
              <a:off x="3264650" y="4085450"/>
              <a:ext cx="84350" cy="30425"/>
            </a:xfrm>
            <a:custGeom>
              <a:avLst/>
              <a:gdLst/>
              <a:ahLst/>
              <a:cxnLst/>
              <a:rect l="l" t="t" r="r" b="b"/>
              <a:pathLst>
                <a:path w="3374" h="1217" extrusionOk="0">
                  <a:moveTo>
                    <a:pt x="2982" y="0"/>
                  </a:moveTo>
                  <a:cubicBezTo>
                    <a:pt x="2968" y="0"/>
                    <a:pt x="2953" y="1"/>
                    <a:pt x="2937" y="3"/>
                  </a:cubicBezTo>
                  <a:cubicBezTo>
                    <a:pt x="2051" y="117"/>
                    <a:pt x="1178" y="324"/>
                    <a:pt x="338" y="621"/>
                  </a:cubicBezTo>
                  <a:cubicBezTo>
                    <a:pt x="1" y="740"/>
                    <a:pt x="145" y="1217"/>
                    <a:pt x="449" y="1217"/>
                  </a:cubicBezTo>
                  <a:cubicBezTo>
                    <a:pt x="483" y="1217"/>
                    <a:pt x="520" y="1211"/>
                    <a:pt x="558" y="1197"/>
                  </a:cubicBezTo>
                  <a:cubicBezTo>
                    <a:pt x="1349" y="918"/>
                    <a:pt x="2165" y="724"/>
                    <a:pt x="2997" y="618"/>
                  </a:cubicBezTo>
                  <a:cubicBezTo>
                    <a:pt x="3374" y="569"/>
                    <a:pt x="3335" y="0"/>
                    <a:pt x="298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1"/>
            <p:cNvSpPr/>
            <p:nvPr/>
          </p:nvSpPr>
          <p:spPr>
            <a:xfrm>
              <a:off x="3217150" y="4008775"/>
              <a:ext cx="87475" cy="30150"/>
            </a:xfrm>
            <a:custGeom>
              <a:avLst/>
              <a:gdLst/>
              <a:ahLst/>
              <a:cxnLst/>
              <a:rect l="l" t="t" r="r" b="b"/>
              <a:pathLst>
                <a:path w="3499" h="1206" extrusionOk="0">
                  <a:moveTo>
                    <a:pt x="3154" y="1"/>
                  </a:moveTo>
                  <a:cubicBezTo>
                    <a:pt x="3118" y="1"/>
                    <a:pt x="3081" y="6"/>
                    <a:pt x="3045" y="15"/>
                  </a:cubicBezTo>
                  <a:cubicBezTo>
                    <a:pt x="2139" y="253"/>
                    <a:pt x="1220" y="444"/>
                    <a:pt x="294" y="588"/>
                  </a:cubicBezTo>
                  <a:cubicBezTo>
                    <a:pt x="130" y="614"/>
                    <a:pt x="1" y="752"/>
                    <a:pt x="17" y="926"/>
                  </a:cubicBezTo>
                  <a:cubicBezTo>
                    <a:pt x="31" y="1072"/>
                    <a:pt x="165" y="1206"/>
                    <a:pt x="316" y="1206"/>
                  </a:cubicBezTo>
                  <a:cubicBezTo>
                    <a:pt x="329" y="1206"/>
                    <a:pt x="342" y="1205"/>
                    <a:pt x="355" y="1203"/>
                  </a:cubicBezTo>
                  <a:cubicBezTo>
                    <a:pt x="1337" y="1050"/>
                    <a:pt x="2307" y="844"/>
                    <a:pt x="3268" y="591"/>
                  </a:cubicBezTo>
                  <a:cubicBezTo>
                    <a:pt x="3430" y="548"/>
                    <a:pt x="3499" y="335"/>
                    <a:pt x="3445" y="192"/>
                  </a:cubicBezTo>
                  <a:cubicBezTo>
                    <a:pt x="3394" y="60"/>
                    <a:pt x="3278" y="1"/>
                    <a:pt x="315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1"/>
            <p:cNvSpPr/>
            <p:nvPr/>
          </p:nvSpPr>
          <p:spPr>
            <a:xfrm>
              <a:off x="3222925" y="3931000"/>
              <a:ext cx="46450" cy="20450"/>
            </a:xfrm>
            <a:custGeom>
              <a:avLst/>
              <a:gdLst/>
              <a:ahLst/>
              <a:cxnLst/>
              <a:rect l="l" t="t" r="r" b="b"/>
              <a:pathLst>
                <a:path w="1858" h="818" extrusionOk="0">
                  <a:moveTo>
                    <a:pt x="1537" y="0"/>
                  </a:moveTo>
                  <a:cubicBezTo>
                    <a:pt x="1523" y="0"/>
                    <a:pt x="1508" y="1"/>
                    <a:pt x="1494" y="4"/>
                  </a:cubicBezTo>
                  <a:cubicBezTo>
                    <a:pt x="1096" y="68"/>
                    <a:pt x="699" y="134"/>
                    <a:pt x="303" y="199"/>
                  </a:cubicBezTo>
                  <a:cubicBezTo>
                    <a:pt x="143" y="225"/>
                    <a:pt x="1" y="363"/>
                    <a:pt x="25" y="537"/>
                  </a:cubicBezTo>
                  <a:cubicBezTo>
                    <a:pt x="47" y="681"/>
                    <a:pt x="169" y="817"/>
                    <a:pt x="321" y="817"/>
                  </a:cubicBezTo>
                  <a:cubicBezTo>
                    <a:pt x="335" y="817"/>
                    <a:pt x="349" y="816"/>
                    <a:pt x="363" y="814"/>
                  </a:cubicBezTo>
                  <a:cubicBezTo>
                    <a:pt x="761" y="749"/>
                    <a:pt x="1158" y="683"/>
                    <a:pt x="1556" y="619"/>
                  </a:cubicBezTo>
                  <a:cubicBezTo>
                    <a:pt x="1714" y="593"/>
                    <a:pt x="1857" y="454"/>
                    <a:pt x="1833" y="280"/>
                  </a:cubicBezTo>
                  <a:cubicBezTo>
                    <a:pt x="1810" y="136"/>
                    <a:pt x="1688" y="0"/>
                    <a:pt x="15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1"/>
            <p:cNvSpPr/>
            <p:nvPr/>
          </p:nvSpPr>
          <p:spPr>
            <a:xfrm>
              <a:off x="4843000" y="1963700"/>
              <a:ext cx="409550" cy="471900"/>
            </a:xfrm>
            <a:custGeom>
              <a:avLst/>
              <a:gdLst/>
              <a:ahLst/>
              <a:cxnLst/>
              <a:rect l="l" t="t" r="r" b="b"/>
              <a:pathLst>
                <a:path w="16382" h="18876" extrusionOk="0">
                  <a:moveTo>
                    <a:pt x="434" y="1"/>
                  </a:moveTo>
                  <a:cubicBezTo>
                    <a:pt x="153" y="1"/>
                    <a:pt x="0" y="444"/>
                    <a:pt x="311" y="595"/>
                  </a:cubicBezTo>
                  <a:cubicBezTo>
                    <a:pt x="3146" y="1978"/>
                    <a:pt x="5741" y="3787"/>
                    <a:pt x="8154" y="5810"/>
                  </a:cubicBezTo>
                  <a:cubicBezTo>
                    <a:pt x="9391" y="6847"/>
                    <a:pt x="10573" y="7946"/>
                    <a:pt x="11569" y="9224"/>
                  </a:cubicBezTo>
                  <a:cubicBezTo>
                    <a:pt x="12551" y="10485"/>
                    <a:pt x="13422" y="11869"/>
                    <a:pt x="14132" y="13302"/>
                  </a:cubicBezTo>
                  <a:cubicBezTo>
                    <a:pt x="14937" y="14924"/>
                    <a:pt x="15499" y="16706"/>
                    <a:pt x="15142" y="18525"/>
                  </a:cubicBezTo>
                  <a:cubicBezTo>
                    <a:pt x="15099" y="18746"/>
                    <a:pt x="15275" y="18875"/>
                    <a:pt x="15450" y="18875"/>
                  </a:cubicBezTo>
                  <a:cubicBezTo>
                    <a:pt x="15584" y="18875"/>
                    <a:pt x="15717" y="18799"/>
                    <a:pt x="15750" y="18630"/>
                  </a:cubicBezTo>
                  <a:cubicBezTo>
                    <a:pt x="16381" y="15417"/>
                    <a:pt x="14451" y="12209"/>
                    <a:pt x="12676" y="9684"/>
                  </a:cubicBezTo>
                  <a:cubicBezTo>
                    <a:pt x="10752" y="6949"/>
                    <a:pt x="8074" y="4780"/>
                    <a:pt x="5354" y="2873"/>
                  </a:cubicBezTo>
                  <a:cubicBezTo>
                    <a:pt x="3833" y="1808"/>
                    <a:pt x="2238" y="849"/>
                    <a:pt x="569" y="34"/>
                  </a:cubicBezTo>
                  <a:cubicBezTo>
                    <a:pt x="522" y="11"/>
                    <a:pt x="477" y="1"/>
                    <a:pt x="43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1"/>
            <p:cNvSpPr/>
            <p:nvPr/>
          </p:nvSpPr>
          <p:spPr>
            <a:xfrm>
              <a:off x="4255050" y="3309050"/>
              <a:ext cx="71250" cy="79300"/>
            </a:xfrm>
            <a:custGeom>
              <a:avLst/>
              <a:gdLst/>
              <a:ahLst/>
              <a:cxnLst/>
              <a:rect l="l" t="t" r="r" b="b"/>
              <a:pathLst>
                <a:path w="2850" h="3172" extrusionOk="0">
                  <a:moveTo>
                    <a:pt x="2412" y="1"/>
                  </a:moveTo>
                  <a:cubicBezTo>
                    <a:pt x="2333" y="1"/>
                    <a:pt x="2254" y="35"/>
                    <a:pt x="2189" y="116"/>
                  </a:cubicBezTo>
                  <a:cubicBezTo>
                    <a:pt x="1520" y="965"/>
                    <a:pt x="852" y="1816"/>
                    <a:pt x="183" y="2665"/>
                  </a:cubicBezTo>
                  <a:cubicBezTo>
                    <a:pt x="1" y="2896"/>
                    <a:pt x="215" y="3171"/>
                    <a:pt x="439" y="3171"/>
                  </a:cubicBezTo>
                  <a:cubicBezTo>
                    <a:pt x="517" y="3171"/>
                    <a:pt x="597" y="3137"/>
                    <a:pt x="661" y="3056"/>
                  </a:cubicBezTo>
                  <a:cubicBezTo>
                    <a:pt x="1330" y="2207"/>
                    <a:pt x="1998" y="1357"/>
                    <a:pt x="2667" y="508"/>
                  </a:cubicBezTo>
                  <a:cubicBezTo>
                    <a:pt x="2849" y="276"/>
                    <a:pt x="2636" y="1"/>
                    <a:pt x="241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1"/>
            <p:cNvSpPr/>
            <p:nvPr/>
          </p:nvSpPr>
          <p:spPr>
            <a:xfrm>
              <a:off x="4004250" y="3599550"/>
              <a:ext cx="49825" cy="57650"/>
            </a:xfrm>
            <a:custGeom>
              <a:avLst/>
              <a:gdLst/>
              <a:ahLst/>
              <a:cxnLst/>
              <a:rect l="l" t="t" r="r" b="b"/>
              <a:pathLst>
                <a:path w="1993" h="2306" extrusionOk="0">
                  <a:moveTo>
                    <a:pt x="1648" y="1"/>
                  </a:moveTo>
                  <a:cubicBezTo>
                    <a:pt x="1561" y="1"/>
                    <a:pt x="1475" y="36"/>
                    <a:pt x="1416" y="111"/>
                  </a:cubicBezTo>
                  <a:lnTo>
                    <a:pt x="100" y="1804"/>
                  </a:lnTo>
                  <a:cubicBezTo>
                    <a:pt x="0" y="1931"/>
                    <a:pt x="6" y="2136"/>
                    <a:pt x="142" y="2238"/>
                  </a:cubicBezTo>
                  <a:cubicBezTo>
                    <a:pt x="201" y="2282"/>
                    <a:pt x="274" y="2305"/>
                    <a:pt x="345" y="2305"/>
                  </a:cubicBezTo>
                  <a:cubicBezTo>
                    <a:pt x="432" y="2305"/>
                    <a:pt x="518" y="2270"/>
                    <a:pt x="576" y="2195"/>
                  </a:cubicBezTo>
                  <a:lnTo>
                    <a:pt x="1892" y="502"/>
                  </a:lnTo>
                  <a:cubicBezTo>
                    <a:pt x="1993" y="375"/>
                    <a:pt x="1985" y="169"/>
                    <a:pt x="1850" y="68"/>
                  </a:cubicBezTo>
                  <a:cubicBezTo>
                    <a:pt x="1791" y="24"/>
                    <a:pt x="1719" y="1"/>
                    <a:pt x="164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1"/>
            <p:cNvSpPr/>
            <p:nvPr/>
          </p:nvSpPr>
          <p:spPr>
            <a:xfrm>
              <a:off x="3843375" y="3817525"/>
              <a:ext cx="40750" cy="48950"/>
            </a:xfrm>
            <a:custGeom>
              <a:avLst/>
              <a:gdLst/>
              <a:ahLst/>
              <a:cxnLst/>
              <a:rect l="l" t="t" r="r" b="b"/>
              <a:pathLst>
                <a:path w="1630" h="1958" extrusionOk="0">
                  <a:moveTo>
                    <a:pt x="1286" y="1"/>
                  </a:moveTo>
                  <a:cubicBezTo>
                    <a:pt x="1198" y="1"/>
                    <a:pt x="1112" y="35"/>
                    <a:pt x="1057" y="111"/>
                  </a:cubicBezTo>
                  <a:cubicBezTo>
                    <a:pt x="737" y="560"/>
                    <a:pt x="417" y="1008"/>
                    <a:pt x="97" y="1457"/>
                  </a:cubicBezTo>
                  <a:cubicBezTo>
                    <a:pt x="4" y="1587"/>
                    <a:pt x="1" y="1787"/>
                    <a:pt x="140" y="1891"/>
                  </a:cubicBezTo>
                  <a:cubicBezTo>
                    <a:pt x="197" y="1933"/>
                    <a:pt x="272" y="1957"/>
                    <a:pt x="345" y="1957"/>
                  </a:cubicBezTo>
                  <a:cubicBezTo>
                    <a:pt x="433" y="1957"/>
                    <a:pt x="519" y="1923"/>
                    <a:pt x="574" y="1847"/>
                  </a:cubicBezTo>
                  <a:cubicBezTo>
                    <a:pt x="893" y="1400"/>
                    <a:pt x="1214" y="950"/>
                    <a:pt x="1534" y="503"/>
                  </a:cubicBezTo>
                  <a:cubicBezTo>
                    <a:pt x="1627" y="371"/>
                    <a:pt x="1630" y="172"/>
                    <a:pt x="1491" y="69"/>
                  </a:cubicBezTo>
                  <a:cubicBezTo>
                    <a:pt x="1434" y="25"/>
                    <a:pt x="1359" y="1"/>
                    <a:pt x="128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1"/>
            <p:cNvSpPr/>
            <p:nvPr/>
          </p:nvSpPr>
          <p:spPr>
            <a:xfrm>
              <a:off x="3648725" y="4053275"/>
              <a:ext cx="44525" cy="62875"/>
            </a:xfrm>
            <a:custGeom>
              <a:avLst/>
              <a:gdLst/>
              <a:ahLst/>
              <a:cxnLst/>
              <a:rect l="l" t="t" r="r" b="b"/>
              <a:pathLst>
                <a:path w="1781" h="2515" extrusionOk="0">
                  <a:moveTo>
                    <a:pt x="1423" y="1"/>
                  </a:moveTo>
                  <a:cubicBezTo>
                    <a:pt x="1307" y="1"/>
                    <a:pt x="1203" y="67"/>
                    <a:pt x="1141" y="178"/>
                  </a:cubicBezTo>
                  <a:cubicBezTo>
                    <a:pt x="788" y="813"/>
                    <a:pt x="433" y="1447"/>
                    <a:pt x="80" y="2079"/>
                  </a:cubicBezTo>
                  <a:cubicBezTo>
                    <a:pt x="0" y="2221"/>
                    <a:pt x="85" y="2429"/>
                    <a:pt x="231" y="2488"/>
                  </a:cubicBezTo>
                  <a:cubicBezTo>
                    <a:pt x="274" y="2506"/>
                    <a:pt x="317" y="2514"/>
                    <a:pt x="358" y="2514"/>
                  </a:cubicBezTo>
                  <a:cubicBezTo>
                    <a:pt x="475" y="2514"/>
                    <a:pt x="578" y="2448"/>
                    <a:pt x="640" y="2337"/>
                  </a:cubicBezTo>
                  <a:cubicBezTo>
                    <a:pt x="993" y="1703"/>
                    <a:pt x="1349" y="1069"/>
                    <a:pt x="1702" y="436"/>
                  </a:cubicBezTo>
                  <a:cubicBezTo>
                    <a:pt x="1780" y="295"/>
                    <a:pt x="1697" y="86"/>
                    <a:pt x="1551" y="27"/>
                  </a:cubicBezTo>
                  <a:cubicBezTo>
                    <a:pt x="1507" y="9"/>
                    <a:pt x="1464" y="1"/>
                    <a:pt x="142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1"/>
            <p:cNvSpPr/>
            <p:nvPr/>
          </p:nvSpPr>
          <p:spPr>
            <a:xfrm>
              <a:off x="3493275" y="4065425"/>
              <a:ext cx="54725" cy="56650"/>
            </a:xfrm>
            <a:custGeom>
              <a:avLst/>
              <a:gdLst/>
              <a:ahLst/>
              <a:cxnLst/>
              <a:rect l="l" t="t" r="r" b="b"/>
              <a:pathLst>
                <a:path w="2189" h="2266" extrusionOk="0">
                  <a:moveTo>
                    <a:pt x="348" y="0"/>
                  </a:moveTo>
                  <a:cubicBezTo>
                    <a:pt x="254" y="0"/>
                    <a:pt x="159" y="40"/>
                    <a:pt x="105" y="112"/>
                  </a:cubicBezTo>
                  <a:cubicBezTo>
                    <a:pt x="0" y="252"/>
                    <a:pt x="21" y="430"/>
                    <a:pt x="147" y="546"/>
                  </a:cubicBezTo>
                  <a:cubicBezTo>
                    <a:pt x="682" y="1041"/>
                    <a:pt x="1136" y="1544"/>
                    <a:pt x="1585" y="2139"/>
                  </a:cubicBezTo>
                  <a:cubicBezTo>
                    <a:pt x="1644" y="2219"/>
                    <a:pt x="1744" y="2266"/>
                    <a:pt x="1842" y="2266"/>
                  </a:cubicBezTo>
                  <a:cubicBezTo>
                    <a:pt x="1904" y="2266"/>
                    <a:pt x="1965" y="2248"/>
                    <a:pt x="2016" y="2207"/>
                  </a:cubicBezTo>
                  <a:cubicBezTo>
                    <a:pt x="2145" y="2105"/>
                    <a:pt x="2189" y="1914"/>
                    <a:pt x="2084" y="1777"/>
                  </a:cubicBezTo>
                  <a:cubicBezTo>
                    <a:pt x="1622" y="1163"/>
                    <a:pt x="1103" y="591"/>
                    <a:pt x="539" y="70"/>
                  </a:cubicBezTo>
                  <a:cubicBezTo>
                    <a:pt x="488" y="23"/>
                    <a:pt x="418" y="0"/>
                    <a:pt x="34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1"/>
            <p:cNvSpPr/>
            <p:nvPr/>
          </p:nvSpPr>
          <p:spPr>
            <a:xfrm>
              <a:off x="3380750" y="3894925"/>
              <a:ext cx="56250" cy="75950"/>
            </a:xfrm>
            <a:custGeom>
              <a:avLst/>
              <a:gdLst/>
              <a:ahLst/>
              <a:cxnLst/>
              <a:rect l="l" t="t" r="r" b="b"/>
              <a:pathLst>
                <a:path w="2250" h="3038" extrusionOk="0">
                  <a:moveTo>
                    <a:pt x="343" y="1"/>
                  </a:moveTo>
                  <a:cubicBezTo>
                    <a:pt x="277" y="1"/>
                    <a:pt x="212" y="20"/>
                    <a:pt x="160" y="58"/>
                  </a:cubicBezTo>
                  <a:cubicBezTo>
                    <a:pt x="19" y="159"/>
                    <a:pt x="1" y="349"/>
                    <a:pt x="92" y="489"/>
                  </a:cubicBezTo>
                  <a:cubicBezTo>
                    <a:pt x="615" y="1297"/>
                    <a:pt x="1137" y="2104"/>
                    <a:pt x="1660" y="2912"/>
                  </a:cubicBezTo>
                  <a:cubicBezTo>
                    <a:pt x="1713" y="2996"/>
                    <a:pt x="1811" y="3037"/>
                    <a:pt x="1908" y="3037"/>
                  </a:cubicBezTo>
                  <a:cubicBezTo>
                    <a:pt x="1973" y="3037"/>
                    <a:pt x="2038" y="3018"/>
                    <a:pt x="2090" y="2980"/>
                  </a:cubicBezTo>
                  <a:cubicBezTo>
                    <a:pt x="2231" y="2878"/>
                    <a:pt x="2250" y="2691"/>
                    <a:pt x="2159" y="2550"/>
                  </a:cubicBezTo>
                  <a:cubicBezTo>
                    <a:pt x="1636" y="1742"/>
                    <a:pt x="1115" y="934"/>
                    <a:pt x="592" y="126"/>
                  </a:cubicBezTo>
                  <a:cubicBezTo>
                    <a:pt x="537" y="43"/>
                    <a:pt x="440" y="1"/>
                    <a:pt x="34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1"/>
            <p:cNvSpPr/>
            <p:nvPr/>
          </p:nvSpPr>
          <p:spPr>
            <a:xfrm>
              <a:off x="3243950" y="3580175"/>
              <a:ext cx="87525" cy="182325"/>
            </a:xfrm>
            <a:custGeom>
              <a:avLst/>
              <a:gdLst/>
              <a:ahLst/>
              <a:cxnLst/>
              <a:rect l="l" t="t" r="r" b="b"/>
              <a:pathLst>
                <a:path w="3501" h="7293" extrusionOk="0">
                  <a:moveTo>
                    <a:pt x="396" y="1"/>
                  </a:moveTo>
                  <a:cubicBezTo>
                    <a:pt x="203" y="1"/>
                    <a:pt x="0" y="177"/>
                    <a:pt x="85" y="415"/>
                  </a:cubicBezTo>
                  <a:cubicBezTo>
                    <a:pt x="894" y="2687"/>
                    <a:pt x="1808" y="4920"/>
                    <a:pt x="2818" y="7110"/>
                  </a:cubicBezTo>
                  <a:cubicBezTo>
                    <a:pt x="2878" y="7238"/>
                    <a:pt x="2990" y="7293"/>
                    <a:pt x="3102" y="7293"/>
                  </a:cubicBezTo>
                  <a:cubicBezTo>
                    <a:pt x="3302" y="7293"/>
                    <a:pt x="3501" y="7120"/>
                    <a:pt x="3394" y="6888"/>
                  </a:cubicBezTo>
                  <a:cubicBezTo>
                    <a:pt x="2382" y="4700"/>
                    <a:pt x="1471" y="2466"/>
                    <a:pt x="661" y="194"/>
                  </a:cubicBezTo>
                  <a:cubicBezTo>
                    <a:pt x="613" y="58"/>
                    <a:pt x="506" y="1"/>
                    <a:pt x="39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1"/>
            <p:cNvSpPr/>
            <p:nvPr/>
          </p:nvSpPr>
          <p:spPr>
            <a:xfrm>
              <a:off x="2920150" y="2886275"/>
              <a:ext cx="16325" cy="35950"/>
            </a:xfrm>
            <a:custGeom>
              <a:avLst/>
              <a:gdLst/>
              <a:ahLst/>
              <a:cxnLst/>
              <a:rect l="l" t="t" r="r" b="b"/>
              <a:pathLst>
                <a:path w="653" h="1438" extrusionOk="0">
                  <a:moveTo>
                    <a:pt x="324" y="0"/>
                  </a:moveTo>
                  <a:cubicBezTo>
                    <a:pt x="312" y="0"/>
                    <a:pt x="301" y="1"/>
                    <a:pt x="289" y="3"/>
                  </a:cubicBezTo>
                  <a:cubicBezTo>
                    <a:pt x="119" y="28"/>
                    <a:pt x="0" y="168"/>
                    <a:pt x="12" y="341"/>
                  </a:cubicBezTo>
                  <a:cubicBezTo>
                    <a:pt x="31" y="613"/>
                    <a:pt x="39" y="886"/>
                    <a:pt x="34" y="1159"/>
                  </a:cubicBezTo>
                  <a:cubicBezTo>
                    <a:pt x="32" y="1233"/>
                    <a:pt x="91" y="1322"/>
                    <a:pt x="145" y="1368"/>
                  </a:cubicBezTo>
                  <a:cubicBezTo>
                    <a:pt x="196" y="1409"/>
                    <a:pt x="272" y="1438"/>
                    <a:pt x="341" y="1438"/>
                  </a:cubicBezTo>
                  <a:cubicBezTo>
                    <a:pt x="352" y="1438"/>
                    <a:pt x="362" y="1437"/>
                    <a:pt x="372" y="1436"/>
                  </a:cubicBezTo>
                  <a:cubicBezTo>
                    <a:pt x="451" y="1425"/>
                    <a:pt x="531" y="1390"/>
                    <a:pt x="580" y="1325"/>
                  </a:cubicBezTo>
                  <a:cubicBezTo>
                    <a:pt x="632" y="1255"/>
                    <a:pt x="647" y="1185"/>
                    <a:pt x="649" y="1098"/>
                  </a:cubicBezTo>
                  <a:cubicBezTo>
                    <a:pt x="652" y="825"/>
                    <a:pt x="646" y="552"/>
                    <a:pt x="627" y="280"/>
                  </a:cubicBezTo>
                  <a:cubicBezTo>
                    <a:pt x="616" y="131"/>
                    <a:pt x="474" y="0"/>
                    <a:pt x="32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1"/>
            <p:cNvSpPr/>
            <p:nvPr/>
          </p:nvSpPr>
          <p:spPr>
            <a:xfrm>
              <a:off x="2947675" y="2884550"/>
              <a:ext cx="20600" cy="34050"/>
            </a:xfrm>
            <a:custGeom>
              <a:avLst/>
              <a:gdLst/>
              <a:ahLst/>
              <a:cxnLst/>
              <a:rect l="l" t="t" r="r" b="b"/>
              <a:pathLst>
                <a:path w="824" h="1362" extrusionOk="0">
                  <a:moveTo>
                    <a:pt x="327" y="0"/>
                  </a:moveTo>
                  <a:cubicBezTo>
                    <a:pt x="316" y="0"/>
                    <a:pt x="306" y="1"/>
                    <a:pt x="296" y="2"/>
                  </a:cubicBezTo>
                  <a:cubicBezTo>
                    <a:pt x="217" y="14"/>
                    <a:pt x="137" y="47"/>
                    <a:pt x="88" y="113"/>
                  </a:cubicBezTo>
                  <a:cubicBezTo>
                    <a:pt x="42" y="174"/>
                    <a:pt x="1" y="261"/>
                    <a:pt x="20" y="339"/>
                  </a:cubicBezTo>
                  <a:cubicBezTo>
                    <a:pt x="77" y="587"/>
                    <a:pt x="134" y="836"/>
                    <a:pt x="190" y="1083"/>
                  </a:cubicBezTo>
                  <a:cubicBezTo>
                    <a:pt x="193" y="1126"/>
                    <a:pt x="206" y="1164"/>
                    <a:pt x="228" y="1198"/>
                  </a:cubicBezTo>
                  <a:cubicBezTo>
                    <a:pt x="243" y="1235"/>
                    <a:pt x="268" y="1266"/>
                    <a:pt x="301" y="1292"/>
                  </a:cubicBezTo>
                  <a:cubicBezTo>
                    <a:pt x="352" y="1333"/>
                    <a:pt x="428" y="1362"/>
                    <a:pt x="497" y="1362"/>
                  </a:cubicBezTo>
                  <a:cubicBezTo>
                    <a:pt x="508" y="1362"/>
                    <a:pt x="518" y="1361"/>
                    <a:pt x="528" y="1360"/>
                  </a:cubicBezTo>
                  <a:cubicBezTo>
                    <a:pt x="607" y="1349"/>
                    <a:pt x="688" y="1314"/>
                    <a:pt x="736" y="1248"/>
                  </a:cubicBezTo>
                  <a:cubicBezTo>
                    <a:pt x="782" y="1188"/>
                    <a:pt x="823" y="1100"/>
                    <a:pt x="805" y="1022"/>
                  </a:cubicBezTo>
                  <a:cubicBezTo>
                    <a:pt x="748" y="774"/>
                    <a:pt x="691" y="525"/>
                    <a:pt x="634" y="278"/>
                  </a:cubicBezTo>
                  <a:cubicBezTo>
                    <a:pt x="632" y="235"/>
                    <a:pt x="618" y="196"/>
                    <a:pt x="596" y="163"/>
                  </a:cubicBezTo>
                  <a:cubicBezTo>
                    <a:pt x="581" y="127"/>
                    <a:pt x="556" y="95"/>
                    <a:pt x="523" y="71"/>
                  </a:cubicBezTo>
                  <a:cubicBezTo>
                    <a:pt x="472" y="29"/>
                    <a:pt x="396" y="0"/>
                    <a:pt x="32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1"/>
            <p:cNvSpPr/>
            <p:nvPr/>
          </p:nvSpPr>
          <p:spPr>
            <a:xfrm>
              <a:off x="2976200" y="2878850"/>
              <a:ext cx="18750" cy="21925"/>
            </a:xfrm>
            <a:custGeom>
              <a:avLst/>
              <a:gdLst/>
              <a:ahLst/>
              <a:cxnLst/>
              <a:rect l="l" t="t" r="r" b="b"/>
              <a:pathLst>
                <a:path w="750" h="877" extrusionOk="0">
                  <a:moveTo>
                    <a:pt x="297" y="1"/>
                  </a:moveTo>
                  <a:cubicBezTo>
                    <a:pt x="265" y="1"/>
                    <a:pt x="234" y="7"/>
                    <a:pt x="204" y="20"/>
                  </a:cubicBezTo>
                  <a:lnTo>
                    <a:pt x="134" y="59"/>
                  </a:lnTo>
                  <a:cubicBezTo>
                    <a:pt x="90" y="92"/>
                    <a:pt x="57" y="132"/>
                    <a:pt x="34" y="181"/>
                  </a:cubicBezTo>
                  <a:cubicBezTo>
                    <a:pt x="26" y="206"/>
                    <a:pt x="19" y="231"/>
                    <a:pt x="11" y="257"/>
                  </a:cubicBezTo>
                  <a:cubicBezTo>
                    <a:pt x="0" y="312"/>
                    <a:pt x="5" y="366"/>
                    <a:pt x="26" y="419"/>
                  </a:cubicBezTo>
                  <a:cubicBezTo>
                    <a:pt x="67" y="506"/>
                    <a:pt x="109" y="594"/>
                    <a:pt x="149" y="681"/>
                  </a:cubicBezTo>
                  <a:cubicBezTo>
                    <a:pt x="163" y="719"/>
                    <a:pt x="184" y="753"/>
                    <a:pt x="215" y="779"/>
                  </a:cubicBezTo>
                  <a:cubicBezTo>
                    <a:pt x="238" y="810"/>
                    <a:pt x="269" y="833"/>
                    <a:pt x="309" y="851"/>
                  </a:cubicBezTo>
                  <a:cubicBezTo>
                    <a:pt x="341" y="867"/>
                    <a:pt x="375" y="875"/>
                    <a:pt x="410" y="875"/>
                  </a:cubicBezTo>
                  <a:cubicBezTo>
                    <a:pt x="415" y="875"/>
                    <a:pt x="421" y="875"/>
                    <a:pt x="427" y="874"/>
                  </a:cubicBezTo>
                  <a:cubicBezTo>
                    <a:pt x="436" y="876"/>
                    <a:pt x="446" y="876"/>
                    <a:pt x="455" y="876"/>
                  </a:cubicBezTo>
                  <a:cubicBezTo>
                    <a:pt x="487" y="876"/>
                    <a:pt x="518" y="870"/>
                    <a:pt x="548" y="857"/>
                  </a:cubicBezTo>
                  <a:cubicBezTo>
                    <a:pt x="572" y="843"/>
                    <a:pt x="595" y="831"/>
                    <a:pt x="618" y="820"/>
                  </a:cubicBezTo>
                  <a:cubicBezTo>
                    <a:pt x="662" y="786"/>
                    <a:pt x="694" y="747"/>
                    <a:pt x="718" y="697"/>
                  </a:cubicBezTo>
                  <a:cubicBezTo>
                    <a:pt x="725" y="671"/>
                    <a:pt x="733" y="647"/>
                    <a:pt x="741" y="621"/>
                  </a:cubicBezTo>
                  <a:cubicBezTo>
                    <a:pt x="750" y="566"/>
                    <a:pt x="745" y="511"/>
                    <a:pt x="725" y="458"/>
                  </a:cubicBezTo>
                  <a:cubicBezTo>
                    <a:pt x="684" y="371"/>
                    <a:pt x="642" y="283"/>
                    <a:pt x="603" y="196"/>
                  </a:cubicBezTo>
                  <a:cubicBezTo>
                    <a:pt x="589" y="158"/>
                    <a:pt x="568" y="124"/>
                    <a:pt x="538" y="98"/>
                  </a:cubicBezTo>
                  <a:cubicBezTo>
                    <a:pt x="513" y="67"/>
                    <a:pt x="482" y="44"/>
                    <a:pt x="443" y="27"/>
                  </a:cubicBezTo>
                  <a:cubicBezTo>
                    <a:pt x="411" y="10"/>
                    <a:pt x="377" y="2"/>
                    <a:pt x="342" y="2"/>
                  </a:cubicBezTo>
                  <a:cubicBezTo>
                    <a:pt x="337" y="2"/>
                    <a:pt x="331" y="2"/>
                    <a:pt x="325" y="2"/>
                  </a:cubicBezTo>
                  <a:cubicBezTo>
                    <a:pt x="316" y="1"/>
                    <a:pt x="306" y="1"/>
                    <a:pt x="29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1"/>
            <p:cNvSpPr/>
            <p:nvPr/>
          </p:nvSpPr>
          <p:spPr>
            <a:xfrm>
              <a:off x="3277525" y="2146200"/>
              <a:ext cx="21925" cy="37950"/>
            </a:xfrm>
            <a:custGeom>
              <a:avLst/>
              <a:gdLst/>
              <a:ahLst/>
              <a:cxnLst/>
              <a:rect l="l" t="t" r="r" b="b"/>
              <a:pathLst>
                <a:path w="877" h="1518" extrusionOk="0">
                  <a:moveTo>
                    <a:pt x="833" y="449"/>
                  </a:moveTo>
                  <a:cubicBezTo>
                    <a:pt x="829" y="463"/>
                    <a:pt x="825" y="477"/>
                    <a:pt x="821" y="492"/>
                  </a:cubicBezTo>
                  <a:lnTo>
                    <a:pt x="821" y="492"/>
                  </a:lnTo>
                  <a:cubicBezTo>
                    <a:pt x="825" y="477"/>
                    <a:pt x="829" y="463"/>
                    <a:pt x="833" y="449"/>
                  </a:cubicBezTo>
                  <a:close/>
                  <a:moveTo>
                    <a:pt x="821" y="492"/>
                  </a:moveTo>
                  <a:lnTo>
                    <a:pt x="821" y="492"/>
                  </a:lnTo>
                  <a:cubicBezTo>
                    <a:pt x="820" y="495"/>
                    <a:pt x="819" y="498"/>
                    <a:pt x="818" y="502"/>
                  </a:cubicBezTo>
                  <a:cubicBezTo>
                    <a:pt x="819" y="498"/>
                    <a:pt x="820" y="495"/>
                    <a:pt x="821" y="492"/>
                  </a:cubicBezTo>
                  <a:close/>
                  <a:moveTo>
                    <a:pt x="550" y="0"/>
                  </a:moveTo>
                  <a:cubicBezTo>
                    <a:pt x="515" y="0"/>
                    <a:pt x="479" y="6"/>
                    <a:pt x="446" y="21"/>
                  </a:cubicBezTo>
                  <a:cubicBezTo>
                    <a:pt x="378" y="52"/>
                    <a:pt x="300" y="108"/>
                    <a:pt x="276" y="182"/>
                  </a:cubicBezTo>
                  <a:cubicBezTo>
                    <a:pt x="175" y="503"/>
                    <a:pt x="89" y="827"/>
                    <a:pt x="30" y="1159"/>
                  </a:cubicBezTo>
                  <a:cubicBezTo>
                    <a:pt x="1" y="1318"/>
                    <a:pt x="116" y="1494"/>
                    <a:pt x="281" y="1515"/>
                  </a:cubicBezTo>
                  <a:cubicBezTo>
                    <a:pt x="296" y="1516"/>
                    <a:pt x="310" y="1517"/>
                    <a:pt x="324" y="1517"/>
                  </a:cubicBezTo>
                  <a:cubicBezTo>
                    <a:pt x="475" y="1517"/>
                    <a:pt x="610" y="1419"/>
                    <a:pt x="638" y="1263"/>
                  </a:cubicBezTo>
                  <a:cubicBezTo>
                    <a:pt x="688" y="979"/>
                    <a:pt x="756" y="700"/>
                    <a:pt x="841" y="425"/>
                  </a:cubicBezTo>
                  <a:lnTo>
                    <a:pt x="841" y="425"/>
                  </a:lnTo>
                  <a:cubicBezTo>
                    <a:pt x="838" y="433"/>
                    <a:pt x="836" y="441"/>
                    <a:pt x="833" y="449"/>
                  </a:cubicBezTo>
                  <a:lnTo>
                    <a:pt x="833" y="449"/>
                  </a:lnTo>
                  <a:cubicBezTo>
                    <a:pt x="835" y="445"/>
                    <a:pt x="836" y="442"/>
                    <a:pt x="837" y="438"/>
                  </a:cubicBezTo>
                  <a:cubicBezTo>
                    <a:pt x="863" y="357"/>
                    <a:pt x="877" y="282"/>
                    <a:pt x="845" y="198"/>
                  </a:cubicBezTo>
                  <a:cubicBezTo>
                    <a:pt x="818" y="129"/>
                    <a:pt x="756" y="58"/>
                    <a:pt x="685" y="29"/>
                  </a:cubicBezTo>
                  <a:cubicBezTo>
                    <a:pt x="643" y="11"/>
                    <a:pt x="596" y="0"/>
                    <a:pt x="55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1"/>
            <p:cNvSpPr/>
            <p:nvPr/>
          </p:nvSpPr>
          <p:spPr>
            <a:xfrm>
              <a:off x="3307550" y="2169450"/>
              <a:ext cx="18400" cy="21575"/>
            </a:xfrm>
            <a:custGeom>
              <a:avLst/>
              <a:gdLst/>
              <a:ahLst/>
              <a:cxnLst/>
              <a:rect l="l" t="t" r="r" b="b"/>
              <a:pathLst>
                <a:path w="736" h="863" extrusionOk="0">
                  <a:moveTo>
                    <a:pt x="425" y="1"/>
                  </a:moveTo>
                  <a:cubicBezTo>
                    <a:pt x="387" y="1"/>
                    <a:pt x="350" y="7"/>
                    <a:pt x="313" y="20"/>
                  </a:cubicBezTo>
                  <a:lnTo>
                    <a:pt x="243" y="60"/>
                  </a:lnTo>
                  <a:cubicBezTo>
                    <a:pt x="199" y="92"/>
                    <a:pt x="167" y="132"/>
                    <a:pt x="144" y="181"/>
                  </a:cubicBezTo>
                  <a:cubicBezTo>
                    <a:pt x="106" y="263"/>
                    <a:pt x="68" y="344"/>
                    <a:pt x="31" y="427"/>
                  </a:cubicBezTo>
                  <a:cubicBezTo>
                    <a:pt x="11" y="465"/>
                    <a:pt x="4" y="504"/>
                    <a:pt x="6" y="545"/>
                  </a:cubicBezTo>
                  <a:cubicBezTo>
                    <a:pt x="1" y="587"/>
                    <a:pt x="7" y="628"/>
                    <a:pt x="25" y="666"/>
                  </a:cubicBezTo>
                  <a:cubicBezTo>
                    <a:pt x="37" y="706"/>
                    <a:pt x="59" y="739"/>
                    <a:pt x="89" y="765"/>
                  </a:cubicBezTo>
                  <a:cubicBezTo>
                    <a:pt x="114" y="796"/>
                    <a:pt x="146" y="820"/>
                    <a:pt x="183" y="835"/>
                  </a:cubicBezTo>
                  <a:cubicBezTo>
                    <a:pt x="209" y="843"/>
                    <a:pt x="234" y="851"/>
                    <a:pt x="260" y="858"/>
                  </a:cubicBezTo>
                  <a:cubicBezTo>
                    <a:pt x="278" y="861"/>
                    <a:pt x="296" y="863"/>
                    <a:pt x="313" y="863"/>
                  </a:cubicBezTo>
                  <a:cubicBezTo>
                    <a:pt x="350" y="863"/>
                    <a:pt x="387" y="856"/>
                    <a:pt x="423" y="843"/>
                  </a:cubicBezTo>
                  <a:lnTo>
                    <a:pt x="493" y="804"/>
                  </a:lnTo>
                  <a:cubicBezTo>
                    <a:pt x="537" y="771"/>
                    <a:pt x="570" y="732"/>
                    <a:pt x="592" y="682"/>
                  </a:cubicBezTo>
                  <a:cubicBezTo>
                    <a:pt x="631" y="600"/>
                    <a:pt x="668" y="519"/>
                    <a:pt x="705" y="437"/>
                  </a:cubicBezTo>
                  <a:cubicBezTo>
                    <a:pt x="725" y="398"/>
                    <a:pt x="732" y="360"/>
                    <a:pt x="730" y="319"/>
                  </a:cubicBezTo>
                  <a:cubicBezTo>
                    <a:pt x="735" y="277"/>
                    <a:pt x="728" y="236"/>
                    <a:pt x="711" y="196"/>
                  </a:cubicBezTo>
                  <a:cubicBezTo>
                    <a:pt x="699" y="158"/>
                    <a:pt x="677" y="124"/>
                    <a:pt x="647" y="98"/>
                  </a:cubicBezTo>
                  <a:cubicBezTo>
                    <a:pt x="622" y="67"/>
                    <a:pt x="590" y="44"/>
                    <a:pt x="553" y="29"/>
                  </a:cubicBezTo>
                  <a:cubicBezTo>
                    <a:pt x="527" y="20"/>
                    <a:pt x="502" y="13"/>
                    <a:pt x="476" y="5"/>
                  </a:cubicBezTo>
                  <a:cubicBezTo>
                    <a:pt x="459" y="2"/>
                    <a:pt x="442" y="1"/>
                    <a:pt x="42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1"/>
            <p:cNvSpPr/>
            <p:nvPr/>
          </p:nvSpPr>
          <p:spPr>
            <a:xfrm>
              <a:off x="3243075" y="2167300"/>
              <a:ext cx="17400" cy="25100"/>
            </a:xfrm>
            <a:custGeom>
              <a:avLst/>
              <a:gdLst/>
              <a:ahLst/>
              <a:cxnLst/>
              <a:rect l="l" t="t" r="r" b="b"/>
              <a:pathLst>
                <a:path w="696" h="1004" extrusionOk="0">
                  <a:moveTo>
                    <a:pt x="323" y="0"/>
                  </a:moveTo>
                  <a:cubicBezTo>
                    <a:pt x="312" y="0"/>
                    <a:pt x="301" y="1"/>
                    <a:pt x="289" y="3"/>
                  </a:cubicBezTo>
                  <a:cubicBezTo>
                    <a:pt x="209" y="14"/>
                    <a:pt x="130" y="48"/>
                    <a:pt x="80" y="115"/>
                  </a:cubicBezTo>
                  <a:cubicBezTo>
                    <a:pt x="32" y="178"/>
                    <a:pt x="0" y="260"/>
                    <a:pt x="12" y="341"/>
                  </a:cubicBezTo>
                  <a:lnTo>
                    <a:pt x="70" y="726"/>
                  </a:lnTo>
                  <a:cubicBezTo>
                    <a:pt x="82" y="805"/>
                    <a:pt x="116" y="881"/>
                    <a:pt x="181" y="934"/>
                  </a:cubicBezTo>
                  <a:cubicBezTo>
                    <a:pt x="213" y="961"/>
                    <a:pt x="248" y="979"/>
                    <a:pt x="286" y="987"/>
                  </a:cubicBezTo>
                  <a:cubicBezTo>
                    <a:pt x="315" y="998"/>
                    <a:pt x="343" y="1004"/>
                    <a:pt x="372" y="1004"/>
                  </a:cubicBezTo>
                  <a:cubicBezTo>
                    <a:pt x="383" y="1004"/>
                    <a:pt x="395" y="1003"/>
                    <a:pt x="406" y="1001"/>
                  </a:cubicBezTo>
                  <a:cubicBezTo>
                    <a:pt x="486" y="990"/>
                    <a:pt x="566" y="955"/>
                    <a:pt x="615" y="890"/>
                  </a:cubicBezTo>
                  <a:cubicBezTo>
                    <a:pt x="663" y="826"/>
                    <a:pt x="695" y="745"/>
                    <a:pt x="684" y="663"/>
                  </a:cubicBezTo>
                  <a:lnTo>
                    <a:pt x="626" y="279"/>
                  </a:lnTo>
                  <a:cubicBezTo>
                    <a:pt x="613" y="198"/>
                    <a:pt x="579" y="124"/>
                    <a:pt x="514" y="70"/>
                  </a:cubicBezTo>
                  <a:cubicBezTo>
                    <a:pt x="483" y="43"/>
                    <a:pt x="448" y="25"/>
                    <a:pt x="409" y="17"/>
                  </a:cubicBezTo>
                  <a:cubicBezTo>
                    <a:pt x="381" y="6"/>
                    <a:pt x="352" y="0"/>
                    <a:pt x="32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1"/>
            <p:cNvSpPr/>
            <p:nvPr/>
          </p:nvSpPr>
          <p:spPr>
            <a:xfrm>
              <a:off x="2936650" y="3948625"/>
              <a:ext cx="81775" cy="73500"/>
            </a:xfrm>
            <a:custGeom>
              <a:avLst/>
              <a:gdLst/>
              <a:ahLst/>
              <a:cxnLst/>
              <a:rect l="l" t="t" r="r" b="b"/>
              <a:pathLst>
                <a:path w="3271" h="2940" extrusionOk="0">
                  <a:moveTo>
                    <a:pt x="355" y="1"/>
                  </a:moveTo>
                  <a:cubicBezTo>
                    <a:pt x="263" y="1"/>
                    <a:pt x="169" y="41"/>
                    <a:pt x="111" y="113"/>
                  </a:cubicBezTo>
                  <a:cubicBezTo>
                    <a:pt x="1" y="246"/>
                    <a:pt x="29" y="435"/>
                    <a:pt x="153" y="547"/>
                  </a:cubicBezTo>
                  <a:cubicBezTo>
                    <a:pt x="1012" y="1320"/>
                    <a:pt x="1869" y="2096"/>
                    <a:pt x="2727" y="2871"/>
                  </a:cubicBezTo>
                  <a:cubicBezTo>
                    <a:pt x="2779" y="2917"/>
                    <a:pt x="2847" y="2939"/>
                    <a:pt x="2915" y="2939"/>
                  </a:cubicBezTo>
                  <a:cubicBezTo>
                    <a:pt x="3008" y="2939"/>
                    <a:pt x="3102" y="2899"/>
                    <a:pt x="3160" y="2827"/>
                  </a:cubicBezTo>
                  <a:cubicBezTo>
                    <a:pt x="3270" y="2692"/>
                    <a:pt x="3242" y="2505"/>
                    <a:pt x="3118" y="2394"/>
                  </a:cubicBezTo>
                  <a:cubicBezTo>
                    <a:pt x="2259" y="1620"/>
                    <a:pt x="1403" y="844"/>
                    <a:pt x="544" y="70"/>
                  </a:cubicBezTo>
                  <a:cubicBezTo>
                    <a:pt x="492" y="23"/>
                    <a:pt x="424" y="1"/>
                    <a:pt x="35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61"/>
          <p:cNvGrpSpPr/>
          <p:nvPr/>
        </p:nvGrpSpPr>
        <p:grpSpPr>
          <a:xfrm rot="10488765">
            <a:off x="825880" y="4320866"/>
            <a:ext cx="146656" cy="203014"/>
            <a:chOff x="5344825" y="1464150"/>
            <a:chExt cx="253525" cy="350950"/>
          </a:xfrm>
        </p:grpSpPr>
        <p:sp>
          <p:nvSpPr>
            <p:cNvPr id="1075" name="Google Shape;1075;p61"/>
            <p:cNvSpPr/>
            <p:nvPr/>
          </p:nvSpPr>
          <p:spPr>
            <a:xfrm>
              <a:off x="5352450" y="1471500"/>
              <a:ext cx="245900" cy="335875"/>
            </a:xfrm>
            <a:custGeom>
              <a:avLst/>
              <a:gdLst/>
              <a:ahLst/>
              <a:cxnLst/>
              <a:rect l="l" t="t" r="r" b="b"/>
              <a:pathLst>
                <a:path w="9836" h="13435" extrusionOk="0">
                  <a:moveTo>
                    <a:pt x="3668" y="1"/>
                  </a:moveTo>
                  <a:cubicBezTo>
                    <a:pt x="2092" y="1"/>
                    <a:pt x="704" y="1047"/>
                    <a:pt x="342" y="2786"/>
                  </a:cubicBezTo>
                  <a:cubicBezTo>
                    <a:pt x="1" y="4428"/>
                    <a:pt x="808" y="5464"/>
                    <a:pt x="1893" y="6117"/>
                  </a:cubicBezTo>
                  <a:cubicBezTo>
                    <a:pt x="1935" y="6143"/>
                    <a:pt x="1979" y="6169"/>
                    <a:pt x="2021" y="6194"/>
                  </a:cubicBezTo>
                  <a:cubicBezTo>
                    <a:pt x="3146" y="6827"/>
                    <a:pt x="3538" y="8307"/>
                    <a:pt x="2779" y="9352"/>
                  </a:cubicBezTo>
                  <a:cubicBezTo>
                    <a:pt x="2631" y="9557"/>
                    <a:pt x="2499" y="9781"/>
                    <a:pt x="2388" y="10017"/>
                  </a:cubicBezTo>
                  <a:cubicBezTo>
                    <a:pt x="2171" y="10478"/>
                    <a:pt x="2039" y="10999"/>
                    <a:pt x="2048" y="11584"/>
                  </a:cubicBezTo>
                  <a:cubicBezTo>
                    <a:pt x="2065" y="12730"/>
                    <a:pt x="3251" y="13435"/>
                    <a:pt x="4649" y="13435"/>
                  </a:cubicBezTo>
                  <a:cubicBezTo>
                    <a:pt x="6954" y="13435"/>
                    <a:pt x="9836" y="11517"/>
                    <a:pt x="9000" y="6499"/>
                  </a:cubicBezTo>
                  <a:cubicBezTo>
                    <a:pt x="8231" y="1882"/>
                    <a:pt x="5780" y="1"/>
                    <a:pt x="3668" y="1"/>
                  </a:cubicBezTo>
                  <a:close/>
                </a:path>
              </a:pathLst>
            </a:custGeom>
            <a:solidFill>
              <a:srgbClr val="7E3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1"/>
            <p:cNvSpPr/>
            <p:nvPr/>
          </p:nvSpPr>
          <p:spPr>
            <a:xfrm>
              <a:off x="5456575" y="1473675"/>
              <a:ext cx="116650" cy="139050"/>
            </a:xfrm>
            <a:custGeom>
              <a:avLst/>
              <a:gdLst/>
              <a:ahLst/>
              <a:cxnLst/>
              <a:rect l="l" t="t" r="r" b="b"/>
              <a:pathLst>
                <a:path w="4666" h="5562" extrusionOk="0">
                  <a:moveTo>
                    <a:pt x="279" y="1"/>
                  </a:moveTo>
                  <a:lnTo>
                    <a:pt x="279" y="1"/>
                  </a:lnTo>
                  <a:cubicBezTo>
                    <a:pt x="1" y="2613"/>
                    <a:pt x="2114" y="4793"/>
                    <a:pt x="4665" y="5562"/>
                  </a:cubicBezTo>
                  <a:cubicBezTo>
                    <a:pt x="3868" y="2079"/>
                    <a:pt x="2044" y="379"/>
                    <a:pt x="279" y="1"/>
                  </a:cubicBezTo>
                  <a:close/>
                </a:path>
              </a:pathLst>
            </a:custGeom>
            <a:solidFill>
              <a:srgbClr val="F6A049">
                <a:alpha val="3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1"/>
            <p:cNvSpPr/>
            <p:nvPr/>
          </p:nvSpPr>
          <p:spPr>
            <a:xfrm>
              <a:off x="5344825" y="1464150"/>
              <a:ext cx="248875" cy="350950"/>
            </a:xfrm>
            <a:custGeom>
              <a:avLst/>
              <a:gdLst/>
              <a:ahLst/>
              <a:cxnLst/>
              <a:rect l="l" t="t" r="r" b="b"/>
              <a:pathLst>
                <a:path w="9955" h="14038" extrusionOk="0">
                  <a:moveTo>
                    <a:pt x="3987" y="625"/>
                  </a:moveTo>
                  <a:cubicBezTo>
                    <a:pt x="4633" y="625"/>
                    <a:pt x="5294" y="808"/>
                    <a:pt x="5879" y="1163"/>
                  </a:cubicBezTo>
                  <a:cubicBezTo>
                    <a:pt x="6950" y="1813"/>
                    <a:pt x="7695" y="2890"/>
                    <a:pt x="8194" y="4018"/>
                  </a:cubicBezTo>
                  <a:cubicBezTo>
                    <a:pt x="8871" y="5545"/>
                    <a:pt x="9238" y="7333"/>
                    <a:pt x="9129" y="9004"/>
                  </a:cubicBezTo>
                  <a:cubicBezTo>
                    <a:pt x="8994" y="11081"/>
                    <a:pt x="7776" y="12983"/>
                    <a:pt x="5630" y="13361"/>
                  </a:cubicBezTo>
                  <a:cubicBezTo>
                    <a:pt x="5407" y="13400"/>
                    <a:pt x="5173" y="13422"/>
                    <a:pt x="4937" y="13422"/>
                  </a:cubicBezTo>
                  <a:cubicBezTo>
                    <a:pt x="4354" y="13422"/>
                    <a:pt x="3758" y="13288"/>
                    <a:pt x="3286" y="12960"/>
                  </a:cubicBezTo>
                  <a:cubicBezTo>
                    <a:pt x="2204" y="12209"/>
                    <a:pt x="2717" y="10707"/>
                    <a:pt x="3347" y="9808"/>
                  </a:cubicBezTo>
                  <a:lnTo>
                    <a:pt x="3347" y="9808"/>
                  </a:lnTo>
                  <a:cubicBezTo>
                    <a:pt x="3348" y="9806"/>
                    <a:pt x="3350" y="9804"/>
                    <a:pt x="3351" y="9801"/>
                  </a:cubicBezTo>
                  <a:lnTo>
                    <a:pt x="3351" y="9801"/>
                  </a:lnTo>
                  <a:cubicBezTo>
                    <a:pt x="3351" y="9801"/>
                    <a:pt x="3351" y="9801"/>
                    <a:pt x="3351" y="9801"/>
                  </a:cubicBezTo>
                  <a:cubicBezTo>
                    <a:pt x="3354" y="9798"/>
                    <a:pt x="3356" y="9795"/>
                    <a:pt x="3358" y="9791"/>
                  </a:cubicBezTo>
                  <a:lnTo>
                    <a:pt x="3358" y="9791"/>
                  </a:lnTo>
                  <a:cubicBezTo>
                    <a:pt x="3804" y="9132"/>
                    <a:pt x="3904" y="8310"/>
                    <a:pt x="3625" y="7564"/>
                  </a:cubicBezTo>
                  <a:cubicBezTo>
                    <a:pt x="3492" y="7211"/>
                    <a:pt x="3285" y="6886"/>
                    <a:pt x="3017" y="6623"/>
                  </a:cubicBezTo>
                  <a:cubicBezTo>
                    <a:pt x="2722" y="6334"/>
                    <a:pt x="2351" y="6168"/>
                    <a:pt x="2022" y="5927"/>
                  </a:cubicBezTo>
                  <a:cubicBezTo>
                    <a:pt x="799" y="5027"/>
                    <a:pt x="583" y="3471"/>
                    <a:pt x="1305" y="2171"/>
                  </a:cubicBezTo>
                  <a:cubicBezTo>
                    <a:pt x="1883" y="1127"/>
                    <a:pt x="2915" y="625"/>
                    <a:pt x="3987" y="625"/>
                  </a:cubicBezTo>
                  <a:close/>
                  <a:moveTo>
                    <a:pt x="3924" y="0"/>
                  </a:moveTo>
                  <a:cubicBezTo>
                    <a:pt x="3108" y="0"/>
                    <a:pt x="2299" y="258"/>
                    <a:pt x="1600" y="845"/>
                  </a:cubicBezTo>
                  <a:cubicBezTo>
                    <a:pt x="547" y="1731"/>
                    <a:pt x="0" y="3324"/>
                    <a:pt x="373" y="4659"/>
                  </a:cubicBezTo>
                  <a:cubicBezTo>
                    <a:pt x="625" y="5556"/>
                    <a:pt x="1297" y="6226"/>
                    <a:pt x="2077" y="6697"/>
                  </a:cubicBezTo>
                  <a:cubicBezTo>
                    <a:pt x="3069" y="7298"/>
                    <a:pt x="3516" y="8461"/>
                    <a:pt x="2823" y="9481"/>
                  </a:cubicBezTo>
                  <a:lnTo>
                    <a:pt x="2823" y="9481"/>
                  </a:lnTo>
                  <a:cubicBezTo>
                    <a:pt x="2822" y="9484"/>
                    <a:pt x="2820" y="9486"/>
                    <a:pt x="2818" y="9489"/>
                  </a:cubicBezTo>
                  <a:cubicBezTo>
                    <a:pt x="2116" y="10486"/>
                    <a:pt x="1623" y="12078"/>
                    <a:pt x="2527" y="13107"/>
                  </a:cubicBezTo>
                  <a:cubicBezTo>
                    <a:pt x="3067" y="13722"/>
                    <a:pt x="3918" y="13981"/>
                    <a:pt x="4710" y="14029"/>
                  </a:cubicBezTo>
                  <a:cubicBezTo>
                    <a:pt x="4801" y="14034"/>
                    <a:pt x="4892" y="14037"/>
                    <a:pt x="4982" y="14037"/>
                  </a:cubicBezTo>
                  <a:cubicBezTo>
                    <a:pt x="7035" y="14037"/>
                    <a:pt x="8798" y="12618"/>
                    <a:pt x="9437" y="10680"/>
                  </a:cubicBezTo>
                  <a:cubicBezTo>
                    <a:pt x="9954" y="9108"/>
                    <a:pt x="9790" y="7375"/>
                    <a:pt x="9420" y="5791"/>
                  </a:cubicBezTo>
                  <a:cubicBezTo>
                    <a:pt x="9057" y="4236"/>
                    <a:pt x="8409" y="2675"/>
                    <a:pt x="7286" y="1511"/>
                  </a:cubicBezTo>
                  <a:cubicBezTo>
                    <a:pt x="6393" y="585"/>
                    <a:pt x="5152" y="0"/>
                    <a:pt x="392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1"/>
            <p:cNvSpPr/>
            <p:nvPr/>
          </p:nvSpPr>
          <p:spPr>
            <a:xfrm>
              <a:off x="5389125" y="1609900"/>
              <a:ext cx="87250" cy="123500"/>
            </a:xfrm>
            <a:custGeom>
              <a:avLst/>
              <a:gdLst/>
              <a:ahLst/>
              <a:cxnLst/>
              <a:rect l="l" t="t" r="r" b="b"/>
              <a:pathLst>
                <a:path w="3490" h="4940" extrusionOk="0">
                  <a:moveTo>
                    <a:pt x="1156" y="1"/>
                  </a:moveTo>
                  <a:cubicBezTo>
                    <a:pt x="825" y="1"/>
                    <a:pt x="437" y="113"/>
                    <a:pt x="207" y="363"/>
                  </a:cubicBezTo>
                  <a:cubicBezTo>
                    <a:pt x="1" y="587"/>
                    <a:pt x="209" y="896"/>
                    <a:pt x="439" y="896"/>
                  </a:cubicBezTo>
                  <a:cubicBezTo>
                    <a:pt x="508" y="896"/>
                    <a:pt x="580" y="868"/>
                    <a:pt x="643" y="799"/>
                  </a:cubicBezTo>
                  <a:cubicBezTo>
                    <a:pt x="651" y="791"/>
                    <a:pt x="662" y="783"/>
                    <a:pt x="669" y="774"/>
                  </a:cubicBezTo>
                  <a:cubicBezTo>
                    <a:pt x="670" y="772"/>
                    <a:pt x="673" y="771"/>
                    <a:pt x="675" y="768"/>
                  </a:cubicBezTo>
                  <a:lnTo>
                    <a:pt x="675" y="768"/>
                  </a:lnTo>
                  <a:cubicBezTo>
                    <a:pt x="687" y="760"/>
                    <a:pt x="703" y="748"/>
                    <a:pt x="709" y="745"/>
                  </a:cubicBezTo>
                  <a:cubicBezTo>
                    <a:pt x="739" y="725"/>
                    <a:pt x="810" y="688"/>
                    <a:pt x="825" y="680"/>
                  </a:cubicBezTo>
                  <a:lnTo>
                    <a:pt x="825" y="680"/>
                  </a:lnTo>
                  <a:cubicBezTo>
                    <a:pt x="838" y="676"/>
                    <a:pt x="888" y="658"/>
                    <a:pt x="897" y="654"/>
                  </a:cubicBezTo>
                  <a:cubicBezTo>
                    <a:pt x="935" y="644"/>
                    <a:pt x="975" y="634"/>
                    <a:pt x="1015" y="626"/>
                  </a:cubicBezTo>
                  <a:lnTo>
                    <a:pt x="1015" y="626"/>
                  </a:lnTo>
                  <a:cubicBezTo>
                    <a:pt x="1014" y="626"/>
                    <a:pt x="1014" y="626"/>
                    <a:pt x="1015" y="626"/>
                  </a:cubicBezTo>
                  <a:cubicBezTo>
                    <a:pt x="1024" y="626"/>
                    <a:pt x="1085" y="619"/>
                    <a:pt x="1098" y="618"/>
                  </a:cubicBezTo>
                  <a:cubicBezTo>
                    <a:pt x="1116" y="617"/>
                    <a:pt x="1133" y="617"/>
                    <a:pt x="1151" y="617"/>
                  </a:cubicBezTo>
                  <a:cubicBezTo>
                    <a:pt x="1179" y="617"/>
                    <a:pt x="1208" y="618"/>
                    <a:pt x="1237" y="619"/>
                  </a:cubicBezTo>
                  <a:cubicBezTo>
                    <a:pt x="1332" y="626"/>
                    <a:pt x="1426" y="649"/>
                    <a:pt x="1518" y="678"/>
                  </a:cubicBezTo>
                  <a:cubicBezTo>
                    <a:pt x="1796" y="763"/>
                    <a:pt x="2063" y="926"/>
                    <a:pt x="2285" y="1111"/>
                  </a:cubicBezTo>
                  <a:cubicBezTo>
                    <a:pt x="2656" y="1424"/>
                    <a:pt x="2837" y="1823"/>
                    <a:pt x="2796" y="2306"/>
                  </a:cubicBezTo>
                  <a:cubicBezTo>
                    <a:pt x="2755" y="2803"/>
                    <a:pt x="2549" y="3342"/>
                    <a:pt x="2244" y="3736"/>
                  </a:cubicBezTo>
                  <a:cubicBezTo>
                    <a:pt x="2051" y="3990"/>
                    <a:pt x="1716" y="4318"/>
                    <a:pt x="1381" y="4318"/>
                  </a:cubicBezTo>
                  <a:cubicBezTo>
                    <a:pt x="1278" y="4318"/>
                    <a:pt x="1174" y="4287"/>
                    <a:pt x="1074" y="4212"/>
                  </a:cubicBezTo>
                  <a:cubicBezTo>
                    <a:pt x="1032" y="4180"/>
                    <a:pt x="983" y="4166"/>
                    <a:pt x="932" y="4166"/>
                  </a:cubicBezTo>
                  <a:cubicBezTo>
                    <a:pt x="821" y="4166"/>
                    <a:pt x="705" y="4232"/>
                    <a:pt x="653" y="4322"/>
                  </a:cubicBezTo>
                  <a:cubicBezTo>
                    <a:pt x="560" y="4480"/>
                    <a:pt x="629" y="4643"/>
                    <a:pt x="762" y="4744"/>
                  </a:cubicBezTo>
                  <a:cubicBezTo>
                    <a:pt x="945" y="4882"/>
                    <a:pt x="1143" y="4939"/>
                    <a:pt x="1343" y="4939"/>
                  </a:cubicBezTo>
                  <a:cubicBezTo>
                    <a:pt x="1729" y="4939"/>
                    <a:pt x="2119" y="4726"/>
                    <a:pt x="2410" y="4463"/>
                  </a:cubicBezTo>
                  <a:cubicBezTo>
                    <a:pt x="2919" y="4003"/>
                    <a:pt x="3230" y="3335"/>
                    <a:pt x="3362" y="2669"/>
                  </a:cubicBezTo>
                  <a:cubicBezTo>
                    <a:pt x="3489" y="2032"/>
                    <a:pt x="3387" y="1416"/>
                    <a:pt x="2959" y="912"/>
                  </a:cubicBezTo>
                  <a:cubicBezTo>
                    <a:pt x="2536" y="412"/>
                    <a:pt x="1824" y="2"/>
                    <a:pt x="115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61"/>
          <p:cNvGrpSpPr/>
          <p:nvPr/>
        </p:nvGrpSpPr>
        <p:grpSpPr>
          <a:xfrm rot="-2226908">
            <a:off x="8611590" y="1124073"/>
            <a:ext cx="253517" cy="350939"/>
            <a:chOff x="5344825" y="1464150"/>
            <a:chExt cx="253525" cy="350950"/>
          </a:xfrm>
        </p:grpSpPr>
        <p:sp>
          <p:nvSpPr>
            <p:cNvPr id="1080" name="Google Shape;1080;p61"/>
            <p:cNvSpPr/>
            <p:nvPr/>
          </p:nvSpPr>
          <p:spPr>
            <a:xfrm>
              <a:off x="5352450" y="1471500"/>
              <a:ext cx="245900" cy="335875"/>
            </a:xfrm>
            <a:custGeom>
              <a:avLst/>
              <a:gdLst/>
              <a:ahLst/>
              <a:cxnLst/>
              <a:rect l="l" t="t" r="r" b="b"/>
              <a:pathLst>
                <a:path w="9836" h="13435" extrusionOk="0">
                  <a:moveTo>
                    <a:pt x="3668" y="1"/>
                  </a:moveTo>
                  <a:cubicBezTo>
                    <a:pt x="2092" y="1"/>
                    <a:pt x="704" y="1047"/>
                    <a:pt x="342" y="2786"/>
                  </a:cubicBezTo>
                  <a:cubicBezTo>
                    <a:pt x="1" y="4428"/>
                    <a:pt x="808" y="5464"/>
                    <a:pt x="1893" y="6117"/>
                  </a:cubicBezTo>
                  <a:cubicBezTo>
                    <a:pt x="1935" y="6143"/>
                    <a:pt x="1979" y="6169"/>
                    <a:pt x="2021" y="6194"/>
                  </a:cubicBezTo>
                  <a:cubicBezTo>
                    <a:pt x="3146" y="6827"/>
                    <a:pt x="3538" y="8307"/>
                    <a:pt x="2779" y="9352"/>
                  </a:cubicBezTo>
                  <a:cubicBezTo>
                    <a:pt x="2631" y="9557"/>
                    <a:pt x="2499" y="9781"/>
                    <a:pt x="2388" y="10017"/>
                  </a:cubicBezTo>
                  <a:cubicBezTo>
                    <a:pt x="2171" y="10478"/>
                    <a:pt x="2039" y="10999"/>
                    <a:pt x="2048" y="11584"/>
                  </a:cubicBezTo>
                  <a:cubicBezTo>
                    <a:pt x="2065" y="12730"/>
                    <a:pt x="3251" y="13435"/>
                    <a:pt x="4649" y="13435"/>
                  </a:cubicBezTo>
                  <a:cubicBezTo>
                    <a:pt x="6954" y="13435"/>
                    <a:pt x="9836" y="11517"/>
                    <a:pt x="9000" y="6499"/>
                  </a:cubicBezTo>
                  <a:cubicBezTo>
                    <a:pt x="8231" y="1882"/>
                    <a:pt x="5780" y="1"/>
                    <a:pt x="3668" y="1"/>
                  </a:cubicBezTo>
                  <a:close/>
                </a:path>
              </a:pathLst>
            </a:custGeom>
            <a:solidFill>
              <a:srgbClr val="7E3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1"/>
            <p:cNvSpPr/>
            <p:nvPr/>
          </p:nvSpPr>
          <p:spPr>
            <a:xfrm>
              <a:off x="5456575" y="1473675"/>
              <a:ext cx="116650" cy="139050"/>
            </a:xfrm>
            <a:custGeom>
              <a:avLst/>
              <a:gdLst/>
              <a:ahLst/>
              <a:cxnLst/>
              <a:rect l="l" t="t" r="r" b="b"/>
              <a:pathLst>
                <a:path w="4666" h="5562" extrusionOk="0">
                  <a:moveTo>
                    <a:pt x="279" y="1"/>
                  </a:moveTo>
                  <a:lnTo>
                    <a:pt x="279" y="1"/>
                  </a:lnTo>
                  <a:cubicBezTo>
                    <a:pt x="1" y="2613"/>
                    <a:pt x="2114" y="4793"/>
                    <a:pt x="4665" y="5562"/>
                  </a:cubicBezTo>
                  <a:cubicBezTo>
                    <a:pt x="3868" y="2079"/>
                    <a:pt x="2044" y="379"/>
                    <a:pt x="279" y="1"/>
                  </a:cubicBezTo>
                  <a:close/>
                </a:path>
              </a:pathLst>
            </a:custGeom>
            <a:solidFill>
              <a:srgbClr val="F6A049">
                <a:alpha val="3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1"/>
            <p:cNvSpPr/>
            <p:nvPr/>
          </p:nvSpPr>
          <p:spPr>
            <a:xfrm>
              <a:off x="5344825" y="1464150"/>
              <a:ext cx="248875" cy="350950"/>
            </a:xfrm>
            <a:custGeom>
              <a:avLst/>
              <a:gdLst/>
              <a:ahLst/>
              <a:cxnLst/>
              <a:rect l="l" t="t" r="r" b="b"/>
              <a:pathLst>
                <a:path w="9955" h="14038" extrusionOk="0">
                  <a:moveTo>
                    <a:pt x="3987" y="625"/>
                  </a:moveTo>
                  <a:cubicBezTo>
                    <a:pt x="4633" y="625"/>
                    <a:pt x="5294" y="808"/>
                    <a:pt x="5879" y="1163"/>
                  </a:cubicBezTo>
                  <a:cubicBezTo>
                    <a:pt x="6950" y="1813"/>
                    <a:pt x="7695" y="2890"/>
                    <a:pt x="8194" y="4018"/>
                  </a:cubicBezTo>
                  <a:cubicBezTo>
                    <a:pt x="8871" y="5545"/>
                    <a:pt x="9238" y="7333"/>
                    <a:pt x="9129" y="9004"/>
                  </a:cubicBezTo>
                  <a:cubicBezTo>
                    <a:pt x="8994" y="11081"/>
                    <a:pt x="7776" y="12983"/>
                    <a:pt x="5630" y="13361"/>
                  </a:cubicBezTo>
                  <a:cubicBezTo>
                    <a:pt x="5407" y="13400"/>
                    <a:pt x="5173" y="13422"/>
                    <a:pt x="4937" y="13422"/>
                  </a:cubicBezTo>
                  <a:cubicBezTo>
                    <a:pt x="4354" y="13422"/>
                    <a:pt x="3758" y="13288"/>
                    <a:pt x="3286" y="12960"/>
                  </a:cubicBezTo>
                  <a:cubicBezTo>
                    <a:pt x="2204" y="12209"/>
                    <a:pt x="2717" y="10707"/>
                    <a:pt x="3347" y="9808"/>
                  </a:cubicBezTo>
                  <a:lnTo>
                    <a:pt x="3347" y="9808"/>
                  </a:lnTo>
                  <a:cubicBezTo>
                    <a:pt x="3348" y="9806"/>
                    <a:pt x="3350" y="9804"/>
                    <a:pt x="3351" y="9801"/>
                  </a:cubicBezTo>
                  <a:lnTo>
                    <a:pt x="3351" y="9801"/>
                  </a:lnTo>
                  <a:cubicBezTo>
                    <a:pt x="3351" y="9801"/>
                    <a:pt x="3351" y="9801"/>
                    <a:pt x="3351" y="9801"/>
                  </a:cubicBezTo>
                  <a:cubicBezTo>
                    <a:pt x="3354" y="9798"/>
                    <a:pt x="3356" y="9795"/>
                    <a:pt x="3358" y="9791"/>
                  </a:cubicBezTo>
                  <a:lnTo>
                    <a:pt x="3358" y="9791"/>
                  </a:lnTo>
                  <a:cubicBezTo>
                    <a:pt x="3804" y="9132"/>
                    <a:pt x="3904" y="8310"/>
                    <a:pt x="3625" y="7564"/>
                  </a:cubicBezTo>
                  <a:cubicBezTo>
                    <a:pt x="3492" y="7211"/>
                    <a:pt x="3285" y="6886"/>
                    <a:pt x="3017" y="6623"/>
                  </a:cubicBezTo>
                  <a:cubicBezTo>
                    <a:pt x="2722" y="6334"/>
                    <a:pt x="2351" y="6168"/>
                    <a:pt x="2022" y="5927"/>
                  </a:cubicBezTo>
                  <a:cubicBezTo>
                    <a:pt x="799" y="5027"/>
                    <a:pt x="583" y="3471"/>
                    <a:pt x="1305" y="2171"/>
                  </a:cubicBezTo>
                  <a:cubicBezTo>
                    <a:pt x="1883" y="1127"/>
                    <a:pt x="2915" y="625"/>
                    <a:pt x="3987" y="625"/>
                  </a:cubicBezTo>
                  <a:close/>
                  <a:moveTo>
                    <a:pt x="3924" y="0"/>
                  </a:moveTo>
                  <a:cubicBezTo>
                    <a:pt x="3108" y="0"/>
                    <a:pt x="2299" y="258"/>
                    <a:pt x="1600" y="845"/>
                  </a:cubicBezTo>
                  <a:cubicBezTo>
                    <a:pt x="547" y="1731"/>
                    <a:pt x="0" y="3324"/>
                    <a:pt x="373" y="4659"/>
                  </a:cubicBezTo>
                  <a:cubicBezTo>
                    <a:pt x="625" y="5556"/>
                    <a:pt x="1297" y="6226"/>
                    <a:pt x="2077" y="6697"/>
                  </a:cubicBezTo>
                  <a:cubicBezTo>
                    <a:pt x="3069" y="7298"/>
                    <a:pt x="3516" y="8461"/>
                    <a:pt x="2823" y="9481"/>
                  </a:cubicBezTo>
                  <a:lnTo>
                    <a:pt x="2823" y="9481"/>
                  </a:lnTo>
                  <a:cubicBezTo>
                    <a:pt x="2822" y="9484"/>
                    <a:pt x="2820" y="9486"/>
                    <a:pt x="2818" y="9489"/>
                  </a:cubicBezTo>
                  <a:cubicBezTo>
                    <a:pt x="2116" y="10486"/>
                    <a:pt x="1623" y="12078"/>
                    <a:pt x="2527" y="13107"/>
                  </a:cubicBezTo>
                  <a:cubicBezTo>
                    <a:pt x="3067" y="13722"/>
                    <a:pt x="3918" y="13981"/>
                    <a:pt x="4710" y="14029"/>
                  </a:cubicBezTo>
                  <a:cubicBezTo>
                    <a:pt x="4801" y="14034"/>
                    <a:pt x="4892" y="14037"/>
                    <a:pt x="4982" y="14037"/>
                  </a:cubicBezTo>
                  <a:cubicBezTo>
                    <a:pt x="7035" y="14037"/>
                    <a:pt x="8798" y="12618"/>
                    <a:pt x="9437" y="10680"/>
                  </a:cubicBezTo>
                  <a:cubicBezTo>
                    <a:pt x="9954" y="9108"/>
                    <a:pt x="9790" y="7375"/>
                    <a:pt x="9420" y="5791"/>
                  </a:cubicBezTo>
                  <a:cubicBezTo>
                    <a:pt x="9057" y="4236"/>
                    <a:pt x="8409" y="2675"/>
                    <a:pt x="7286" y="1511"/>
                  </a:cubicBezTo>
                  <a:cubicBezTo>
                    <a:pt x="6393" y="585"/>
                    <a:pt x="5152" y="0"/>
                    <a:pt x="392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1"/>
            <p:cNvSpPr/>
            <p:nvPr/>
          </p:nvSpPr>
          <p:spPr>
            <a:xfrm>
              <a:off x="5389125" y="1609900"/>
              <a:ext cx="87250" cy="123500"/>
            </a:xfrm>
            <a:custGeom>
              <a:avLst/>
              <a:gdLst/>
              <a:ahLst/>
              <a:cxnLst/>
              <a:rect l="l" t="t" r="r" b="b"/>
              <a:pathLst>
                <a:path w="3490" h="4940" extrusionOk="0">
                  <a:moveTo>
                    <a:pt x="1156" y="1"/>
                  </a:moveTo>
                  <a:cubicBezTo>
                    <a:pt x="825" y="1"/>
                    <a:pt x="437" y="113"/>
                    <a:pt x="207" y="363"/>
                  </a:cubicBezTo>
                  <a:cubicBezTo>
                    <a:pt x="1" y="587"/>
                    <a:pt x="209" y="896"/>
                    <a:pt x="439" y="896"/>
                  </a:cubicBezTo>
                  <a:cubicBezTo>
                    <a:pt x="508" y="896"/>
                    <a:pt x="580" y="868"/>
                    <a:pt x="643" y="799"/>
                  </a:cubicBezTo>
                  <a:cubicBezTo>
                    <a:pt x="651" y="791"/>
                    <a:pt x="662" y="783"/>
                    <a:pt x="669" y="774"/>
                  </a:cubicBezTo>
                  <a:cubicBezTo>
                    <a:pt x="670" y="772"/>
                    <a:pt x="673" y="771"/>
                    <a:pt x="675" y="768"/>
                  </a:cubicBezTo>
                  <a:lnTo>
                    <a:pt x="675" y="768"/>
                  </a:lnTo>
                  <a:cubicBezTo>
                    <a:pt x="687" y="760"/>
                    <a:pt x="703" y="748"/>
                    <a:pt x="709" y="745"/>
                  </a:cubicBezTo>
                  <a:cubicBezTo>
                    <a:pt x="739" y="725"/>
                    <a:pt x="810" y="688"/>
                    <a:pt x="825" y="680"/>
                  </a:cubicBezTo>
                  <a:lnTo>
                    <a:pt x="825" y="680"/>
                  </a:lnTo>
                  <a:cubicBezTo>
                    <a:pt x="838" y="676"/>
                    <a:pt x="888" y="658"/>
                    <a:pt x="897" y="654"/>
                  </a:cubicBezTo>
                  <a:cubicBezTo>
                    <a:pt x="935" y="644"/>
                    <a:pt x="975" y="634"/>
                    <a:pt x="1015" y="626"/>
                  </a:cubicBezTo>
                  <a:lnTo>
                    <a:pt x="1015" y="626"/>
                  </a:lnTo>
                  <a:cubicBezTo>
                    <a:pt x="1014" y="626"/>
                    <a:pt x="1014" y="626"/>
                    <a:pt x="1015" y="626"/>
                  </a:cubicBezTo>
                  <a:cubicBezTo>
                    <a:pt x="1024" y="626"/>
                    <a:pt x="1085" y="619"/>
                    <a:pt x="1098" y="618"/>
                  </a:cubicBezTo>
                  <a:cubicBezTo>
                    <a:pt x="1116" y="617"/>
                    <a:pt x="1133" y="617"/>
                    <a:pt x="1151" y="617"/>
                  </a:cubicBezTo>
                  <a:cubicBezTo>
                    <a:pt x="1179" y="617"/>
                    <a:pt x="1208" y="618"/>
                    <a:pt x="1237" y="619"/>
                  </a:cubicBezTo>
                  <a:cubicBezTo>
                    <a:pt x="1332" y="626"/>
                    <a:pt x="1426" y="649"/>
                    <a:pt x="1518" y="678"/>
                  </a:cubicBezTo>
                  <a:cubicBezTo>
                    <a:pt x="1796" y="763"/>
                    <a:pt x="2063" y="926"/>
                    <a:pt x="2285" y="1111"/>
                  </a:cubicBezTo>
                  <a:cubicBezTo>
                    <a:pt x="2656" y="1424"/>
                    <a:pt x="2837" y="1823"/>
                    <a:pt x="2796" y="2306"/>
                  </a:cubicBezTo>
                  <a:cubicBezTo>
                    <a:pt x="2755" y="2803"/>
                    <a:pt x="2549" y="3342"/>
                    <a:pt x="2244" y="3736"/>
                  </a:cubicBezTo>
                  <a:cubicBezTo>
                    <a:pt x="2051" y="3990"/>
                    <a:pt x="1716" y="4318"/>
                    <a:pt x="1381" y="4318"/>
                  </a:cubicBezTo>
                  <a:cubicBezTo>
                    <a:pt x="1278" y="4318"/>
                    <a:pt x="1174" y="4287"/>
                    <a:pt x="1074" y="4212"/>
                  </a:cubicBezTo>
                  <a:cubicBezTo>
                    <a:pt x="1032" y="4180"/>
                    <a:pt x="983" y="4166"/>
                    <a:pt x="932" y="4166"/>
                  </a:cubicBezTo>
                  <a:cubicBezTo>
                    <a:pt x="821" y="4166"/>
                    <a:pt x="705" y="4232"/>
                    <a:pt x="653" y="4322"/>
                  </a:cubicBezTo>
                  <a:cubicBezTo>
                    <a:pt x="560" y="4480"/>
                    <a:pt x="629" y="4643"/>
                    <a:pt x="762" y="4744"/>
                  </a:cubicBezTo>
                  <a:cubicBezTo>
                    <a:pt x="945" y="4882"/>
                    <a:pt x="1143" y="4939"/>
                    <a:pt x="1343" y="4939"/>
                  </a:cubicBezTo>
                  <a:cubicBezTo>
                    <a:pt x="1729" y="4939"/>
                    <a:pt x="2119" y="4726"/>
                    <a:pt x="2410" y="4463"/>
                  </a:cubicBezTo>
                  <a:cubicBezTo>
                    <a:pt x="2919" y="4003"/>
                    <a:pt x="3230" y="3335"/>
                    <a:pt x="3362" y="2669"/>
                  </a:cubicBezTo>
                  <a:cubicBezTo>
                    <a:pt x="3489" y="2032"/>
                    <a:pt x="3387" y="1416"/>
                    <a:pt x="2959" y="912"/>
                  </a:cubicBezTo>
                  <a:cubicBezTo>
                    <a:pt x="2536" y="412"/>
                    <a:pt x="1824" y="2"/>
                    <a:pt x="115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61"/>
          <p:cNvGrpSpPr/>
          <p:nvPr/>
        </p:nvGrpSpPr>
        <p:grpSpPr>
          <a:xfrm rot="7645463">
            <a:off x="7616833" y="249416"/>
            <a:ext cx="162100" cy="166071"/>
            <a:chOff x="2245425" y="1544200"/>
            <a:chExt cx="311250" cy="318825"/>
          </a:xfrm>
        </p:grpSpPr>
        <p:sp>
          <p:nvSpPr>
            <p:cNvPr id="1085" name="Google Shape;1085;p61"/>
            <p:cNvSpPr/>
            <p:nvPr/>
          </p:nvSpPr>
          <p:spPr>
            <a:xfrm>
              <a:off x="2245425" y="1552000"/>
              <a:ext cx="302650" cy="303075"/>
            </a:xfrm>
            <a:custGeom>
              <a:avLst/>
              <a:gdLst/>
              <a:ahLst/>
              <a:cxnLst/>
              <a:rect l="l" t="t" r="r" b="b"/>
              <a:pathLst>
                <a:path w="12106" h="12123" extrusionOk="0">
                  <a:moveTo>
                    <a:pt x="8116" y="0"/>
                  </a:moveTo>
                  <a:cubicBezTo>
                    <a:pt x="4560" y="0"/>
                    <a:pt x="1" y="3124"/>
                    <a:pt x="1627" y="6816"/>
                  </a:cubicBezTo>
                  <a:cubicBezTo>
                    <a:pt x="3920" y="12016"/>
                    <a:pt x="8787" y="12122"/>
                    <a:pt x="9182" y="12122"/>
                  </a:cubicBezTo>
                  <a:cubicBezTo>
                    <a:pt x="9199" y="12122"/>
                    <a:pt x="9208" y="12122"/>
                    <a:pt x="9208" y="12122"/>
                  </a:cubicBezTo>
                  <a:cubicBezTo>
                    <a:pt x="9208" y="12122"/>
                    <a:pt x="11738" y="9203"/>
                    <a:pt x="12029" y="5428"/>
                  </a:cubicBezTo>
                  <a:lnTo>
                    <a:pt x="11854" y="5424"/>
                  </a:lnTo>
                  <a:cubicBezTo>
                    <a:pt x="11842" y="5422"/>
                    <a:pt x="12043" y="5406"/>
                    <a:pt x="12032" y="5404"/>
                  </a:cubicBezTo>
                  <a:cubicBezTo>
                    <a:pt x="12105" y="4423"/>
                    <a:pt x="12029" y="3387"/>
                    <a:pt x="11716" y="2326"/>
                  </a:cubicBezTo>
                  <a:cubicBezTo>
                    <a:pt x="11232" y="688"/>
                    <a:pt x="9785" y="0"/>
                    <a:pt x="8116" y="0"/>
                  </a:cubicBezTo>
                  <a:close/>
                </a:path>
              </a:pathLst>
            </a:custGeom>
            <a:solidFill>
              <a:srgbClr val="FF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1"/>
            <p:cNvSpPr/>
            <p:nvPr/>
          </p:nvSpPr>
          <p:spPr>
            <a:xfrm>
              <a:off x="2334825" y="1692550"/>
              <a:ext cx="210650" cy="162525"/>
            </a:xfrm>
            <a:custGeom>
              <a:avLst/>
              <a:gdLst/>
              <a:ahLst/>
              <a:cxnLst/>
              <a:rect l="l" t="t" r="r" b="b"/>
              <a:pathLst>
                <a:path w="8426" h="6501" extrusionOk="0">
                  <a:moveTo>
                    <a:pt x="8218" y="1"/>
                  </a:moveTo>
                  <a:cubicBezTo>
                    <a:pt x="7784" y="1"/>
                    <a:pt x="7178" y="568"/>
                    <a:pt x="6320" y="702"/>
                  </a:cubicBezTo>
                  <a:cubicBezTo>
                    <a:pt x="6203" y="720"/>
                    <a:pt x="6083" y="729"/>
                    <a:pt x="5961" y="729"/>
                  </a:cubicBezTo>
                  <a:cubicBezTo>
                    <a:pt x="5368" y="729"/>
                    <a:pt x="4742" y="522"/>
                    <a:pt x="4230" y="215"/>
                  </a:cubicBezTo>
                  <a:cubicBezTo>
                    <a:pt x="3353" y="1003"/>
                    <a:pt x="3267" y="2532"/>
                    <a:pt x="2290" y="2972"/>
                  </a:cubicBezTo>
                  <a:cubicBezTo>
                    <a:pt x="2142" y="3039"/>
                    <a:pt x="1990" y="3059"/>
                    <a:pt x="1837" y="3059"/>
                  </a:cubicBezTo>
                  <a:cubicBezTo>
                    <a:pt x="1595" y="3059"/>
                    <a:pt x="1349" y="3008"/>
                    <a:pt x="1108" y="3008"/>
                  </a:cubicBezTo>
                  <a:cubicBezTo>
                    <a:pt x="717" y="3008"/>
                    <a:pt x="337" y="3142"/>
                    <a:pt x="1" y="3847"/>
                  </a:cubicBezTo>
                  <a:cubicBezTo>
                    <a:pt x="2482" y="6161"/>
                    <a:pt x="5633" y="6500"/>
                    <a:pt x="5633" y="6500"/>
                  </a:cubicBezTo>
                  <a:cubicBezTo>
                    <a:pt x="5633" y="6500"/>
                    <a:pt x="8044" y="3707"/>
                    <a:pt x="8426" y="56"/>
                  </a:cubicBezTo>
                  <a:cubicBezTo>
                    <a:pt x="8361" y="17"/>
                    <a:pt x="8292" y="1"/>
                    <a:pt x="8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1"/>
            <p:cNvSpPr/>
            <p:nvPr/>
          </p:nvSpPr>
          <p:spPr>
            <a:xfrm>
              <a:off x="2267425" y="1544200"/>
              <a:ext cx="289250" cy="318825"/>
            </a:xfrm>
            <a:custGeom>
              <a:avLst/>
              <a:gdLst/>
              <a:ahLst/>
              <a:cxnLst/>
              <a:rect l="l" t="t" r="r" b="b"/>
              <a:pathLst>
                <a:path w="11570" h="12753" extrusionOk="0">
                  <a:moveTo>
                    <a:pt x="7241" y="620"/>
                  </a:moveTo>
                  <a:cubicBezTo>
                    <a:pt x="8019" y="620"/>
                    <a:pt x="8806" y="773"/>
                    <a:pt x="9456" y="1209"/>
                  </a:cubicBezTo>
                  <a:cubicBezTo>
                    <a:pt x="10584" y="1965"/>
                    <a:pt x="10821" y="3467"/>
                    <a:pt x="10865" y="4726"/>
                  </a:cubicBezTo>
                  <a:cubicBezTo>
                    <a:pt x="10957" y="7323"/>
                    <a:pt x="9866" y="10134"/>
                    <a:pt x="8186" y="12125"/>
                  </a:cubicBezTo>
                  <a:lnTo>
                    <a:pt x="8186" y="12125"/>
                  </a:lnTo>
                  <a:cubicBezTo>
                    <a:pt x="6698" y="12114"/>
                    <a:pt x="5144" y="11489"/>
                    <a:pt x="3947" y="10656"/>
                  </a:cubicBezTo>
                  <a:cubicBezTo>
                    <a:pt x="2627" y="9737"/>
                    <a:pt x="1559" y="8364"/>
                    <a:pt x="973" y="6866"/>
                  </a:cubicBezTo>
                  <a:cubicBezTo>
                    <a:pt x="586" y="5880"/>
                    <a:pt x="661" y="4822"/>
                    <a:pt x="1172" y="3897"/>
                  </a:cubicBezTo>
                  <a:cubicBezTo>
                    <a:pt x="2215" y="2009"/>
                    <a:pt x="4546" y="844"/>
                    <a:pt x="6636" y="649"/>
                  </a:cubicBezTo>
                  <a:cubicBezTo>
                    <a:pt x="6836" y="630"/>
                    <a:pt x="7038" y="620"/>
                    <a:pt x="7241" y="620"/>
                  </a:cubicBezTo>
                  <a:close/>
                  <a:moveTo>
                    <a:pt x="7185" y="1"/>
                  </a:moveTo>
                  <a:cubicBezTo>
                    <a:pt x="4930" y="1"/>
                    <a:pt x="2496" y="1125"/>
                    <a:pt x="1110" y="2884"/>
                  </a:cubicBezTo>
                  <a:cubicBezTo>
                    <a:pt x="417" y="3764"/>
                    <a:pt x="0" y="4856"/>
                    <a:pt x="125" y="5985"/>
                  </a:cubicBezTo>
                  <a:cubicBezTo>
                    <a:pt x="292" y="7527"/>
                    <a:pt x="1318" y="9038"/>
                    <a:pt x="2374" y="10123"/>
                  </a:cubicBezTo>
                  <a:cubicBezTo>
                    <a:pt x="3840" y="11626"/>
                    <a:pt x="6064" y="12742"/>
                    <a:pt x="8209" y="12742"/>
                  </a:cubicBezTo>
                  <a:cubicBezTo>
                    <a:pt x="8229" y="12742"/>
                    <a:pt x="8249" y="12742"/>
                    <a:pt x="8269" y="12742"/>
                  </a:cubicBezTo>
                  <a:lnTo>
                    <a:pt x="8269" y="12742"/>
                  </a:lnTo>
                  <a:cubicBezTo>
                    <a:pt x="8293" y="12749"/>
                    <a:pt x="8318" y="12753"/>
                    <a:pt x="8344" y="12753"/>
                  </a:cubicBezTo>
                  <a:cubicBezTo>
                    <a:pt x="8413" y="12753"/>
                    <a:pt x="8485" y="12723"/>
                    <a:pt x="8546" y="12652"/>
                  </a:cubicBezTo>
                  <a:cubicBezTo>
                    <a:pt x="10177" y="10762"/>
                    <a:pt x="11287" y="8176"/>
                    <a:pt x="11464" y="5691"/>
                  </a:cubicBezTo>
                  <a:cubicBezTo>
                    <a:pt x="11569" y="4223"/>
                    <a:pt x="11429" y="2373"/>
                    <a:pt x="10400" y="1217"/>
                  </a:cubicBezTo>
                  <a:cubicBezTo>
                    <a:pt x="9690" y="422"/>
                    <a:pt x="8626" y="76"/>
                    <a:pt x="7587" y="13"/>
                  </a:cubicBezTo>
                  <a:cubicBezTo>
                    <a:pt x="7454" y="5"/>
                    <a:pt x="7320" y="1"/>
                    <a:pt x="718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1"/>
            <p:cNvSpPr/>
            <p:nvPr/>
          </p:nvSpPr>
          <p:spPr>
            <a:xfrm>
              <a:off x="2325425" y="1680075"/>
              <a:ext cx="228375" cy="126300"/>
            </a:xfrm>
            <a:custGeom>
              <a:avLst/>
              <a:gdLst/>
              <a:ahLst/>
              <a:cxnLst/>
              <a:rect l="l" t="t" r="r" b="b"/>
              <a:pathLst>
                <a:path w="9135" h="5052" extrusionOk="0">
                  <a:moveTo>
                    <a:pt x="8538" y="0"/>
                  </a:moveTo>
                  <a:cubicBezTo>
                    <a:pt x="8134" y="0"/>
                    <a:pt x="7771" y="162"/>
                    <a:pt x="7450" y="424"/>
                  </a:cubicBezTo>
                  <a:cubicBezTo>
                    <a:pt x="7264" y="575"/>
                    <a:pt x="7116" y="762"/>
                    <a:pt x="6943" y="925"/>
                  </a:cubicBezTo>
                  <a:cubicBezTo>
                    <a:pt x="6828" y="1033"/>
                    <a:pt x="6721" y="1076"/>
                    <a:pt x="6614" y="1076"/>
                  </a:cubicBezTo>
                  <a:cubicBezTo>
                    <a:pt x="6467" y="1076"/>
                    <a:pt x="6320" y="996"/>
                    <a:pt x="6152" y="897"/>
                  </a:cubicBezTo>
                  <a:cubicBezTo>
                    <a:pt x="5750" y="665"/>
                    <a:pt x="5326" y="435"/>
                    <a:pt x="4857" y="435"/>
                  </a:cubicBezTo>
                  <a:cubicBezTo>
                    <a:pt x="4793" y="435"/>
                    <a:pt x="4727" y="440"/>
                    <a:pt x="4661" y="449"/>
                  </a:cubicBezTo>
                  <a:cubicBezTo>
                    <a:pt x="4190" y="514"/>
                    <a:pt x="3826" y="820"/>
                    <a:pt x="3588" y="1222"/>
                  </a:cubicBezTo>
                  <a:cubicBezTo>
                    <a:pt x="3307" y="1702"/>
                    <a:pt x="3256" y="2258"/>
                    <a:pt x="3060" y="2770"/>
                  </a:cubicBezTo>
                  <a:cubicBezTo>
                    <a:pt x="2962" y="3025"/>
                    <a:pt x="2800" y="3331"/>
                    <a:pt x="2498" y="3331"/>
                  </a:cubicBezTo>
                  <a:cubicBezTo>
                    <a:pt x="2480" y="3331"/>
                    <a:pt x="2462" y="3330"/>
                    <a:pt x="2443" y="3328"/>
                  </a:cubicBezTo>
                  <a:cubicBezTo>
                    <a:pt x="2181" y="3295"/>
                    <a:pt x="1952" y="3124"/>
                    <a:pt x="1686" y="3092"/>
                  </a:cubicBezTo>
                  <a:cubicBezTo>
                    <a:pt x="1645" y="3087"/>
                    <a:pt x="1605" y="3084"/>
                    <a:pt x="1564" y="3084"/>
                  </a:cubicBezTo>
                  <a:cubicBezTo>
                    <a:pt x="755" y="3084"/>
                    <a:pt x="0" y="4054"/>
                    <a:pt x="295" y="4842"/>
                  </a:cubicBezTo>
                  <a:cubicBezTo>
                    <a:pt x="350" y="4988"/>
                    <a:pt x="477" y="5051"/>
                    <a:pt x="602" y="5051"/>
                  </a:cubicBezTo>
                  <a:cubicBezTo>
                    <a:pt x="791" y="5051"/>
                    <a:pt x="975" y="4904"/>
                    <a:pt x="891" y="4679"/>
                  </a:cubicBezTo>
                  <a:cubicBezTo>
                    <a:pt x="729" y="4245"/>
                    <a:pt x="1151" y="3709"/>
                    <a:pt x="1591" y="3709"/>
                  </a:cubicBezTo>
                  <a:cubicBezTo>
                    <a:pt x="1623" y="3709"/>
                    <a:pt x="1654" y="3712"/>
                    <a:pt x="1686" y="3717"/>
                  </a:cubicBezTo>
                  <a:cubicBezTo>
                    <a:pt x="2013" y="3777"/>
                    <a:pt x="2272" y="3943"/>
                    <a:pt x="2574" y="3943"/>
                  </a:cubicBezTo>
                  <a:cubicBezTo>
                    <a:pt x="2675" y="3943"/>
                    <a:pt x="2780" y="3924"/>
                    <a:pt x="2895" y="3877"/>
                  </a:cubicBezTo>
                  <a:cubicBezTo>
                    <a:pt x="3769" y="3514"/>
                    <a:pt x="3703" y="2356"/>
                    <a:pt x="4065" y="1638"/>
                  </a:cubicBezTo>
                  <a:cubicBezTo>
                    <a:pt x="4253" y="1264"/>
                    <a:pt x="4539" y="1064"/>
                    <a:pt x="4891" y="1064"/>
                  </a:cubicBezTo>
                  <a:cubicBezTo>
                    <a:pt x="5024" y="1064"/>
                    <a:pt x="5166" y="1092"/>
                    <a:pt x="5316" y="1150"/>
                  </a:cubicBezTo>
                  <a:cubicBezTo>
                    <a:pt x="5740" y="1315"/>
                    <a:pt x="6098" y="1683"/>
                    <a:pt x="6571" y="1712"/>
                  </a:cubicBezTo>
                  <a:cubicBezTo>
                    <a:pt x="6591" y="1713"/>
                    <a:pt x="6610" y="1714"/>
                    <a:pt x="6629" y="1714"/>
                  </a:cubicBezTo>
                  <a:cubicBezTo>
                    <a:pt x="7465" y="1714"/>
                    <a:pt x="7741" y="621"/>
                    <a:pt x="8600" y="621"/>
                  </a:cubicBezTo>
                  <a:cubicBezTo>
                    <a:pt x="8646" y="621"/>
                    <a:pt x="8694" y="624"/>
                    <a:pt x="8744" y="631"/>
                  </a:cubicBezTo>
                  <a:cubicBezTo>
                    <a:pt x="8760" y="633"/>
                    <a:pt x="8775" y="634"/>
                    <a:pt x="8790" y="634"/>
                  </a:cubicBezTo>
                  <a:cubicBezTo>
                    <a:pt x="9134" y="634"/>
                    <a:pt x="9116" y="65"/>
                    <a:pt x="8744" y="14"/>
                  </a:cubicBezTo>
                  <a:cubicBezTo>
                    <a:pt x="8674" y="5"/>
                    <a:pt x="8605" y="0"/>
                    <a:pt x="853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1"/>
            <p:cNvSpPr/>
            <p:nvPr/>
          </p:nvSpPr>
          <p:spPr>
            <a:xfrm>
              <a:off x="2324275" y="1682500"/>
              <a:ext cx="35300" cy="34525"/>
            </a:xfrm>
            <a:custGeom>
              <a:avLst/>
              <a:gdLst/>
              <a:ahLst/>
              <a:cxnLst/>
              <a:rect l="l" t="t" r="r" b="b"/>
              <a:pathLst>
                <a:path w="1412" h="1381" extrusionOk="0">
                  <a:moveTo>
                    <a:pt x="314" y="1"/>
                  </a:moveTo>
                  <a:cubicBezTo>
                    <a:pt x="239" y="1"/>
                    <a:pt x="149" y="34"/>
                    <a:pt x="96" y="91"/>
                  </a:cubicBezTo>
                  <a:cubicBezTo>
                    <a:pt x="41" y="150"/>
                    <a:pt x="0" y="228"/>
                    <a:pt x="5" y="310"/>
                  </a:cubicBezTo>
                  <a:cubicBezTo>
                    <a:pt x="9" y="396"/>
                    <a:pt x="40" y="464"/>
                    <a:pt x="96" y="529"/>
                  </a:cubicBezTo>
                  <a:cubicBezTo>
                    <a:pt x="332" y="807"/>
                    <a:pt x="595" y="1062"/>
                    <a:pt x="880" y="1290"/>
                  </a:cubicBezTo>
                  <a:cubicBezTo>
                    <a:pt x="946" y="1343"/>
                    <a:pt x="1009" y="1380"/>
                    <a:pt x="1098" y="1380"/>
                  </a:cubicBezTo>
                  <a:cubicBezTo>
                    <a:pt x="1174" y="1380"/>
                    <a:pt x="1264" y="1347"/>
                    <a:pt x="1318" y="1290"/>
                  </a:cubicBezTo>
                  <a:cubicBezTo>
                    <a:pt x="1372" y="1232"/>
                    <a:pt x="1412" y="1154"/>
                    <a:pt x="1408" y="1072"/>
                  </a:cubicBezTo>
                  <a:cubicBezTo>
                    <a:pt x="1404" y="995"/>
                    <a:pt x="1380" y="903"/>
                    <a:pt x="1318" y="852"/>
                  </a:cubicBezTo>
                  <a:cubicBezTo>
                    <a:pt x="1033" y="624"/>
                    <a:pt x="770" y="369"/>
                    <a:pt x="533" y="91"/>
                  </a:cubicBezTo>
                  <a:cubicBezTo>
                    <a:pt x="484" y="34"/>
                    <a:pt x="388" y="1"/>
                    <a:pt x="31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1"/>
            <p:cNvSpPr/>
            <p:nvPr/>
          </p:nvSpPr>
          <p:spPr>
            <a:xfrm>
              <a:off x="2413075" y="1630875"/>
              <a:ext cx="25325" cy="31475"/>
            </a:xfrm>
            <a:custGeom>
              <a:avLst/>
              <a:gdLst/>
              <a:ahLst/>
              <a:cxnLst/>
              <a:rect l="l" t="t" r="r" b="b"/>
              <a:pathLst>
                <a:path w="1013" h="1259" extrusionOk="0">
                  <a:moveTo>
                    <a:pt x="318" y="1"/>
                  </a:moveTo>
                  <a:cubicBezTo>
                    <a:pt x="263" y="1"/>
                    <a:pt x="205" y="14"/>
                    <a:pt x="161" y="42"/>
                  </a:cubicBezTo>
                  <a:cubicBezTo>
                    <a:pt x="96" y="85"/>
                    <a:pt x="37" y="149"/>
                    <a:pt x="19" y="227"/>
                  </a:cubicBezTo>
                  <a:cubicBezTo>
                    <a:pt x="1" y="306"/>
                    <a:pt x="8" y="390"/>
                    <a:pt x="50" y="463"/>
                  </a:cubicBezTo>
                  <a:cubicBezTo>
                    <a:pt x="177" y="677"/>
                    <a:pt x="303" y="890"/>
                    <a:pt x="429" y="1105"/>
                  </a:cubicBezTo>
                  <a:cubicBezTo>
                    <a:pt x="470" y="1172"/>
                    <a:pt x="538" y="1227"/>
                    <a:pt x="614" y="1248"/>
                  </a:cubicBezTo>
                  <a:cubicBezTo>
                    <a:pt x="639" y="1255"/>
                    <a:pt x="666" y="1258"/>
                    <a:pt x="695" y="1258"/>
                  </a:cubicBezTo>
                  <a:cubicBezTo>
                    <a:pt x="750" y="1258"/>
                    <a:pt x="808" y="1245"/>
                    <a:pt x="852" y="1217"/>
                  </a:cubicBezTo>
                  <a:cubicBezTo>
                    <a:pt x="917" y="1174"/>
                    <a:pt x="976" y="1110"/>
                    <a:pt x="994" y="1032"/>
                  </a:cubicBezTo>
                  <a:cubicBezTo>
                    <a:pt x="1012" y="953"/>
                    <a:pt x="1005" y="869"/>
                    <a:pt x="963" y="794"/>
                  </a:cubicBezTo>
                  <a:cubicBezTo>
                    <a:pt x="836" y="581"/>
                    <a:pt x="710" y="367"/>
                    <a:pt x="584" y="154"/>
                  </a:cubicBezTo>
                  <a:cubicBezTo>
                    <a:pt x="543" y="87"/>
                    <a:pt x="475" y="32"/>
                    <a:pt x="399" y="11"/>
                  </a:cubicBezTo>
                  <a:cubicBezTo>
                    <a:pt x="374" y="4"/>
                    <a:pt x="347" y="1"/>
                    <a:pt x="31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1"/>
            <p:cNvSpPr/>
            <p:nvPr/>
          </p:nvSpPr>
          <p:spPr>
            <a:xfrm>
              <a:off x="2485950" y="1625725"/>
              <a:ext cx="17450" cy="42425"/>
            </a:xfrm>
            <a:custGeom>
              <a:avLst/>
              <a:gdLst/>
              <a:ahLst/>
              <a:cxnLst/>
              <a:rect l="l" t="t" r="r" b="b"/>
              <a:pathLst>
                <a:path w="698" h="1697" extrusionOk="0">
                  <a:moveTo>
                    <a:pt x="331" y="0"/>
                  </a:moveTo>
                  <a:cubicBezTo>
                    <a:pt x="328" y="0"/>
                    <a:pt x="324" y="1"/>
                    <a:pt x="320" y="1"/>
                  </a:cubicBezTo>
                  <a:cubicBezTo>
                    <a:pt x="160" y="8"/>
                    <a:pt x="1" y="137"/>
                    <a:pt x="11" y="309"/>
                  </a:cubicBezTo>
                  <a:cubicBezTo>
                    <a:pt x="31" y="669"/>
                    <a:pt x="52" y="1028"/>
                    <a:pt x="71" y="1387"/>
                  </a:cubicBezTo>
                  <a:cubicBezTo>
                    <a:pt x="79" y="1544"/>
                    <a:pt x="201" y="1696"/>
                    <a:pt x="367" y="1696"/>
                  </a:cubicBezTo>
                  <a:cubicBezTo>
                    <a:pt x="371" y="1696"/>
                    <a:pt x="375" y="1696"/>
                    <a:pt x="379" y="1696"/>
                  </a:cubicBezTo>
                  <a:cubicBezTo>
                    <a:pt x="538" y="1688"/>
                    <a:pt x="698" y="1559"/>
                    <a:pt x="687" y="1387"/>
                  </a:cubicBezTo>
                  <a:cubicBezTo>
                    <a:pt x="668" y="1028"/>
                    <a:pt x="647" y="669"/>
                    <a:pt x="627" y="309"/>
                  </a:cubicBezTo>
                  <a:cubicBezTo>
                    <a:pt x="619" y="152"/>
                    <a:pt x="497" y="0"/>
                    <a:pt x="33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61"/>
          <p:cNvGrpSpPr/>
          <p:nvPr/>
        </p:nvGrpSpPr>
        <p:grpSpPr>
          <a:xfrm rot="931892">
            <a:off x="8226763" y="2969580"/>
            <a:ext cx="334418" cy="342557"/>
            <a:chOff x="2245425" y="1544200"/>
            <a:chExt cx="311250" cy="318825"/>
          </a:xfrm>
        </p:grpSpPr>
        <p:sp>
          <p:nvSpPr>
            <p:cNvPr id="1093" name="Google Shape;1093;p61"/>
            <p:cNvSpPr/>
            <p:nvPr/>
          </p:nvSpPr>
          <p:spPr>
            <a:xfrm>
              <a:off x="2245425" y="1552000"/>
              <a:ext cx="302650" cy="303075"/>
            </a:xfrm>
            <a:custGeom>
              <a:avLst/>
              <a:gdLst/>
              <a:ahLst/>
              <a:cxnLst/>
              <a:rect l="l" t="t" r="r" b="b"/>
              <a:pathLst>
                <a:path w="12106" h="12123" extrusionOk="0">
                  <a:moveTo>
                    <a:pt x="8116" y="0"/>
                  </a:moveTo>
                  <a:cubicBezTo>
                    <a:pt x="4560" y="0"/>
                    <a:pt x="1" y="3124"/>
                    <a:pt x="1627" y="6816"/>
                  </a:cubicBezTo>
                  <a:cubicBezTo>
                    <a:pt x="3920" y="12016"/>
                    <a:pt x="8787" y="12122"/>
                    <a:pt x="9182" y="12122"/>
                  </a:cubicBezTo>
                  <a:cubicBezTo>
                    <a:pt x="9199" y="12122"/>
                    <a:pt x="9208" y="12122"/>
                    <a:pt x="9208" y="12122"/>
                  </a:cubicBezTo>
                  <a:cubicBezTo>
                    <a:pt x="9208" y="12122"/>
                    <a:pt x="11738" y="9203"/>
                    <a:pt x="12029" y="5428"/>
                  </a:cubicBezTo>
                  <a:lnTo>
                    <a:pt x="11854" y="5424"/>
                  </a:lnTo>
                  <a:cubicBezTo>
                    <a:pt x="11842" y="5422"/>
                    <a:pt x="12043" y="5406"/>
                    <a:pt x="12032" y="5404"/>
                  </a:cubicBezTo>
                  <a:cubicBezTo>
                    <a:pt x="12105" y="4423"/>
                    <a:pt x="12029" y="3387"/>
                    <a:pt x="11716" y="2326"/>
                  </a:cubicBezTo>
                  <a:cubicBezTo>
                    <a:pt x="11232" y="688"/>
                    <a:pt x="9785" y="0"/>
                    <a:pt x="8116" y="0"/>
                  </a:cubicBezTo>
                  <a:close/>
                </a:path>
              </a:pathLst>
            </a:custGeom>
            <a:solidFill>
              <a:srgbClr val="FF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1"/>
            <p:cNvSpPr/>
            <p:nvPr/>
          </p:nvSpPr>
          <p:spPr>
            <a:xfrm>
              <a:off x="2334825" y="1692550"/>
              <a:ext cx="210650" cy="162525"/>
            </a:xfrm>
            <a:custGeom>
              <a:avLst/>
              <a:gdLst/>
              <a:ahLst/>
              <a:cxnLst/>
              <a:rect l="l" t="t" r="r" b="b"/>
              <a:pathLst>
                <a:path w="8426" h="6501" extrusionOk="0">
                  <a:moveTo>
                    <a:pt x="8218" y="1"/>
                  </a:moveTo>
                  <a:cubicBezTo>
                    <a:pt x="7784" y="1"/>
                    <a:pt x="7178" y="568"/>
                    <a:pt x="6320" y="702"/>
                  </a:cubicBezTo>
                  <a:cubicBezTo>
                    <a:pt x="6203" y="720"/>
                    <a:pt x="6083" y="729"/>
                    <a:pt x="5961" y="729"/>
                  </a:cubicBezTo>
                  <a:cubicBezTo>
                    <a:pt x="5368" y="729"/>
                    <a:pt x="4742" y="522"/>
                    <a:pt x="4230" y="215"/>
                  </a:cubicBezTo>
                  <a:cubicBezTo>
                    <a:pt x="3353" y="1003"/>
                    <a:pt x="3267" y="2532"/>
                    <a:pt x="2290" y="2972"/>
                  </a:cubicBezTo>
                  <a:cubicBezTo>
                    <a:pt x="2142" y="3039"/>
                    <a:pt x="1990" y="3059"/>
                    <a:pt x="1837" y="3059"/>
                  </a:cubicBezTo>
                  <a:cubicBezTo>
                    <a:pt x="1595" y="3059"/>
                    <a:pt x="1349" y="3008"/>
                    <a:pt x="1108" y="3008"/>
                  </a:cubicBezTo>
                  <a:cubicBezTo>
                    <a:pt x="717" y="3008"/>
                    <a:pt x="337" y="3142"/>
                    <a:pt x="1" y="3847"/>
                  </a:cubicBezTo>
                  <a:cubicBezTo>
                    <a:pt x="2482" y="6161"/>
                    <a:pt x="5633" y="6500"/>
                    <a:pt x="5633" y="6500"/>
                  </a:cubicBezTo>
                  <a:cubicBezTo>
                    <a:pt x="5633" y="6500"/>
                    <a:pt x="8044" y="3707"/>
                    <a:pt x="8426" y="56"/>
                  </a:cubicBezTo>
                  <a:cubicBezTo>
                    <a:pt x="8361" y="17"/>
                    <a:pt x="8292" y="1"/>
                    <a:pt x="8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1"/>
            <p:cNvSpPr/>
            <p:nvPr/>
          </p:nvSpPr>
          <p:spPr>
            <a:xfrm>
              <a:off x="2267425" y="1544200"/>
              <a:ext cx="289250" cy="318825"/>
            </a:xfrm>
            <a:custGeom>
              <a:avLst/>
              <a:gdLst/>
              <a:ahLst/>
              <a:cxnLst/>
              <a:rect l="l" t="t" r="r" b="b"/>
              <a:pathLst>
                <a:path w="11570" h="12753" extrusionOk="0">
                  <a:moveTo>
                    <a:pt x="7241" y="620"/>
                  </a:moveTo>
                  <a:cubicBezTo>
                    <a:pt x="8019" y="620"/>
                    <a:pt x="8806" y="773"/>
                    <a:pt x="9456" y="1209"/>
                  </a:cubicBezTo>
                  <a:cubicBezTo>
                    <a:pt x="10584" y="1965"/>
                    <a:pt x="10821" y="3467"/>
                    <a:pt x="10865" y="4726"/>
                  </a:cubicBezTo>
                  <a:cubicBezTo>
                    <a:pt x="10957" y="7323"/>
                    <a:pt x="9866" y="10134"/>
                    <a:pt x="8186" y="12125"/>
                  </a:cubicBezTo>
                  <a:lnTo>
                    <a:pt x="8186" y="12125"/>
                  </a:lnTo>
                  <a:cubicBezTo>
                    <a:pt x="6698" y="12114"/>
                    <a:pt x="5144" y="11489"/>
                    <a:pt x="3947" y="10656"/>
                  </a:cubicBezTo>
                  <a:cubicBezTo>
                    <a:pt x="2627" y="9737"/>
                    <a:pt x="1559" y="8364"/>
                    <a:pt x="973" y="6866"/>
                  </a:cubicBezTo>
                  <a:cubicBezTo>
                    <a:pt x="586" y="5880"/>
                    <a:pt x="661" y="4822"/>
                    <a:pt x="1172" y="3897"/>
                  </a:cubicBezTo>
                  <a:cubicBezTo>
                    <a:pt x="2215" y="2009"/>
                    <a:pt x="4546" y="844"/>
                    <a:pt x="6636" y="649"/>
                  </a:cubicBezTo>
                  <a:cubicBezTo>
                    <a:pt x="6836" y="630"/>
                    <a:pt x="7038" y="620"/>
                    <a:pt x="7241" y="620"/>
                  </a:cubicBezTo>
                  <a:close/>
                  <a:moveTo>
                    <a:pt x="7185" y="1"/>
                  </a:moveTo>
                  <a:cubicBezTo>
                    <a:pt x="4930" y="1"/>
                    <a:pt x="2496" y="1125"/>
                    <a:pt x="1110" y="2884"/>
                  </a:cubicBezTo>
                  <a:cubicBezTo>
                    <a:pt x="417" y="3764"/>
                    <a:pt x="0" y="4856"/>
                    <a:pt x="125" y="5985"/>
                  </a:cubicBezTo>
                  <a:cubicBezTo>
                    <a:pt x="292" y="7527"/>
                    <a:pt x="1318" y="9038"/>
                    <a:pt x="2374" y="10123"/>
                  </a:cubicBezTo>
                  <a:cubicBezTo>
                    <a:pt x="3840" y="11626"/>
                    <a:pt x="6064" y="12742"/>
                    <a:pt x="8209" y="12742"/>
                  </a:cubicBezTo>
                  <a:cubicBezTo>
                    <a:pt x="8229" y="12742"/>
                    <a:pt x="8249" y="12742"/>
                    <a:pt x="8269" y="12742"/>
                  </a:cubicBezTo>
                  <a:lnTo>
                    <a:pt x="8269" y="12742"/>
                  </a:lnTo>
                  <a:cubicBezTo>
                    <a:pt x="8293" y="12749"/>
                    <a:pt x="8318" y="12753"/>
                    <a:pt x="8344" y="12753"/>
                  </a:cubicBezTo>
                  <a:cubicBezTo>
                    <a:pt x="8413" y="12753"/>
                    <a:pt x="8485" y="12723"/>
                    <a:pt x="8546" y="12652"/>
                  </a:cubicBezTo>
                  <a:cubicBezTo>
                    <a:pt x="10177" y="10762"/>
                    <a:pt x="11287" y="8176"/>
                    <a:pt x="11464" y="5691"/>
                  </a:cubicBezTo>
                  <a:cubicBezTo>
                    <a:pt x="11569" y="4223"/>
                    <a:pt x="11429" y="2373"/>
                    <a:pt x="10400" y="1217"/>
                  </a:cubicBezTo>
                  <a:cubicBezTo>
                    <a:pt x="9690" y="422"/>
                    <a:pt x="8626" y="76"/>
                    <a:pt x="7587" y="13"/>
                  </a:cubicBezTo>
                  <a:cubicBezTo>
                    <a:pt x="7454" y="5"/>
                    <a:pt x="7320" y="1"/>
                    <a:pt x="718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1"/>
            <p:cNvSpPr/>
            <p:nvPr/>
          </p:nvSpPr>
          <p:spPr>
            <a:xfrm>
              <a:off x="2325425" y="1680075"/>
              <a:ext cx="228375" cy="126300"/>
            </a:xfrm>
            <a:custGeom>
              <a:avLst/>
              <a:gdLst/>
              <a:ahLst/>
              <a:cxnLst/>
              <a:rect l="l" t="t" r="r" b="b"/>
              <a:pathLst>
                <a:path w="9135" h="5052" extrusionOk="0">
                  <a:moveTo>
                    <a:pt x="8538" y="0"/>
                  </a:moveTo>
                  <a:cubicBezTo>
                    <a:pt x="8134" y="0"/>
                    <a:pt x="7771" y="162"/>
                    <a:pt x="7450" y="424"/>
                  </a:cubicBezTo>
                  <a:cubicBezTo>
                    <a:pt x="7264" y="575"/>
                    <a:pt x="7116" y="762"/>
                    <a:pt x="6943" y="925"/>
                  </a:cubicBezTo>
                  <a:cubicBezTo>
                    <a:pt x="6828" y="1033"/>
                    <a:pt x="6721" y="1076"/>
                    <a:pt x="6614" y="1076"/>
                  </a:cubicBezTo>
                  <a:cubicBezTo>
                    <a:pt x="6467" y="1076"/>
                    <a:pt x="6320" y="996"/>
                    <a:pt x="6152" y="897"/>
                  </a:cubicBezTo>
                  <a:cubicBezTo>
                    <a:pt x="5750" y="665"/>
                    <a:pt x="5326" y="435"/>
                    <a:pt x="4857" y="435"/>
                  </a:cubicBezTo>
                  <a:cubicBezTo>
                    <a:pt x="4793" y="435"/>
                    <a:pt x="4727" y="440"/>
                    <a:pt x="4661" y="449"/>
                  </a:cubicBezTo>
                  <a:cubicBezTo>
                    <a:pt x="4190" y="514"/>
                    <a:pt x="3826" y="820"/>
                    <a:pt x="3588" y="1222"/>
                  </a:cubicBezTo>
                  <a:cubicBezTo>
                    <a:pt x="3307" y="1702"/>
                    <a:pt x="3256" y="2258"/>
                    <a:pt x="3060" y="2770"/>
                  </a:cubicBezTo>
                  <a:cubicBezTo>
                    <a:pt x="2962" y="3025"/>
                    <a:pt x="2800" y="3331"/>
                    <a:pt x="2498" y="3331"/>
                  </a:cubicBezTo>
                  <a:cubicBezTo>
                    <a:pt x="2480" y="3331"/>
                    <a:pt x="2462" y="3330"/>
                    <a:pt x="2443" y="3328"/>
                  </a:cubicBezTo>
                  <a:cubicBezTo>
                    <a:pt x="2181" y="3295"/>
                    <a:pt x="1952" y="3124"/>
                    <a:pt x="1686" y="3092"/>
                  </a:cubicBezTo>
                  <a:cubicBezTo>
                    <a:pt x="1645" y="3087"/>
                    <a:pt x="1605" y="3084"/>
                    <a:pt x="1564" y="3084"/>
                  </a:cubicBezTo>
                  <a:cubicBezTo>
                    <a:pt x="755" y="3084"/>
                    <a:pt x="0" y="4054"/>
                    <a:pt x="295" y="4842"/>
                  </a:cubicBezTo>
                  <a:cubicBezTo>
                    <a:pt x="350" y="4988"/>
                    <a:pt x="477" y="5051"/>
                    <a:pt x="602" y="5051"/>
                  </a:cubicBezTo>
                  <a:cubicBezTo>
                    <a:pt x="791" y="5051"/>
                    <a:pt x="975" y="4904"/>
                    <a:pt x="891" y="4679"/>
                  </a:cubicBezTo>
                  <a:cubicBezTo>
                    <a:pt x="729" y="4245"/>
                    <a:pt x="1151" y="3709"/>
                    <a:pt x="1591" y="3709"/>
                  </a:cubicBezTo>
                  <a:cubicBezTo>
                    <a:pt x="1623" y="3709"/>
                    <a:pt x="1654" y="3712"/>
                    <a:pt x="1686" y="3717"/>
                  </a:cubicBezTo>
                  <a:cubicBezTo>
                    <a:pt x="2013" y="3777"/>
                    <a:pt x="2272" y="3943"/>
                    <a:pt x="2574" y="3943"/>
                  </a:cubicBezTo>
                  <a:cubicBezTo>
                    <a:pt x="2675" y="3943"/>
                    <a:pt x="2780" y="3924"/>
                    <a:pt x="2895" y="3877"/>
                  </a:cubicBezTo>
                  <a:cubicBezTo>
                    <a:pt x="3769" y="3514"/>
                    <a:pt x="3703" y="2356"/>
                    <a:pt x="4065" y="1638"/>
                  </a:cubicBezTo>
                  <a:cubicBezTo>
                    <a:pt x="4253" y="1264"/>
                    <a:pt x="4539" y="1064"/>
                    <a:pt x="4891" y="1064"/>
                  </a:cubicBezTo>
                  <a:cubicBezTo>
                    <a:pt x="5024" y="1064"/>
                    <a:pt x="5166" y="1092"/>
                    <a:pt x="5316" y="1150"/>
                  </a:cubicBezTo>
                  <a:cubicBezTo>
                    <a:pt x="5740" y="1315"/>
                    <a:pt x="6098" y="1683"/>
                    <a:pt x="6571" y="1712"/>
                  </a:cubicBezTo>
                  <a:cubicBezTo>
                    <a:pt x="6591" y="1713"/>
                    <a:pt x="6610" y="1714"/>
                    <a:pt x="6629" y="1714"/>
                  </a:cubicBezTo>
                  <a:cubicBezTo>
                    <a:pt x="7465" y="1714"/>
                    <a:pt x="7741" y="621"/>
                    <a:pt x="8600" y="621"/>
                  </a:cubicBezTo>
                  <a:cubicBezTo>
                    <a:pt x="8646" y="621"/>
                    <a:pt x="8694" y="624"/>
                    <a:pt x="8744" y="631"/>
                  </a:cubicBezTo>
                  <a:cubicBezTo>
                    <a:pt x="8760" y="633"/>
                    <a:pt x="8775" y="634"/>
                    <a:pt x="8790" y="634"/>
                  </a:cubicBezTo>
                  <a:cubicBezTo>
                    <a:pt x="9134" y="634"/>
                    <a:pt x="9116" y="65"/>
                    <a:pt x="8744" y="14"/>
                  </a:cubicBezTo>
                  <a:cubicBezTo>
                    <a:pt x="8674" y="5"/>
                    <a:pt x="8605" y="0"/>
                    <a:pt x="853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1"/>
            <p:cNvSpPr/>
            <p:nvPr/>
          </p:nvSpPr>
          <p:spPr>
            <a:xfrm>
              <a:off x="2324275" y="1682500"/>
              <a:ext cx="35300" cy="34525"/>
            </a:xfrm>
            <a:custGeom>
              <a:avLst/>
              <a:gdLst/>
              <a:ahLst/>
              <a:cxnLst/>
              <a:rect l="l" t="t" r="r" b="b"/>
              <a:pathLst>
                <a:path w="1412" h="1381" extrusionOk="0">
                  <a:moveTo>
                    <a:pt x="314" y="1"/>
                  </a:moveTo>
                  <a:cubicBezTo>
                    <a:pt x="239" y="1"/>
                    <a:pt x="149" y="34"/>
                    <a:pt x="96" y="91"/>
                  </a:cubicBezTo>
                  <a:cubicBezTo>
                    <a:pt x="41" y="150"/>
                    <a:pt x="0" y="228"/>
                    <a:pt x="5" y="310"/>
                  </a:cubicBezTo>
                  <a:cubicBezTo>
                    <a:pt x="9" y="396"/>
                    <a:pt x="40" y="464"/>
                    <a:pt x="96" y="529"/>
                  </a:cubicBezTo>
                  <a:cubicBezTo>
                    <a:pt x="332" y="807"/>
                    <a:pt x="595" y="1062"/>
                    <a:pt x="880" y="1290"/>
                  </a:cubicBezTo>
                  <a:cubicBezTo>
                    <a:pt x="946" y="1343"/>
                    <a:pt x="1009" y="1380"/>
                    <a:pt x="1098" y="1380"/>
                  </a:cubicBezTo>
                  <a:cubicBezTo>
                    <a:pt x="1174" y="1380"/>
                    <a:pt x="1264" y="1347"/>
                    <a:pt x="1318" y="1290"/>
                  </a:cubicBezTo>
                  <a:cubicBezTo>
                    <a:pt x="1372" y="1232"/>
                    <a:pt x="1412" y="1154"/>
                    <a:pt x="1408" y="1072"/>
                  </a:cubicBezTo>
                  <a:cubicBezTo>
                    <a:pt x="1404" y="995"/>
                    <a:pt x="1380" y="903"/>
                    <a:pt x="1318" y="852"/>
                  </a:cubicBezTo>
                  <a:cubicBezTo>
                    <a:pt x="1033" y="624"/>
                    <a:pt x="770" y="369"/>
                    <a:pt x="533" y="91"/>
                  </a:cubicBezTo>
                  <a:cubicBezTo>
                    <a:pt x="484" y="34"/>
                    <a:pt x="388" y="1"/>
                    <a:pt x="31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1"/>
            <p:cNvSpPr/>
            <p:nvPr/>
          </p:nvSpPr>
          <p:spPr>
            <a:xfrm>
              <a:off x="2413075" y="1630875"/>
              <a:ext cx="25325" cy="31475"/>
            </a:xfrm>
            <a:custGeom>
              <a:avLst/>
              <a:gdLst/>
              <a:ahLst/>
              <a:cxnLst/>
              <a:rect l="l" t="t" r="r" b="b"/>
              <a:pathLst>
                <a:path w="1013" h="1259" extrusionOk="0">
                  <a:moveTo>
                    <a:pt x="318" y="1"/>
                  </a:moveTo>
                  <a:cubicBezTo>
                    <a:pt x="263" y="1"/>
                    <a:pt x="205" y="14"/>
                    <a:pt x="161" y="42"/>
                  </a:cubicBezTo>
                  <a:cubicBezTo>
                    <a:pt x="96" y="85"/>
                    <a:pt x="37" y="149"/>
                    <a:pt x="19" y="227"/>
                  </a:cubicBezTo>
                  <a:cubicBezTo>
                    <a:pt x="1" y="306"/>
                    <a:pt x="8" y="390"/>
                    <a:pt x="50" y="463"/>
                  </a:cubicBezTo>
                  <a:cubicBezTo>
                    <a:pt x="177" y="677"/>
                    <a:pt x="303" y="890"/>
                    <a:pt x="429" y="1105"/>
                  </a:cubicBezTo>
                  <a:cubicBezTo>
                    <a:pt x="470" y="1172"/>
                    <a:pt x="538" y="1227"/>
                    <a:pt x="614" y="1248"/>
                  </a:cubicBezTo>
                  <a:cubicBezTo>
                    <a:pt x="639" y="1255"/>
                    <a:pt x="666" y="1258"/>
                    <a:pt x="695" y="1258"/>
                  </a:cubicBezTo>
                  <a:cubicBezTo>
                    <a:pt x="750" y="1258"/>
                    <a:pt x="808" y="1245"/>
                    <a:pt x="852" y="1217"/>
                  </a:cubicBezTo>
                  <a:cubicBezTo>
                    <a:pt x="917" y="1174"/>
                    <a:pt x="976" y="1110"/>
                    <a:pt x="994" y="1032"/>
                  </a:cubicBezTo>
                  <a:cubicBezTo>
                    <a:pt x="1012" y="953"/>
                    <a:pt x="1005" y="869"/>
                    <a:pt x="963" y="794"/>
                  </a:cubicBezTo>
                  <a:cubicBezTo>
                    <a:pt x="836" y="581"/>
                    <a:pt x="710" y="367"/>
                    <a:pt x="584" y="154"/>
                  </a:cubicBezTo>
                  <a:cubicBezTo>
                    <a:pt x="543" y="87"/>
                    <a:pt x="475" y="32"/>
                    <a:pt x="399" y="11"/>
                  </a:cubicBezTo>
                  <a:cubicBezTo>
                    <a:pt x="374" y="4"/>
                    <a:pt x="347" y="1"/>
                    <a:pt x="31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1"/>
            <p:cNvSpPr/>
            <p:nvPr/>
          </p:nvSpPr>
          <p:spPr>
            <a:xfrm>
              <a:off x="2485950" y="1625725"/>
              <a:ext cx="17450" cy="42425"/>
            </a:xfrm>
            <a:custGeom>
              <a:avLst/>
              <a:gdLst/>
              <a:ahLst/>
              <a:cxnLst/>
              <a:rect l="l" t="t" r="r" b="b"/>
              <a:pathLst>
                <a:path w="698" h="1697" extrusionOk="0">
                  <a:moveTo>
                    <a:pt x="331" y="0"/>
                  </a:moveTo>
                  <a:cubicBezTo>
                    <a:pt x="328" y="0"/>
                    <a:pt x="324" y="1"/>
                    <a:pt x="320" y="1"/>
                  </a:cubicBezTo>
                  <a:cubicBezTo>
                    <a:pt x="160" y="8"/>
                    <a:pt x="1" y="137"/>
                    <a:pt x="11" y="309"/>
                  </a:cubicBezTo>
                  <a:cubicBezTo>
                    <a:pt x="31" y="669"/>
                    <a:pt x="52" y="1028"/>
                    <a:pt x="71" y="1387"/>
                  </a:cubicBezTo>
                  <a:cubicBezTo>
                    <a:pt x="79" y="1544"/>
                    <a:pt x="201" y="1696"/>
                    <a:pt x="367" y="1696"/>
                  </a:cubicBezTo>
                  <a:cubicBezTo>
                    <a:pt x="371" y="1696"/>
                    <a:pt x="375" y="1696"/>
                    <a:pt x="379" y="1696"/>
                  </a:cubicBezTo>
                  <a:cubicBezTo>
                    <a:pt x="538" y="1688"/>
                    <a:pt x="698" y="1559"/>
                    <a:pt x="687" y="1387"/>
                  </a:cubicBezTo>
                  <a:cubicBezTo>
                    <a:pt x="668" y="1028"/>
                    <a:pt x="647" y="669"/>
                    <a:pt x="627" y="309"/>
                  </a:cubicBezTo>
                  <a:cubicBezTo>
                    <a:pt x="619" y="152"/>
                    <a:pt x="497" y="0"/>
                    <a:pt x="33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61"/>
          <p:cNvGrpSpPr/>
          <p:nvPr/>
        </p:nvGrpSpPr>
        <p:grpSpPr>
          <a:xfrm rot="2896909">
            <a:off x="481409" y="633096"/>
            <a:ext cx="463647" cy="474931"/>
            <a:chOff x="2245425" y="1544200"/>
            <a:chExt cx="311250" cy="318825"/>
          </a:xfrm>
        </p:grpSpPr>
        <p:sp>
          <p:nvSpPr>
            <p:cNvPr id="1105" name="Google Shape;1105;p61"/>
            <p:cNvSpPr/>
            <p:nvPr/>
          </p:nvSpPr>
          <p:spPr>
            <a:xfrm>
              <a:off x="2245425" y="1552000"/>
              <a:ext cx="302650" cy="303075"/>
            </a:xfrm>
            <a:custGeom>
              <a:avLst/>
              <a:gdLst/>
              <a:ahLst/>
              <a:cxnLst/>
              <a:rect l="l" t="t" r="r" b="b"/>
              <a:pathLst>
                <a:path w="12106" h="12123" extrusionOk="0">
                  <a:moveTo>
                    <a:pt x="8116" y="0"/>
                  </a:moveTo>
                  <a:cubicBezTo>
                    <a:pt x="4560" y="0"/>
                    <a:pt x="1" y="3124"/>
                    <a:pt x="1627" y="6816"/>
                  </a:cubicBezTo>
                  <a:cubicBezTo>
                    <a:pt x="3920" y="12016"/>
                    <a:pt x="8787" y="12122"/>
                    <a:pt x="9182" y="12122"/>
                  </a:cubicBezTo>
                  <a:cubicBezTo>
                    <a:pt x="9199" y="12122"/>
                    <a:pt x="9208" y="12122"/>
                    <a:pt x="9208" y="12122"/>
                  </a:cubicBezTo>
                  <a:cubicBezTo>
                    <a:pt x="9208" y="12122"/>
                    <a:pt x="11738" y="9203"/>
                    <a:pt x="12029" y="5428"/>
                  </a:cubicBezTo>
                  <a:lnTo>
                    <a:pt x="11854" y="5424"/>
                  </a:lnTo>
                  <a:cubicBezTo>
                    <a:pt x="11842" y="5422"/>
                    <a:pt x="12043" y="5406"/>
                    <a:pt x="12032" y="5404"/>
                  </a:cubicBezTo>
                  <a:cubicBezTo>
                    <a:pt x="12105" y="4423"/>
                    <a:pt x="12029" y="3387"/>
                    <a:pt x="11716" y="2326"/>
                  </a:cubicBezTo>
                  <a:cubicBezTo>
                    <a:pt x="11232" y="688"/>
                    <a:pt x="9785" y="0"/>
                    <a:pt x="8116" y="0"/>
                  </a:cubicBezTo>
                  <a:close/>
                </a:path>
              </a:pathLst>
            </a:custGeom>
            <a:solidFill>
              <a:srgbClr val="FF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1"/>
            <p:cNvSpPr/>
            <p:nvPr/>
          </p:nvSpPr>
          <p:spPr>
            <a:xfrm>
              <a:off x="2334825" y="1692550"/>
              <a:ext cx="210650" cy="162525"/>
            </a:xfrm>
            <a:custGeom>
              <a:avLst/>
              <a:gdLst/>
              <a:ahLst/>
              <a:cxnLst/>
              <a:rect l="l" t="t" r="r" b="b"/>
              <a:pathLst>
                <a:path w="8426" h="6501" extrusionOk="0">
                  <a:moveTo>
                    <a:pt x="8218" y="1"/>
                  </a:moveTo>
                  <a:cubicBezTo>
                    <a:pt x="7784" y="1"/>
                    <a:pt x="7178" y="568"/>
                    <a:pt x="6320" y="702"/>
                  </a:cubicBezTo>
                  <a:cubicBezTo>
                    <a:pt x="6203" y="720"/>
                    <a:pt x="6083" y="729"/>
                    <a:pt x="5961" y="729"/>
                  </a:cubicBezTo>
                  <a:cubicBezTo>
                    <a:pt x="5368" y="729"/>
                    <a:pt x="4742" y="522"/>
                    <a:pt x="4230" y="215"/>
                  </a:cubicBezTo>
                  <a:cubicBezTo>
                    <a:pt x="3353" y="1003"/>
                    <a:pt x="3267" y="2532"/>
                    <a:pt x="2290" y="2972"/>
                  </a:cubicBezTo>
                  <a:cubicBezTo>
                    <a:pt x="2142" y="3039"/>
                    <a:pt x="1990" y="3059"/>
                    <a:pt x="1837" y="3059"/>
                  </a:cubicBezTo>
                  <a:cubicBezTo>
                    <a:pt x="1595" y="3059"/>
                    <a:pt x="1349" y="3008"/>
                    <a:pt x="1108" y="3008"/>
                  </a:cubicBezTo>
                  <a:cubicBezTo>
                    <a:pt x="717" y="3008"/>
                    <a:pt x="337" y="3142"/>
                    <a:pt x="1" y="3847"/>
                  </a:cubicBezTo>
                  <a:cubicBezTo>
                    <a:pt x="2482" y="6161"/>
                    <a:pt x="5633" y="6500"/>
                    <a:pt x="5633" y="6500"/>
                  </a:cubicBezTo>
                  <a:cubicBezTo>
                    <a:pt x="5633" y="6500"/>
                    <a:pt x="8044" y="3707"/>
                    <a:pt x="8426" y="56"/>
                  </a:cubicBezTo>
                  <a:cubicBezTo>
                    <a:pt x="8361" y="17"/>
                    <a:pt x="8292" y="1"/>
                    <a:pt x="8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1"/>
            <p:cNvSpPr/>
            <p:nvPr/>
          </p:nvSpPr>
          <p:spPr>
            <a:xfrm>
              <a:off x="2267425" y="1544200"/>
              <a:ext cx="289250" cy="318825"/>
            </a:xfrm>
            <a:custGeom>
              <a:avLst/>
              <a:gdLst/>
              <a:ahLst/>
              <a:cxnLst/>
              <a:rect l="l" t="t" r="r" b="b"/>
              <a:pathLst>
                <a:path w="11570" h="12753" extrusionOk="0">
                  <a:moveTo>
                    <a:pt x="7241" y="620"/>
                  </a:moveTo>
                  <a:cubicBezTo>
                    <a:pt x="8019" y="620"/>
                    <a:pt x="8806" y="773"/>
                    <a:pt x="9456" y="1209"/>
                  </a:cubicBezTo>
                  <a:cubicBezTo>
                    <a:pt x="10584" y="1965"/>
                    <a:pt x="10821" y="3467"/>
                    <a:pt x="10865" y="4726"/>
                  </a:cubicBezTo>
                  <a:cubicBezTo>
                    <a:pt x="10957" y="7323"/>
                    <a:pt x="9866" y="10134"/>
                    <a:pt x="8186" y="12125"/>
                  </a:cubicBezTo>
                  <a:lnTo>
                    <a:pt x="8186" y="12125"/>
                  </a:lnTo>
                  <a:cubicBezTo>
                    <a:pt x="6698" y="12114"/>
                    <a:pt x="5144" y="11489"/>
                    <a:pt x="3947" y="10656"/>
                  </a:cubicBezTo>
                  <a:cubicBezTo>
                    <a:pt x="2627" y="9737"/>
                    <a:pt x="1559" y="8364"/>
                    <a:pt x="973" y="6866"/>
                  </a:cubicBezTo>
                  <a:cubicBezTo>
                    <a:pt x="586" y="5880"/>
                    <a:pt x="661" y="4822"/>
                    <a:pt x="1172" y="3897"/>
                  </a:cubicBezTo>
                  <a:cubicBezTo>
                    <a:pt x="2215" y="2009"/>
                    <a:pt x="4546" y="844"/>
                    <a:pt x="6636" y="649"/>
                  </a:cubicBezTo>
                  <a:cubicBezTo>
                    <a:pt x="6836" y="630"/>
                    <a:pt x="7038" y="620"/>
                    <a:pt x="7241" y="620"/>
                  </a:cubicBezTo>
                  <a:close/>
                  <a:moveTo>
                    <a:pt x="7185" y="1"/>
                  </a:moveTo>
                  <a:cubicBezTo>
                    <a:pt x="4930" y="1"/>
                    <a:pt x="2496" y="1125"/>
                    <a:pt x="1110" y="2884"/>
                  </a:cubicBezTo>
                  <a:cubicBezTo>
                    <a:pt x="417" y="3764"/>
                    <a:pt x="0" y="4856"/>
                    <a:pt x="125" y="5985"/>
                  </a:cubicBezTo>
                  <a:cubicBezTo>
                    <a:pt x="292" y="7527"/>
                    <a:pt x="1318" y="9038"/>
                    <a:pt x="2374" y="10123"/>
                  </a:cubicBezTo>
                  <a:cubicBezTo>
                    <a:pt x="3840" y="11626"/>
                    <a:pt x="6064" y="12742"/>
                    <a:pt x="8209" y="12742"/>
                  </a:cubicBezTo>
                  <a:cubicBezTo>
                    <a:pt x="8229" y="12742"/>
                    <a:pt x="8249" y="12742"/>
                    <a:pt x="8269" y="12742"/>
                  </a:cubicBezTo>
                  <a:lnTo>
                    <a:pt x="8269" y="12742"/>
                  </a:lnTo>
                  <a:cubicBezTo>
                    <a:pt x="8293" y="12749"/>
                    <a:pt x="8318" y="12753"/>
                    <a:pt x="8344" y="12753"/>
                  </a:cubicBezTo>
                  <a:cubicBezTo>
                    <a:pt x="8413" y="12753"/>
                    <a:pt x="8485" y="12723"/>
                    <a:pt x="8546" y="12652"/>
                  </a:cubicBezTo>
                  <a:cubicBezTo>
                    <a:pt x="10177" y="10762"/>
                    <a:pt x="11287" y="8176"/>
                    <a:pt x="11464" y="5691"/>
                  </a:cubicBezTo>
                  <a:cubicBezTo>
                    <a:pt x="11569" y="4223"/>
                    <a:pt x="11429" y="2373"/>
                    <a:pt x="10400" y="1217"/>
                  </a:cubicBezTo>
                  <a:cubicBezTo>
                    <a:pt x="9690" y="422"/>
                    <a:pt x="8626" y="76"/>
                    <a:pt x="7587" y="13"/>
                  </a:cubicBezTo>
                  <a:cubicBezTo>
                    <a:pt x="7454" y="5"/>
                    <a:pt x="7320" y="1"/>
                    <a:pt x="718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1"/>
            <p:cNvSpPr/>
            <p:nvPr/>
          </p:nvSpPr>
          <p:spPr>
            <a:xfrm>
              <a:off x="2325425" y="1680075"/>
              <a:ext cx="228375" cy="126300"/>
            </a:xfrm>
            <a:custGeom>
              <a:avLst/>
              <a:gdLst/>
              <a:ahLst/>
              <a:cxnLst/>
              <a:rect l="l" t="t" r="r" b="b"/>
              <a:pathLst>
                <a:path w="9135" h="5052" extrusionOk="0">
                  <a:moveTo>
                    <a:pt x="8538" y="0"/>
                  </a:moveTo>
                  <a:cubicBezTo>
                    <a:pt x="8134" y="0"/>
                    <a:pt x="7771" y="162"/>
                    <a:pt x="7450" y="424"/>
                  </a:cubicBezTo>
                  <a:cubicBezTo>
                    <a:pt x="7264" y="575"/>
                    <a:pt x="7116" y="762"/>
                    <a:pt x="6943" y="925"/>
                  </a:cubicBezTo>
                  <a:cubicBezTo>
                    <a:pt x="6828" y="1033"/>
                    <a:pt x="6721" y="1076"/>
                    <a:pt x="6614" y="1076"/>
                  </a:cubicBezTo>
                  <a:cubicBezTo>
                    <a:pt x="6467" y="1076"/>
                    <a:pt x="6320" y="996"/>
                    <a:pt x="6152" y="897"/>
                  </a:cubicBezTo>
                  <a:cubicBezTo>
                    <a:pt x="5750" y="665"/>
                    <a:pt x="5326" y="435"/>
                    <a:pt x="4857" y="435"/>
                  </a:cubicBezTo>
                  <a:cubicBezTo>
                    <a:pt x="4793" y="435"/>
                    <a:pt x="4727" y="440"/>
                    <a:pt x="4661" y="449"/>
                  </a:cubicBezTo>
                  <a:cubicBezTo>
                    <a:pt x="4190" y="514"/>
                    <a:pt x="3826" y="820"/>
                    <a:pt x="3588" y="1222"/>
                  </a:cubicBezTo>
                  <a:cubicBezTo>
                    <a:pt x="3307" y="1702"/>
                    <a:pt x="3256" y="2258"/>
                    <a:pt x="3060" y="2770"/>
                  </a:cubicBezTo>
                  <a:cubicBezTo>
                    <a:pt x="2962" y="3025"/>
                    <a:pt x="2800" y="3331"/>
                    <a:pt x="2498" y="3331"/>
                  </a:cubicBezTo>
                  <a:cubicBezTo>
                    <a:pt x="2480" y="3331"/>
                    <a:pt x="2462" y="3330"/>
                    <a:pt x="2443" y="3328"/>
                  </a:cubicBezTo>
                  <a:cubicBezTo>
                    <a:pt x="2181" y="3295"/>
                    <a:pt x="1952" y="3124"/>
                    <a:pt x="1686" y="3092"/>
                  </a:cubicBezTo>
                  <a:cubicBezTo>
                    <a:pt x="1645" y="3087"/>
                    <a:pt x="1605" y="3084"/>
                    <a:pt x="1564" y="3084"/>
                  </a:cubicBezTo>
                  <a:cubicBezTo>
                    <a:pt x="755" y="3084"/>
                    <a:pt x="0" y="4054"/>
                    <a:pt x="295" y="4842"/>
                  </a:cubicBezTo>
                  <a:cubicBezTo>
                    <a:pt x="350" y="4988"/>
                    <a:pt x="477" y="5051"/>
                    <a:pt x="602" y="5051"/>
                  </a:cubicBezTo>
                  <a:cubicBezTo>
                    <a:pt x="791" y="5051"/>
                    <a:pt x="975" y="4904"/>
                    <a:pt x="891" y="4679"/>
                  </a:cubicBezTo>
                  <a:cubicBezTo>
                    <a:pt x="729" y="4245"/>
                    <a:pt x="1151" y="3709"/>
                    <a:pt x="1591" y="3709"/>
                  </a:cubicBezTo>
                  <a:cubicBezTo>
                    <a:pt x="1623" y="3709"/>
                    <a:pt x="1654" y="3712"/>
                    <a:pt x="1686" y="3717"/>
                  </a:cubicBezTo>
                  <a:cubicBezTo>
                    <a:pt x="2013" y="3777"/>
                    <a:pt x="2272" y="3943"/>
                    <a:pt x="2574" y="3943"/>
                  </a:cubicBezTo>
                  <a:cubicBezTo>
                    <a:pt x="2675" y="3943"/>
                    <a:pt x="2780" y="3924"/>
                    <a:pt x="2895" y="3877"/>
                  </a:cubicBezTo>
                  <a:cubicBezTo>
                    <a:pt x="3769" y="3514"/>
                    <a:pt x="3703" y="2356"/>
                    <a:pt x="4065" y="1638"/>
                  </a:cubicBezTo>
                  <a:cubicBezTo>
                    <a:pt x="4253" y="1264"/>
                    <a:pt x="4539" y="1064"/>
                    <a:pt x="4891" y="1064"/>
                  </a:cubicBezTo>
                  <a:cubicBezTo>
                    <a:pt x="5024" y="1064"/>
                    <a:pt x="5166" y="1092"/>
                    <a:pt x="5316" y="1150"/>
                  </a:cubicBezTo>
                  <a:cubicBezTo>
                    <a:pt x="5740" y="1315"/>
                    <a:pt x="6098" y="1683"/>
                    <a:pt x="6571" y="1712"/>
                  </a:cubicBezTo>
                  <a:cubicBezTo>
                    <a:pt x="6591" y="1713"/>
                    <a:pt x="6610" y="1714"/>
                    <a:pt x="6629" y="1714"/>
                  </a:cubicBezTo>
                  <a:cubicBezTo>
                    <a:pt x="7465" y="1714"/>
                    <a:pt x="7741" y="621"/>
                    <a:pt x="8600" y="621"/>
                  </a:cubicBezTo>
                  <a:cubicBezTo>
                    <a:pt x="8646" y="621"/>
                    <a:pt x="8694" y="624"/>
                    <a:pt x="8744" y="631"/>
                  </a:cubicBezTo>
                  <a:cubicBezTo>
                    <a:pt x="8760" y="633"/>
                    <a:pt x="8775" y="634"/>
                    <a:pt x="8790" y="634"/>
                  </a:cubicBezTo>
                  <a:cubicBezTo>
                    <a:pt x="9134" y="634"/>
                    <a:pt x="9116" y="65"/>
                    <a:pt x="8744" y="14"/>
                  </a:cubicBezTo>
                  <a:cubicBezTo>
                    <a:pt x="8674" y="5"/>
                    <a:pt x="8605" y="0"/>
                    <a:pt x="853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1"/>
            <p:cNvSpPr/>
            <p:nvPr/>
          </p:nvSpPr>
          <p:spPr>
            <a:xfrm>
              <a:off x="2324275" y="1682500"/>
              <a:ext cx="35300" cy="34525"/>
            </a:xfrm>
            <a:custGeom>
              <a:avLst/>
              <a:gdLst/>
              <a:ahLst/>
              <a:cxnLst/>
              <a:rect l="l" t="t" r="r" b="b"/>
              <a:pathLst>
                <a:path w="1412" h="1381" extrusionOk="0">
                  <a:moveTo>
                    <a:pt x="314" y="1"/>
                  </a:moveTo>
                  <a:cubicBezTo>
                    <a:pt x="239" y="1"/>
                    <a:pt x="149" y="34"/>
                    <a:pt x="96" y="91"/>
                  </a:cubicBezTo>
                  <a:cubicBezTo>
                    <a:pt x="41" y="150"/>
                    <a:pt x="0" y="228"/>
                    <a:pt x="5" y="310"/>
                  </a:cubicBezTo>
                  <a:cubicBezTo>
                    <a:pt x="9" y="396"/>
                    <a:pt x="40" y="464"/>
                    <a:pt x="96" y="529"/>
                  </a:cubicBezTo>
                  <a:cubicBezTo>
                    <a:pt x="332" y="807"/>
                    <a:pt x="595" y="1062"/>
                    <a:pt x="880" y="1290"/>
                  </a:cubicBezTo>
                  <a:cubicBezTo>
                    <a:pt x="946" y="1343"/>
                    <a:pt x="1009" y="1380"/>
                    <a:pt x="1098" y="1380"/>
                  </a:cubicBezTo>
                  <a:cubicBezTo>
                    <a:pt x="1174" y="1380"/>
                    <a:pt x="1264" y="1347"/>
                    <a:pt x="1318" y="1290"/>
                  </a:cubicBezTo>
                  <a:cubicBezTo>
                    <a:pt x="1372" y="1232"/>
                    <a:pt x="1412" y="1154"/>
                    <a:pt x="1408" y="1072"/>
                  </a:cubicBezTo>
                  <a:cubicBezTo>
                    <a:pt x="1404" y="995"/>
                    <a:pt x="1380" y="903"/>
                    <a:pt x="1318" y="852"/>
                  </a:cubicBezTo>
                  <a:cubicBezTo>
                    <a:pt x="1033" y="624"/>
                    <a:pt x="770" y="369"/>
                    <a:pt x="533" y="91"/>
                  </a:cubicBezTo>
                  <a:cubicBezTo>
                    <a:pt x="484" y="34"/>
                    <a:pt x="388" y="1"/>
                    <a:pt x="31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1"/>
            <p:cNvSpPr/>
            <p:nvPr/>
          </p:nvSpPr>
          <p:spPr>
            <a:xfrm>
              <a:off x="2413075" y="1630875"/>
              <a:ext cx="25325" cy="31475"/>
            </a:xfrm>
            <a:custGeom>
              <a:avLst/>
              <a:gdLst/>
              <a:ahLst/>
              <a:cxnLst/>
              <a:rect l="l" t="t" r="r" b="b"/>
              <a:pathLst>
                <a:path w="1013" h="1259" extrusionOk="0">
                  <a:moveTo>
                    <a:pt x="318" y="1"/>
                  </a:moveTo>
                  <a:cubicBezTo>
                    <a:pt x="263" y="1"/>
                    <a:pt x="205" y="14"/>
                    <a:pt x="161" y="42"/>
                  </a:cubicBezTo>
                  <a:cubicBezTo>
                    <a:pt x="96" y="85"/>
                    <a:pt x="37" y="149"/>
                    <a:pt x="19" y="227"/>
                  </a:cubicBezTo>
                  <a:cubicBezTo>
                    <a:pt x="1" y="306"/>
                    <a:pt x="8" y="390"/>
                    <a:pt x="50" y="463"/>
                  </a:cubicBezTo>
                  <a:cubicBezTo>
                    <a:pt x="177" y="677"/>
                    <a:pt x="303" y="890"/>
                    <a:pt x="429" y="1105"/>
                  </a:cubicBezTo>
                  <a:cubicBezTo>
                    <a:pt x="470" y="1172"/>
                    <a:pt x="538" y="1227"/>
                    <a:pt x="614" y="1248"/>
                  </a:cubicBezTo>
                  <a:cubicBezTo>
                    <a:pt x="639" y="1255"/>
                    <a:pt x="666" y="1258"/>
                    <a:pt x="695" y="1258"/>
                  </a:cubicBezTo>
                  <a:cubicBezTo>
                    <a:pt x="750" y="1258"/>
                    <a:pt x="808" y="1245"/>
                    <a:pt x="852" y="1217"/>
                  </a:cubicBezTo>
                  <a:cubicBezTo>
                    <a:pt x="917" y="1174"/>
                    <a:pt x="976" y="1110"/>
                    <a:pt x="994" y="1032"/>
                  </a:cubicBezTo>
                  <a:cubicBezTo>
                    <a:pt x="1012" y="953"/>
                    <a:pt x="1005" y="869"/>
                    <a:pt x="963" y="794"/>
                  </a:cubicBezTo>
                  <a:cubicBezTo>
                    <a:pt x="836" y="581"/>
                    <a:pt x="710" y="367"/>
                    <a:pt x="584" y="154"/>
                  </a:cubicBezTo>
                  <a:cubicBezTo>
                    <a:pt x="543" y="87"/>
                    <a:pt x="475" y="32"/>
                    <a:pt x="399" y="11"/>
                  </a:cubicBezTo>
                  <a:cubicBezTo>
                    <a:pt x="374" y="4"/>
                    <a:pt x="347" y="1"/>
                    <a:pt x="31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1"/>
            <p:cNvSpPr/>
            <p:nvPr/>
          </p:nvSpPr>
          <p:spPr>
            <a:xfrm>
              <a:off x="2485950" y="1625725"/>
              <a:ext cx="17450" cy="42425"/>
            </a:xfrm>
            <a:custGeom>
              <a:avLst/>
              <a:gdLst/>
              <a:ahLst/>
              <a:cxnLst/>
              <a:rect l="l" t="t" r="r" b="b"/>
              <a:pathLst>
                <a:path w="698" h="1697" extrusionOk="0">
                  <a:moveTo>
                    <a:pt x="331" y="0"/>
                  </a:moveTo>
                  <a:cubicBezTo>
                    <a:pt x="328" y="0"/>
                    <a:pt x="324" y="1"/>
                    <a:pt x="320" y="1"/>
                  </a:cubicBezTo>
                  <a:cubicBezTo>
                    <a:pt x="160" y="8"/>
                    <a:pt x="1" y="137"/>
                    <a:pt x="11" y="309"/>
                  </a:cubicBezTo>
                  <a:cubicBezTo>
                    <a:pt x="31" y="669"/>
                    <a:pt x="52" y="1028"/>
                    <a:pt x="71" y="1387"/>
                  </a:cubicBezTo>
                  <a:cubicBezTo>
                    <a:pt x="79" y="1544"/>
                    <a:pt x="201" y="1696"/>
                    <a:pt x="367" y="1696"/>
                  </a:cubicBezTo>
                  <a:cubicBezTo>
                    <a:pt x="371" y="1696"/>
                    <a:pt x="375" y="1696"/>
                    <a:pt x="379" y="1696"/>
                  </a:cubicBezTo>
                  <a:cubicBezTo>
                    <a:pt x="538" y="1688"/>
                    <a:pt x="698" y="1559"/>
                    <a:pt x="687" y="1387"/>
                  </a:cubicBezTo>
                  <a:cubicBezTo>
                    <a:pt x="668" y="1028"/>
                    <a:pt x="647" y="669"/>
                    <a:pt x="627" y="309"/>
                  </a:cubicBezTo>
                  <a:cubicBezTo>
                    <a:pt x="619" y="152"/>
                    <a:pt x="497" y="0"/>
                    <a:pt x="33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292A38-2D72-B185-C22F-DD6F717EA44B}"/>
              </a:ext>
            </a:extLst>
          </p:cNvPr>
          <p:cNvSpPr txBox="1"/>
          <p:nvPr/>
        </p:nvSpPr>
        <p:spPr>
          <a:xfrm>
            <a:off x="2849941" y="2390827"/>
            <a:ext cx="1600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rgbClr val="0070C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BLUEY TEAM:</a:t>
            </a:r>
          </a:p>
          <a:p>
            <a:endParaRPr lang="es-MX" sz="2000" b="1" dirty="0">
              <a:solidFill>
                <a:srgbClr val="0070C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884EB-E588-50C6-BC09-88BECD44C7A9}"/>
              </a:ext>
            </a:extLst>
          </p:cNvPr>
          <p:cNvSpPr txBox="1"/>
          <p:nvPr/>
        </p:nvSpPr>
        <p:spPr>
          <a:xfrm>
            <a:off x="8099038" y="4847816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17/05/2023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7AD01-90EF-82A0-8E87-169163141734}"/>
              </a:ext>
            </a:extLst>
          </p:cNvPr>
          <p:cNvSpPr txBox="1"/>
          <p:nvPr/>
        </p:nvSpPr>
        <p:spPr>
          <a:xfrm>
            <a:off x="3191753" y="2776863"/>
            <a:ext cx="6293222" cy="1585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Dreaming Outloud Pro" panose="03050502040302030504" pitchFamily="66" charset="0"/>
                <a:ea typeface="Calibri" panose="020F0502020204030204" pitchFamily="34" charset="0"/>
                <a:cs typeface="Dreaming Outloud Pro" panose="03050502040302030504" pitchFamily="66" charset="0"/>
              </a:rPr>
              <a:t>Jimena </a:t>
            </a:r>
            <a:r>
              <a:rPr lang="es-MX" sz="1800" kern="100" dirty="0" err="1">
                <a:effectLst/>
                <a:latin typeface="Dreaming Outloud Pro" panose="03050502040302030504" pitchFamily="66" charset="0"/>
                <a:ea typeface="Calibri" panose="020F0502020204030204" pitchFamily="34" charset="0"/>
                <a:cs typeface="Dreaming Outloud Pro" panose="03050502040302030504" pitchFamily="66" charset="0"/>
              </a:rPr>
              <a:t>Musi</a:t>
            </a:r>
            <a:r>
              <a:rPr lang="es-MX" sz="1800" kern="100" dirty="0">
                <a:effectLst/>
                <a:latin typeface="Dreaming Outloud Pro" panose="03050502040302030504" pitchFamily="66" charset="0"/>
                <a:ea typeface="Calibri" panose="020F0502020204030204" pitchFamily="34" charset="0"/>
                <a:cs typeface="Dreaming Outloud Pro" panose="03050502040302030504" pitchFamily="66" charset="0"/>
              </a:rPr>
              <a:t> Gutiérrez.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Dreaming Outloud Pro" panose="03050502040302030504" pitchFamily="66" charset="0"/>
                <a:ea typeface="Calibri" panose="020F0502020204030204" pitchFamily="34" charset="0"/>
                <a:cs typeface="Dreaming Outloud Pro" panose="03050502040302030504" pitchFamily="66" charset="0"/>
              </a:rPr>
              <a:t>David Maximiliano Del Toro Nava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Dreaming Outloud Pro" panose="03050502040302030504" pitchFamily="66" charset="0"/>
                <a:ea typeface="Calibri" panose="020F0502020204030204" pitchFamily="34" charset="0"/>
                <a:cs typeface="Dreaming Outloud Pro" panose="03050502040302030504" pitchFamily="66" charset="0"/>
              </a:rPr>
              <a:t>Erick Uriel Ruíz Martínez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Dreaming Outloud Pro" panose="03050502040302030504" pitchFamily="66" charset="0"/>
                <a:ea typeface="Calibri" panose="020F0502020204030204" pitchFamily="34" charset="0"/>
                <a:cs typeface="Dreaming Outloud Pro" panose="03050502040302030504" pitchFamily="66" charset="0"/>
              </a:rPr>
              <a:t>Ana Sofía García Castillo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BAC073-2A38-533D-1727-83FCA98580A9}"/>
              </a:ext>
            </a:extLst>
          </p:cNvPr>
          <p:cNvSpPr txBox="1"/>
          <p:nvPr/>
        </p:nvSpPr>
        <p:spPr>
          <a:xfrm>
            <a:off x="2434405" y="1954720"/>
            <a:ext cx="427519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2">
                    <a:lumMod val="10000"/>
                  </a:schemeClr>
                </a:solidFill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defRPr>
            </a:lvl1pPr>
          </a:lstStyle>
          <a:p>
            <a:r>
              <a:rPr lang="es-MX" sz="1600" dirty="0"/>
              <a:t>Pudimos aplicar con estos ejemplos se pudieron ver aplicadas dos de los objetivos aplicados a servicios de comida, siendo en este caso las taquerías y se pudo calcular la productividad de las taquerías y cómo mejorar el modelo, las cuales son maneras de las muchas de dar uso a la teoría de colas.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554ED-24A4-6F58-19D9-35DFF1FD5608}"/>
              </a:ext>
            </a:extLst>
          </p:cNvPr>
          <p:cNvSpPr txBox="1"/>
          <p:nvPr/>
        </p:nvSpPr>
        <p:spPr>
          <a:xfrm>
            <a:off x="1156253" y="517614"/>
            <a:ext cx="2967512" cy="784830"/>
          </a:xfrm>
          <a:prstGeom prst="rect">
            <a:avLst/>
          </a:prstGeom>
          <a:noFill/>
          <a:ln>
            <a:noFill/>
          </a:ln>
          <a:effectLst>
            <a:outerShdw dist="19050" dir="21300000" algn="bl" rotWithShape="0">
              <a:schemeClr val="accent4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accent1"/>
              </a:buClr>
              <a:buSzPts val="4500"/>
              <a:buFont typeface="Mouse Memoirs"/>
              <a:buNone/>
              <a:defRPr sz="4500">
                <a:solidFill>
                  <a:schemeClr val="accent1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MX" dirty="0"/>
              <a:t>04   CONCLUSIÓN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CF692-C6A1-63A1-B434-593606A0DF03}"/>
              </a:ext>
            </a:extLst>
          </p:cNvPr>
          <p:cNvSpPr txBox="1"/>
          <p:nvPr/>
        </p:nvSpPr>
        <p:spPr>
          <a:xfrm>
            <a:off x="8555981" y="4305670"/>
            <a:ext cx="598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5383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359D-5D17-19F9-A66B-9E4EC2FB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8777" y="337449"/>
            <a:ext cx="7704000" cy="572700"/>
          </a:xfrm>
        </p:spPr>
        <p:txBody>
          <a:bodyPr/>
          <a:lstStyle/>
          <a:p>
            <a:r>
              <a:rPr lang="es-MX" dirty="0"/>
              <a:t>05    Referencias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43B78-4E22-F19B-0A9E-A4281D487FC9}"/>
              </a:ext>
            </a:extLst>
          </p:cNvPr>
          <p:cNvSpPr txBox="1"/>
          <p:nvPr/>
        </p:nvSpPr>
        <p:spPr>
          <a:xfrm>
            <a:off x="1178859" y="1539646"/>
            <a:ext cx="67862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2"/>
              </a:rPr>
              <a:t>Villarreal </a:t>
            </a:r>
            <a:r>
              <a:rPr lang="es-MX" dirty="0" err="1">
                <a:hlinkClick r:id="rId2"/>
              </a:rPr>
              <a:t>Satama</a:t>
            </a:r>
            <a:r>
              <a:rPr lang="es-MX" dirty="0">
                <a:hlinkClick r:id="rId2"/>
              </a:rPr>
              <a:t>, F. L., Berna, M. L., &amp; Montenegro Gálvez, D. I. (2021). Teoría de colas y líneas de espera, un reto empresarial en el mejoramiento continuo de los servicios. Ciencia Latina Revista Científica Multidisciplinar, 5(5), 8418–8440. https://doi.org/10.37811/cl_rcm.v5i5.933</a:t>
            </a:r>
          </a:p>
          <a:p>
            <a:r>
              <a:rPr lang="es-MX" dirty="0">
                <a:hlinkClick r:id="rId2"/>
              </a:rPr>
              <a:t> </a:t>
            </a:r>
          </a:p>
          <a:p>
            <a:r>
              <a:rPr lang="es-MX" dirty="0">
                <a:hlinkClick r:id="rId2"/>
              </a:rPr>
              <a:t>José Antonio Ludeña. (2023). Teoría de colas | Economipedia. Economipedia. https://economipedia.com/definiciones/teoria-de-colas.html</a:t>
            </a:r>
          </a:p>
          <a:p>
            <a:endParaRPr lang="es-MX" dirty="0">
              <a:hlinkClick r:id="rId2"/>
            </a:endParaRPr>
          </a:p>
          <a:p>
            <a:r>
              <a:rPr lang="es-MX" dirty="0">
                <a:hlinkClick r:id="rId2"/>
              </a:rPr>
              <a:t>MaxSNa15/</a:t>
            </a:r>
            <a:r>
              <a:rPr lang="es-MX" dirty="0" err="1">
                <a:hlinkClick r:id="rId2"/>
              </a:rPr>
              <a:t>Lineas_De_Espera</a:t>
            </a:r>
            <a:r>
              <a:rPr lang="es-MX" dirty="0">
                <a:hlinkClick r:id="rId2"/>
              </a:rPr>
              <a:t>: Aplicación de las líneas de espera en dos negocios. (github.com)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1A2B6-9C6C-FF5D-A693-CFC89E52525A}"/>
              </a:ext>
            </a:extLst>
          </p:cNvPr>
          <p:cNvSpPr txBox="1"/>
          <p:nvPr/>
        </p:nvSpPr>
        <p:spPr>
          <a:xfrm>
            <a:off x="8274851" y="4250011"/>
            <a:ext cx="869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3410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63"/>
          <p:cNvSpPr/>
          <p:nvPr/>
        </p:nvSpPr>
        <p:spPr>
          <a:xfrm rot="6210058">
            <a:off x="4618249" y="816955"/>
            <a:ext cx="812178" cy="733278"/>
          </a:xfrm>
          <a:custGeom>
            <a:avLst/>
            <a:gdLst/>
            <a:ahLst/>
            <a:cxnLst/>
            <a:rect l="l" t="t" r="r" b="b"/>
            <a:pathLst>
              <a:path w="24633" h="22240" extrusionOk="0">
                <a:moveTo>
                  <a:pt x="4277" y="0"/>
                </a:moveTo>
                <a:cubicBezTo>
                  <a:pt x="3437" y="0"/>
                  <a:pt x="2624" y="373"/>
                  <a:pt x="1959" y="1105"/>
                </a:cubicBezTo>
                <a:cubicBezTo>
                  <a:pt x="1654" y="1442"/>
                  <a:pt x="1394" y="1838"/>
                  <a:pt x="1187" y="2243"/>
                </a:cubicBezTo>
                <a:cubicBezTo>
                  <a:pt x="285" y="4012"/>
                  <a:pt x="1" y="5924"/>
                  <a:pt x="294" y="7854"/>
                </a:cubicBezTo>
                <a:cubicBezTo>
                  <a:pt x="1018" y="12636"/>
                  <a:pt x="3281" y="16570"/>
                  <a:pt x="7157" y="19499"/>
                </a:cubicBezTo>
                <a:cubicBezTo>
                  <a:pt x="9269" y="21093"/>
                  <a:pt x="11589" y="22238"/>
                  <a:pt x="14328" y="22239"/>
                </a:cubicBezTo>
                <a:cubicBezTo>
                  <a:pt x="18252" y="22218"/>
                  <a:pt x="22214" y="19420"/>
                  <a:pt x="23544" y="15731"/>
                </a:cubicBezTo>
                <a:cubicBezTo>
                  <a:pt x="24633" y="12717"/>
                  <a:pt x="24032" y="9778"/>
                  <a:pt x="21943" y="7865"/>
                </a:cubicBezTo>
                <a:cubicBezTo>
                  <a:pt x="20404" y="6455"/>
                  <a:pt x="18635" y="5883"/>
                  <a:pt x="16700" y="5883"/>
                </a:cubicBezTo>
                <a:cubicBezTo>
                  <a:pt x="16223" y="5883"/>
                  <a:pt x="15735" y="5918"/>
                  <a:pt x="15239" y="5984"/>
                </a:cubicBezTo>
                <a:cubicBezTo>
                  <a:pt x="13952" y="6153"/>
                  <a:pt x="12662" y="6297"/>
                  <a:pt x="11369" y="6409"/>
                </a:cubicBezTo>
                <a:cubicBezTo>
                  <a:pt x="11325" y="6413"/>
                  <a:pt x="11282" y="6414"/>
                  <a:pt x="11239" y="6414"/>
                </a:cubicBezTo>
                <a:cubicBezTo>
                  <a:pt x="10744" y="6414"/>
                  <a:pt x="10346" y="6155"/>
                  <a:pt x="10084" y="5686"/>
                </a:cubicBezTo>
                <a:cubicBezTo>
                  <a:pt x="9800" y="5180"/>
                  <a:pt x="9500" y="4684"/>
                  <a:pt x="9202" y="4185"/>
                </a:cubicBezTo>
                <a:cubicBezTo>
                  <a:pt x="8397" y="2833"/>
                  <a:pt x="7482" y="1571"/>
                  <a:pt x="6179" y="648"/>
                </a:cubicBezTo>
                <a:cubicBezTo>
                  <a:pt x="5566" y="214"/>
                  <a:pt x="4914" y="0"/>
                  <a:pt x="4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63"/>
          <p:cNvSpPr/>
          <p:nvPr/>
        </p:nvSpPr>
        <p:spPr>
          <a:xfrm rot="6210058">
            <a:off x="1270178" y="1828816"/>
            <a:ext cx="812178" cy="733278"/>
          </a:xfrm>
          <a:custGeom>
            <a:avLst/>
            <a:gdLst/>
            <a:ahLst/>
            <a:cxnLst/>
            <a:rect l="l" t="t" r="r" b="b"/>
            <a:pathLst>
              <a:path w="24633" h="22240" extrusionOk="0">
                <a:moveTo>
                  <a:pt x="4277" y="0"/>
                </a:moveTo>
                <a:cubicBezTo>
                  <a:pt x="3437" y="0"/>
                  <a:pt x="2624" y="373"/>
                  <a:pt x="1959" y="1105"/>
                </a:cubicBezTo>
                <a:cubicBezTo>
                  <a:pt x="1654" y="1442"/>
                  <a:pt x="1394" y="1838"/>
                  <a:pt x="1187" y="2243"/>
                </a:cubicBezTo>
                <a:cubicBezTo>
                  <a:pt x="285" y="4012"/>
                  <a:pt x="1" y="5924"/>
                  <a:pt x="294" y="7854"/>
                </a:cubicBezTo>
                <a:cubicBezTo>
                  <a:pt x="1018" y="12636"/>
                  <a:pt x="3281" y="16570"/>
                  <a:pt x="7157" y="19499"/>
                </a:cubicBezTo>
                <a:cubicBezTo>
                  <a:pt x="9269" y="21093"/>
                  <a:pt x="11589" y="22238"/>
                  <a:pt x="14328" y="22239"/>
                </a:cubicBezTo>
                <a:cubicBezTo>
                  <a:pt x="18252" y="22218"/>
                  <a:pt x="22214" y="19420"/>
                  <a:pt x="23544" y="15731"/>
                </a:cubicBezTo>
                <a:cubicBezTo>
                  <a:pt x="24633" y="12717"/>
                  <a:pt x="24032" y="9778"/>
                  <a:pt x="21943" y="7865"/>
                </a:cubicBezTo>
                <a:cubicBezTo>
                  <a:pt x="20404" y="6455"/>
                  <a:pt x="18635" y="5883"/>
                  <a:pt x="16700" y="5883"/>
                </a:cubicBezTo>
                <a:cubicBezTo>
                  <a:pt x="16223" y="5883"/>
                  <a:pt x="15735" y="5918"/>
                  <a:pt x="15239" y="5984"/>
                </a:cubicBezTo>
                <a:cubicBezTo>
                  <a:pt x="13952" y="6153"/>
                  <a:pt x="12662" y="6297"/>
                  <a:pt x="11369" y="6409"/>
                </a:cubicBezTo>
                <a:cubicBezTo>
                  <a:pt x="11325" y="6413"/>
                  <a:pt x="11282" y="6414"/>
                  <a:pt x="11239" y="6414"/>
                </a:cubicBezTo>
                <a:cubicBezTo>
                  <a:pt x="10744" y="6414"/>
                  <a:pt x="10346" y="6155"/>
                  <a:pt x="10084" y="5686"/>
                </a:cubicBezTo>
                <a:cubicBezTo>
                  <a:pt x="9800" y="5180"/>
                  <a:pt x="9500" y="4684"/>
                  <a:pt x="9202" y="4185"/>
                </a:cubicBezTo>
                <a:cubicBezTo>
                  <a:pt x="8397" y="2833"/>
                  <a:pt x="7482" y="1571"/>
                  <a:pt x="6179" y="648"/>
                </a:cubicBezTo>
                <a:cubicBezTo>
                  <a:pt x="5566" y="214"/>
                  <a:pt x="4914" y="0"/>
                  <a:pt x="4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63"/>
          <p:cNvSpPr/>
          <p:nvPr/>
        </p:nvSpPr>
        <p:spPr>
          <a:xfrm rot="6210058">
            <a:off x="1263826" y="699750"/>
            <a:ext cx="812178" cy="733278"/>
          </a:xfrm>
          <a:custGeom>
            <a:avLst/>
            <a:gdLst/>
            <a:ahLst/>
            <a:cxnLst/>
            <a:rect l="l" t="t" r="r" b="b"/>
            <a:pathLst>
              <a:path w="24633" h="22240" extrusionOk="0">
                <a:moveTo>
                  <a:pt x="4277" y="0"/>
                </a:moveTo>
                <a:cubicBezTo>
                  <a:pt x="3437" y="0"/>
                  <a:pt x="2624" y="373"/>
                  <a:pt x="1959" y="1105"/>
                </a:cubicBezTo>
                <a:cubicBezTo>
                  <a:pt x="1654" y="1442"/>
                  <a:pt x="1394" y="1838"/>
                  <a:pt x="1187" y="2243"/>
                </a:cubicBezTo>
                <a:cubicBezTo>
                  <a:pt x="285" y="4012"/>
                  <a:pt x="1" y="5924"/>
                  <a:pt x="294" y="7854"/>
                </a:cubicBezTo>
                <a:cubicBezTo>
                  <a:pt x="1018" y="12636"/>
                  <a:pt x="3281" y="16570"/>
                  <a:pt x="7157" y="19499"/>
                </a:cubicBezTo>
                <a:cubicBezTo>
                  <a:pt x="9269" y="21093"/>
                  <a:pt x="11589" y="22238"/>
                  <a:pt x="14328" y="22239"/>
                </a:cubicBezTo>
                <a:cubicBezTo>
                  <a:pt x="18252" y="22218"/>
                  <a:pt x="22214" y="19420"/>
                  <a:pt x="23544" y="15731"/>
                </a:cubicBezTo>
                <a:cubicBezTo>
                  <a:pt x="24633" y="12717"/>
                  <a:pt x="24032" y="9778"/>
                  <a:pt x="21943" y="7865"/>
                </a:cubicBezTo>
                <a:cubicBezTo>
                  <a:pt x="20404" y="6455"/>
                  <a:pt x="18635" y="5883"/>
                  <a:pt x="16700" y="5883"/>
                </a:cubicBezTo>
                <a:cubicBezTo>
                  <a:pt x="16223" y="5883"/>
                  <a:pt x="15735" y="5918"/>
                  <a:pt x="15239" y="5984"/>
                </a:cubicBezTo>
                <a:cubicBezTo>
                  <a:pt x="13952" y="6153"/>
                  <a:pt x="12662" y="6297"/>
                  <a:pt x="11369" y="6409"/>
                </a:cubicBezTo>
                <a:cubicBezTo>
                  <a:pt x="11325" y="6413"/>
                  <a:pt x="11282" y="6414"/>
                  <a:pt x="11239" y="6414"/>
                </a:cubicBezTo>
                <a:cubicBezTo>
                  <a:pt x="10744" y="6414"/>
                  <a:pt x="10346" y="6155"/>
                  <a:pt x="10084" y="5686"/>
                </a:cubicBezTo>
                <a:cubicBezTo>
                  <a:pt x="9800" y="5180"/>
                  <a:pt x="9500" y="4684"/>
                  <a:pt x="9202" y="4185"/>
                </a:cubicBezTo>
                <a:cubicBezTo>
                  <a:pt x="8397" y="2833"/>
                  <a:pt x="7482" y="1571"/>
                  <a:pt x="6179" y="648"/>
                </a:cubicBezTo>
                <a:cubicBezTo>
                  <a:pt x="5566" y="214"/>
                  <a:pt x="4914" y="0"/>
                  <a:pt x="4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63"/>
          <p:cNvSpPr txBox="1">
            <a:spLocks noGrp="1"/>
          </p:cNvSpPr>
          <p:nvPr>
            <p:ph type="title"/>
          </p:nvPr>
        </p:nvSpPr>
        <p:spPr>
          <a:xfrm>
            <a:off x="3892225" y="35813"/>
            <a:ext cx="13595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1159" name="Google Shape;1159;p63"/>
          <p:cNvSpPr txBox="1">
            <a:spLocks noGrp="1"/>
          </p:cNvSpPr>
          <p:nvPr>
            <p:ph type="title" idx="2"/>
          </p:nvPr>
        </p:nvSpPr>
        <p:spPr>
          <a:xfrm>
            <a:off x="1800972" y="974253"/>
            <a:ext cx="2637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61" name="Google Shape;1161;p63"/>
          <p:cNvSpPr txBox="1">
            <a:spLocks noGrp="1"/>
          </p:cNvSpPr>
          <p:nvPr>
            <p:ph type="title" idx="3"/>
          </p:nvPr>
        </p:nvSpPr>
        <p:spPr>
          <a:xfrm>
            <a:off x="1809190" y="2103332"/>
            <a:ext cx="2637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Desarrollo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63" name="Google Shape;1163;p63"/>
          <p:cNvSpPr txBox="1">
            <a:spLocks noGrp="1"/>
          </p:cNvSpPr>
          <p:nvPr>
            <p:ph type="title" idx="5"/>
          </p:nvPr>
        </p:nvSpPr>
        <p:spPr>
          <a:xfrm>
            <a:off x="5156344" y="1089432"/>
            <a:ext cx="2637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Código en R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66" name="Google Shape;1166;p63"/>
          <p:cNvSpPr txBox="1">
            <a:spLocks noGrp="1"/>
          </p:cNvSpPr>
          <p:nvPr>
            <p:ph type="title" idx="9"/>
          </p:nvPr>
        </p:nvSpPr>
        <p:spPr>
          <a:xfrm>
            <a:off x="1240042" y="746274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67" name="Google Shape;1167;p63"/>
          <p:cNvSpPr txBox="1">
            <a:spLocks noGrp="1"/>
          </p:cNvSpPr>
          <p:nvPr>
            <p:ph type="title" idx="14"/>
          </p:nvPr>
        </p:nvSpPr>
        <p:spPr>
          <a:xfrm>
            <a:off x="1247684" y="1875365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69" name="Google Shape;1169;p63"/>
          <p:cNvSpPr txBox="1">
            <a:spLocks noGrp="1"/>
          </p:cNvSpPr>
          <p:nvPr>
            <p:ph type="title" idx="13"/>
          </p:nvPr>
        </p:nvSpPr>
        <p:spPr>
          <a:xfrm>
            <a:off x="4593578" y="856714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222" name="Google Shape;1222;p63"/>
          <p:cNvGrpSpPr/>
          <p:nvPr/>
        </p:nvGrpSpPr>
        <p:grpSpPr>
          <a:xfrm rot="2852577">
            <a:off x="8500808" y="1196419"/>
            <a:ext cx="220611" cy="305388"/>
            <a:chOff x="5344825" y="1464150"/>
            <a:chExt cx="253525" cy="350950"/>
          </a:xfrm>
        </p:grpSpPr>
        <p:sp>
          <p:nvSpPr>
            <p:cNvPr id="1223" name="Google Shape;1223;p63"/>
            <p:cNvSpPr/>
            <p:nvPr/>
          </p:nvSpPr>
          <p:spPr>
            <a:xfrm>
              <a:off x="5352450" y="1471500"/>
              <a:ext cx="245900" cy="335875"/>
            </a:xfrm>
            <a:custGeom>
              <a:avLst/>
              <a:gdLst/>
              <a:ahLst/>
              <a:cxnLst/>
              <a:rect l="l" t="t" r="r" b="b"/>
              <a:pathLst>
                <a:path w="9836" h="13435" extrusionOk="0">
                  <a:moveTo>
                    <a:pt x="3668" y="1"/>
                  </a:moveTo>
                  <a:cubicBezTo>
                    <a:pt x="2092" y="1"/>
                    <a:pt x="704" y="1047"/>
                    <a:pt x="342" y="2786"/>
                  </a:cubicBezTo>
                  <a:cubicBezTo>
                    <a:pt x="1" y="4428"/>
                    <a:pt x="808" y="5464"/>
                    <a:pt x="1893" y="6117"/>
                  </a:cubicBezTo>
                  <a:cubicBezTo>
                    <a:pt x="1935" y="6143"/>
                    <a:pt x="1979" y="6169"/>
                    <a:pt x="2021" y="6194"/>
                  </a:cubicBezTo>
                  <a:cubicBezTo>
                    <a:pt x="3146" y="6827"/>
                    <a:pt x="3538" y="8307"/>
                    <a:pt x="2779" y="9352"/>
                  </a:cubicBezTo>
                  <a:cubicBezTo>
                    <a:pt x="2631" y="9557"/>
                    <a:pt x="2499" y="9781"/>
                    <a:pt x="2388" y="10017"/>
                  </a:cubicBezTo>
                  <a:cubicBezTo>
                    <a:pt x="2171" y="10478"/>
                    <a:pt x="2039" y="10999"/>
                    <a:pt x="2048" y="11584"/>
                  </a:cubicBezTo>
                  <a:cubicBezTo>
                    <a:pt x="2065" y="12730"/>
                    <a:pt x="3251" y="13435"/>
                    <a:pt x="4649" y="13435"/>
                  </a:cubicBezTo>
                  <a:cubicBezTo>
                    <a:pt x="6954" y="13435"/>
                    <a:pt x="9836" y="11517"/>
                    <a:pt x="9000" y="6499"/>
                  </a:cubicBezTo>
                  <a:cubicBezTo>
                    <a:pt x="8231" y="1882"/>
                    <a:pt x="5780" y="1"/>
                    <a:pt x="3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3"/>
            <p:cNvSpPr/>
            <p:nvPr/>
          </p:nvSpPr>
          <p:spPr>
            <a:xfrm>
              <a:off x="5456575" y="1473675"/>
              <a:ext cx="116650" cy="139050"/>
            </a:xfrm>
            <a:custGeom>
              <a:avLst/>
              <a:gdLst/>
              <a:ahLst/>
              <a:cxnLst/>
              <a:rect l="l" t="t" r="r" b="b"/>
              <a:pathLst>
                <a:path w="4666" h="5562" extrusionOk="0">
                  <a:moveTo>
                    <a:pt x="279" y="1"/>
                  </a:moveTo>
                  <a:lnTo>
                    <a:pt x="279" y="1"/>
                  </a:lnTo>
                  <a:cubicBezTo>
                    <a:pt x="1" y="2613"/>
                    <a:pt x="2114" y="4793"/>
                    <a:pt x="4665" y="5562"/>
                  </a:cubicBezTo>
                  <a:cubicBezTo>
                    <a:pt x="3868" y="2079"/>
                    <a:pt x="2044" y="379"/>
                    <a:pt x="279" y="1"/>
                  </a:cubicBezTo>
                  <a:close/>
                </a:path>
              </a:pathLst>
            </a:custGeom>
            <a:solidFill>
              <a:srgbClr val="F6A049">
                <a:alpha val="3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3"/>
            <p:cNvSpPr/>
            <p:nvPr/>
          </p:nvSpPr>
          <p:spPr>
            <a:xfrm>
              <a:off x="5344825" y="1464150"/>
              <a:ext cx="248875" cy="350950"/>
            </a:xfrm>
            <a:custGeom>
              <a:avLst/>
              <a:gdLst/>
              <a:ahLst/>
              <a:cxnLst/>
              <a:rect l="l" t="t" r="r" b="b"/>
              <a:pathLst>
                <a:path w="9955" h="14038" extrusionOk="0">
                  <a:moveTo>
                    <a:pt x="3987" y="625"/>
                  </a:moveTo>
                  <a:cubicBezTo>
                    <a:pt x="4633" y="625"/>
                    <a:pt x="5294" y="808"/>
                    <a:pt x="5879" y="1163"/>
                  </a:cubicBezTo>
                  <a:cubicBezTo>
                    <a:pt x="6950" y="1813"/>
                    <a:pt x="7695" y="2890"/>
                    <a:pt x="8194" y="4018"/>
                  </a:cubicBezTo>
                  <a:cubicBezTo>
                    <a:pt x="8871" y="5545"/>
                    <a:pt x="9238" y="7333"/>
                    <a:pt x="9129" y="9004"/>
                  </a:cubicBezTo>
                  <a:cubicBezTo>
                    <a:pt x="8994" y="11081"/>
                    <a:pt x="7776" y="12983"/>
                    <a:pt x="5630" y="13361"/>
                  </a:cubicBezTo>
                  <a:cubicBezTo>
                    <a:pt x="5407" y="13400"/>
                    <a:pt x="5173" y="13422"/>
                    <a:pt x="4937" y="13422"/>
                  </a:cubicBezTo>
                  <a:cubicBezTo>
                    <a:pt x="4354" y="13422"/>
                    <a:pt x="3758" y="13288"/>
                    <a:pt x="3286" y="12960"/>
                  </a:cubicBezTo>
                  <a:cubicBezTo>
                    <a:pt x="2204" y="12209"/>
                    <a:pt x="2717" y="10707"/>
                    <a:pt x="3347" y="9808"/>
                  </a:cubicBezTo>
                  <a:lnTo>
                    <a:pt x="3347" y="9808"/>
                  </a:lnTo>
                  <a:cubicBezTo>
                    <a:pt x="3348" y="9806"/>
                    <a:pt x="3350" y="9804"/>
                    <a:pt x="3351" y="9801"/>
                  </a:cubicBezTo>
                  <a:lnTo>
                    <a:pt x="3351" y="9801"/>
                  </a:lnTo>
                  <a:cubicBezTo>
                    <a:pt x="3351" y="9801"/>
                    <a:pt x="3351" y="9801"/>
                    <a:pt x="3351" y="9801"/>
                  </a:cubicBezTo>
                  <a:cubicBezTo>
                    <a:pt x="3354" y="9798"/>
                    <a:pt x="3356" y="9795"/>
                    <a:pt x="3358" y="9791"/>
                  </a:cubicBezTo>
                  <a:lnTo>
                    <a:pt x="3358" y="9791"/>
                  </a:lnTo>
                  <a:cubicBezTo>
                    <a:pt x="3804" y="9132"/>
                    <a:pt x="3904" y="8310"/>
                    <a:pt x="3625" y="7564"/>
                  </a:cubicBezTo>
                  <a:cubicBezTo>
                    <a:pt x="3492" y="7211"/>
                    <a:pt x="3285" y="6886"/>
                    <a:pt x="3017" y="6623"/>
                  </a:cubicBezTo>
                  <a:cubicBezTo>
                    <a:pt x="2722" y="6334"/>
                    <a:pt x="2351" y="6168"/>
                    <a:pt x="2022" y="5927"/>
                  </a:cubicBezTo>
                  <a:cubicBezTo>
                    <a:pt x="799" y="5027"/>
                    <a:pt x="583" y="3471"/>
                    <a:pt x="1305" y="2171"/>
                  </a:cubicBezTo>
                  <a:cubicBezTo>
                    <a:pt x="1883" y="1127"/>
                    <a:pt x="2915" y="625"/>
                    <a:pt x="3987" y="625"/>
                  </a:cubicBezTo>
                  <a:close/>
                  <a:moveTo>
                    <a:pt x="3924" y="0"/>
                  </a:moveTo>
                  <a:cubicBezTo>
                    <a:pt x="3108" y="0"/>
                    <a:pt x="2299" y="258"/>
                    <a:pt x="1600" y="845"/>
                  </a:cubicBezTo>
                  <a:cubicBezTo>
                    <a:pt x="547" y="1731"/>
                    <a:pt x="0" y="3324"/>
                    <a:pt x="373" y="4659"/>
                  </a:cubicBezTo>
                  <a:cubicBezTo>
                    <a:pt x="625" y="5556"/>
                    <a:pt x="1297" y="6226"/>
                    <a:pt x="2077" y="6697"/>
                  </a:cubicBezTo>
                  <a:cubicBezTo>
                    <a:pt x="3069" y="7298"/>
                    <a:pt x="3516" y="8461"/>
                    <a:pt x="2823" y="9481"/>
                  </a:cubicBezTo>
                  <a:lnTo>
                    <a:pt x="2823" y="9481"/>
                  </a:lnTo>
                  <a:cubicBezTo>
                    <a:pt x="2822" y="9484"/>
                    <a:pt x="2820" y="9486"/>
                    <a:pt x="2818" y="9489"/>
                  </a:cubicBezTo>
                  <a:cubicBezTo>
                    <a:pt x="2116" y="10486"/>
                    <a:pt x="1623" y="12078"/>
                    <a:pt x="2527" y="13107"/>
                  </a:cubicBezTo>
                  <a:cubicBezTo>
                    <a:pt x="3067" y="13722"/>
                    <a:pt x="3918" y="13981"/>
                    <a:pt x="4710" y="14029"/>
                  </a:cubicBezTo>
                  <a:cubicBezTo>
                    <a:pt x="4801" y="14034"/>
                    <a:pt x="4892" y="14037"/>
                    <a:pt x="4982" y="14037"/>
                  </a:cubicBezTo>
                  <a:cubicBezTo>
                    <a:pt x="7035" y="14037"/>
                    <a:pt x="8798" y="12618"/>
                    <a:pt x="9437" y="10680"/>
                  </a:cubicBezTo>
                  <a:cubicBezTo>
                    <a:pt x="9954" y="9108"/>
                    <a:pt x="9790" y="7375"/>
                    <a:pt x="9420" y="5791"/>
                  </a:cubicBezTo>
                  <a:cubicBezTo>
                    <a:pt x="9057" y="4236"/>
                    <a:pt x="8409" y="2675"/>
                    <a:pt x="7286" y="1511"/>
                  </a:cubicBezTo>
                  <a:cubicBezTo>
                    <a:pt x="6393" y="585"/>
                    <a:pt x="5152" y="0"/>
                    <a:pt x="3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3"/>
            <p:cNvSpPr/>
            <p:nvPr/>
          </p:nvSpPr>
          <p:spPr>
            <a:xfrm>
              <a:off x="5389125" y="1609900"/>
              <a:ext cx="87250" cy="123500"/>
            </a:xfrm>
            <a:custGeom>
              <a:avLst/>
              <a:gdLst/>
              <a:ahLst/>
              <a:cxnLst/>
              <a:rect l="l" t="t" r="r" b="b"/>
              <a:pathLst>
                <a:path w="3490" h="4940" extrusionOk="0">
                  <a:moveTo>
                    <a:pt x="1156" y="1"/>
                  </a:moveTo>
                  <a:cubicBezTo>
                    <a:pt x="825" y="1"/>
                    <a:pt x="437" y="113"/>
                    <a:pt x="207" y="363"/>
                  </a:cubicBezTo>
                  <a:cubicBezTo>
                    <a:pt x="1" y="587"/>
                    <a:pt x="209" y="896"/>
                    <a:pt x="439" y="896"/>
                  </a:cubicBezTo>
                  <a:cubicBezTo>
                    <a:pt x="508" y="896"/>
                    <a:pt x="580" y="868"/>
                    <a:pt x="643" y="799"/>
                  </a:cubicBezTo>
                  <a:cubicBezTo>
                    <a:pt x="651" y="791"/>
                    <a:pt x="662" y="783"/>
                    <a:pt x="669" y="774"/>
                  </a:cubicBezTo>
                  <a:cubicBezTo>
                    <a:pt x="670" y="772"/>
                    <a:pt x="673" y="771"/>
                    <a:pt x="675" y="768"/>
                  </a:cubicBezTo>
                  <a:lnTo>
                    <a:pt x="675" y="768"/>
                  </a:lnTo>
                  <a:cubicBezTo>
                    <a:pt x="687" y="760"/>
                    <a:pt x="703" y="748"/>
                    <a:pt x="709" y="745"/>
                  </a:cubicBezTo>
                  <a:cubicBezTo>
                    <a:pt x="739" y="725"/>
                    <a:pt x="810" y="688"/>
                    <a:pt x="825" y="680"/>
                  </a:cubicBezTo>
                  <a:lnTo>
                    <a:pt x="825" y="680"/>
                  </a:lnTo>
                  <a:cubicBezTo>
                    <a:pt x="838" y="676"/>
                    <a:pt x="888" y="658"/>
                    <a:pt x="897" y="654"/>
                  </a:cubicBezTo>
                  <a:cubicBezTo>
                    <a:pt x="935" y="644"/>
                    <a:pt x="975" y="634"/>
                    <a:pt x="1015" y="626"/>
                  </a:cubicBezTo>
                  <a:lnTo>
                    <a:pt x="1015" y="626"/>
                  </a:lnTo>
                  <a:cubicBezTo>
                    <a:pt x="1014" y="626"/>
                    <a:pt x="1014" y="626"/>
                    <a:pt x="1015" y="626"/>
                  </a:cubicBezTo>
                  <a:cubicBezTo>
                    <a:pt x="1024" y="626"/>
                    <a:pt x="1085" y="619"/>
                    <a:pt x="1098" y="618"/>
                  </a:cubicBezTo>
                  <a:cubicBezTo>
                    <a:pt x="1116" y="617"/>
                    <a:pt x="1133" y="617"/>
                    <a:pt x="1151" y="617"/>
                  </a:cubicBezTo>
                  <a:cubicBezTo>
                    <a:pt x="1179" y="617"/>
                    <a:pt x="1208" y="618"/>
                    <a:pt x="1237" y="619"/>
                  </a:cubicBezTo>
                  <a:cubicBezTo>
                    <a:pt x="1332" y="626"/>
                    <a:pt x="1426" y="649"/>
                    <a:pt x="1518" y="678"/>
                  </a:cubicBezTo>
                  <a:cubicBezTo>
                    <a:pt x="1796" y="763"/>
                    <a:pt x="2063" y="926"/>
                    <a:pt x="2285" y="1111"/>
                  </a:cubicBezTo>
                  <a:cubicBezTo>
                    <a:pt x="2656" y="1424"/>
                    <a:pt x="2837" y="1823"/>
                    <a:pt x="2796" y="2306"/>
                  </a:cubicBezTo>
                  <a:cubicBezTo>
                    <a:pt x="2755" y="2803"/>
                    <a:pt x="2549" y="3342"/>
                    <a:pt x="2244" y="3736"/>
                  </a:cubicBezTo>
                  <a:cubicBezTo>
                    <a:pt x="2051" y="3990"/>
                    <a:pt x="1716" y="4318"/>
                    <a:pt x="1381" y="4318"/>
                  </a:cubicBezTo>
                  <a:cubicBezTo>
                    <a:pt x="1278" y="4318"/>
                    <a:pt x="1174" y="4287"/>
                    <a:pt x="1074" y="4212"/>
                  </a:cubicBezTo>
                  <a:cubicBezTo>
                    <a:pt x="1032" y="4180"/>
                    <a:pt x="983" y="4166"/>
                    <a:pt x="932" y="4166"/>
                  </a:cubicBezTo>
                  <a:cubicBezTo>
                    <a:pt x="821" y="4166"/>
                    <a:pt x="705" y="4232"/>
                    <a:pt x="653" y="4322"/>
                  </a:cubicBezTo>
                  <a:cubicBezTo>
                    <a:pt x="560" y="4480"/>
                    <a:pt x="629" y="4643"/>
                    <a:pt x="762" y="4744"/>
                  </a:cubicBezTo>
                  <a:cubicBezTo>
                    <a:pt x="945" y="4882"/>
                    <a:pt x="1143" y="4939"/>
                    <a:pt x="1343" y="4939"/>
                  </a:cubicBezTo>
                  <a:cubicBezTo>
                    <a:pt x="1729" y="4939"/>
                    <a:pt x="2119" y="4726"/>
                    <a:pt x="2410" y="4463"/>
                  </a:cubicBezTo>
                  <a:cubicBezTo>
                    <a:pt x="2919" y="4003"/>
                    <a:pt x="3230" y="3335"/>
                    <a:pt x="3362" y="2669"/>
                  </a:cubicBezTo>
                  <a:cubicBezTo>
                    <a:pt x="3489" y="2032"/>
                    <a:pt x="3387" y="1416"/>
                    <a:pt x="2959" y="912"/>
                  </a:cubicBezTo>
                  <a:cubicBezTo>
                    <a:pt x="2536" y="412"/>
                    <a:pt x="1824" y="2"/>
                    <a:pt x="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63"/>
          <p:cNvGrpSpPr/>
          <p:nvPr/>
        </p:nvGrpSpPr>
        <p:grpSpPr>
          <a:xfrm rot="-2963823">
            <a:off x="229770" y="3648503"/>
            <a:ext cx="234533" cy="240241"/>
            <a:chOff x="2245425" y="1544200"/>
            <a:chExt cx="311250" cy="318825"/>
          </a:xfrm>
        </p:grpSpPr>
        <p:sp>
          <p:nvSpPr>
            <p:cNvPr id="1228" name="Google Shape;1228;p63"/>
            <p:cNvSpPr/>
            <p:nvPr/>
          </p:nvSpPr>
          <p:spPr>
            <a:xfrm>
              <a:off x="2245425" y="1552000"/>
              <a:ext cx="302650" cy="303075"/>
            </a:xfrm>
            <a:custGeom>
              <a:avLst/>
              <a:gdLst/>
              <a:ahLst/>
              <a:cxnLst/>
              <a:rect l="l" t="t" r="r" b="b"/>
              <a:pathLst>
                <a:path w="12106" h="12123" extrusionOk="0">
                  <a:moveTo>
                    <a:pt x="8116" y="0"/>
                  </a:moveTo>
                  <a:cubicBezTo>
                    <a:pt x="4560" y="0"/>
                    <a:pt x="1" y="3124"/>
                    <a:pt x="1627" y="6816"/>
                  </a:cubicBezTo>
                  <a:cubicBezTo>
                    <a:pt x="3920" y="12016"/>
                    <a:pt x="8787" y="12122"/>
                    <a:pt x="9182" y="12122"/>
                  </a:cubicBezTo>
                  <a:cubicBezTo>
                    <a:pt x="9199" y="12122"/>
                    <a:pt x="9208" y="12122"/>
                    <a:pt x="9208" y="12122"/>
                  </a:cubicBezTo>
                  <a:cubicBezTo>
                    <a:pt x="9208" y="12122"/>
                    <a:pt x="11738" y="9203"/>
                    <a:pt x="12029" y="5428"/>
                  </a:cubicBezTo>
                  <a:lnTo>
                    <a:pt x="11854" y="5424"/>
                  </a:lnTo>
                  <a:cubicBezTo>
                    <a:pt x="11842" y="5422"/>
                    <a:pt x="12043" y="5406"/>
                    <a:pt x="12032" y="5404"/>
                  </a:cubicBezTo>
                  <a:cubicBezTo>
                    <a:pt x="12105" y="4423"/>
                    <a:pt x="12029" y="3387"/>
                    <a:pt x="11716" y="2326"/>
                  </a:cubicBezTo>
                  <a:cubicBezTo>
                    <a:pt x="11232" y="688"/>
                    <a:pt x="9785" y="0"/>
                    <a:pt x="8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3"/>
            <p:cNvSpPr/>
            <p:nvPr/>
          </p:nvSpPr>
          <p:spPr>
            <a:xfrm>
              <a:off x="2334825" y="1692550"/>
              <a:ext cx="210650" cy="162525"/>
            </a:xfrm>
            <a:custGeom>
              <a:avLst/>
              <a:gdLst/>
              <a:ahLst/>
              <a:cxnLst/>
              <a:rect l="l" t="t" r="r" b="b"/>
              <a:pathLst>
                <a:path w="8426" h="6501" extrusionOk="0">
                  <a:moveTo>
                    <a:pt x="8218" y="1"/>
                  </a:moveTo>
                  <a:cubicBezTo>
                    <a:pt x="7784" y="1"/>
                    <a:pt x="7178" y="568"/>
                    <a:pt x="6320" y="702"/>
                  </a:cubicBezTo>
                  <a:cubicBezTo>
                    <a:pt x="6203" y="720"/>
                    <a:pt x="6083" y="729"/>
                    <a:pt x="5961" y="729"/>
                  </a:cubicBezTo>
                  <a:cubicBezTo>
                    <a:pt x="5368" y="729"/>
                    <a:pt x="4742" y="522"/>
                    <a:pt x="4230" y="215"/>
                  </a:cubicBezTo>
                  <a:cubicBezTo>
                    <a:pt x="3353" y="1003"/>
                    <a:pt x="3267" y="2532"/>
                    <a:pt x="2290" y="2972"/>
                  </a:cubicBezTo>
                  <a:cubicBezTo>
                    <a:pt x="2142" y="3039"/>
                    <a:pt x="1990" y="3059"/>
                    <a:pt x="1837" y="3059"/>
                  </a:cubicBezTo>
                  <a:cubicBezTo>
                    <a:pt x="1595" y="3059"/>
                    <a:pt x="1349" y="3008"/>
                    <a:pt x="1108" y="3008"/>
                  </a:cubicBezTo>
                  <a:cubicBezTo>
                    <a:pt x="717" y="3008"/>
                    <a:pt x="337" y="3142"/>
                    <a:pt x="1" y="3847"/>
                  </a:cubicBezTo>
                  <a:cubicBezTo>
                    <a:pt x="2482" y="6161"/>
                    <a:pt x="5633" y="6500"/>
                    <a:pt x="5633" y="6500"/>
                  </a:cubicBezTo>
                  <a:cubicBezTo>
                    <a:pt x="5633" y="6500"/>
                    <a:pt x="8044" y="3707"/>
                    <a:pt x="8426" y="56"/>
                  </a:cubicBezTo>
                  <a:cubicBezTo>
                    <a:pt x="8361" y="17"/>
                    <a:pt x="8292" y="1"/>
                    <a:pt x="8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3"/>
            <p:cNvSpPr/>
            <p:nvPr/>
          </p:nvSpPr>
          <p:spPr>
            <a:xfrm>
              <a:off x="2267425" y="1544200"/>
              <a:ext cx="289250" cy="318825"/>
            </a:xfrm>
            <a:custGeom>
              <a:avLst/>
              <a:gdLst/>
              <a:ahLst/>
              <a:cxnLst/>
              <a:rect l="l" t="t" r="r" b="b"/>
              <a:pathLst>
                <a:path w="11570" h="12753" extrusionOk="0">
                  <a:moveTo>
                    <a:pt x="7241" y="620"/>
                  </a:moveTo>
                  <a:cubicBezTo>
                    <a:pt x="8019" y="620"/>
                    <a:pt x="8806" y="773"/>
                    <a:pt x="9456" y="1209"/>
                  </a:cubicBezTo>
                  <a:cubicBezTo>
                    <a:pt x="10584" y="1965"/>
                    <a:pt x="10821" y="3467"/>
                    <a:pt x="10865" y="4726"/>
                  </a:cubicBezTo>
                  <a:cubicBezTo>
                    <a:pt x="10957" y="7323"/>
                    <a:pt x="9866" y="10134"/>
                    <a:pt x="8186" y="12125"/>
                  </a:cubicBezTo>
                  <a:lnTo>
                    <a:pt x="8186" y="12125"/>
                  </a:lnTo>
                  <a:cubicBezTo>
                    <a:pt x="6698" y="12114"/>
                    <a:pt x="5144" y="11489"/>
                    <a:pt x="3947" y="10656"/>
                  </a:cubicBezTo>
                  <a:cubicBezTo>
                    <a:pt x="2627" y="9737"/>
                    <a:pt x="1559" y="8364"/>
                    <a:pt x="973" y="6866"/>
                  </a:cubicBezTo>
                  <a:cubicBezTo>
                    <a:pt x="586" y="5880"/>
                    <a:pt x="661" y="4822"/>
                    <a:pt x="1172" y="3897"/>
                  </a:cubicBezTo>
                  <a:cubicBezTo>
                    <a:pt x="2215" y="2009"/>
                    <a:pt x="4546" y="844"/>
                    <a:pt x="6636" y="649"/>
                  </a:cubicBezTo>
                  <a:cubicBezTo>
                    <a:pt x="6836" y="630"/>
                    <a:pt x="7038" y="620"/>
                    <a:pt x="7241" y="620"/>
                  </a:cubicBezTo>
                  <a:close/>
                  <a:moveTo>
                    <a:pt x="7185" y="1"/>
                  </a:moveTo>
                  <a:cubicBezTo>
                    <a:pt x="4930" y="1"/>
                    <a:pt x="2496" y="1125"/>
                    <a:pt x="1110" y="2884"/>
                  </a:cubicBezTo>
                  <a:cubicBezTo>
                    <a:pt x="417" y="3764"/>
                    <a:pt x="0" y="4856"/>
                    <a:pt x="125" y="5985"/>
                  </a:cubicBezTo>
                  <a:cubicBezTo>
                    <a:pt x="292" y="7527"/>
                    <a:pt x="1318" y="9038"/>
                    <a:pt x="2374" y="10123"/>
                  </a:cubicBezTo>
                  <a:cubicBezTo>
                    <a:pt x="3840" y="11626"/>
                    <a:pt x="6064" y="12742"/>
                    <a:pt x="8209" y="12742"/>
                  </a:cubicBezTo>
                  <a:cubicBezTo>
                    <a:pt x="8229" y="12742"/>
                    <a:pt x="8249" y="12742"/>
                    <a:pt x="8269" y="12742"/>
                  </a:cubicBezTo>
                  <a:lnTo>
                    <a:pt x="8269" y="12742"/>
                  </a:lnTo>
                  <a:cubicBezTo>
                    <a:pt x="8293" y="12749"/>
                    <a:pt x="8318" y="12753"/>
                    <a:pt x="8344" y="12753"/>
                  </a:cubicBezTo>
                  <a:cubicBezTo>
                    <a:pt x="8413" y="12753"/>
                    <a:pt x="8485" y="12723"/>
                    <a:pt x="8546" y="12652"/>
                  </a:cubicBezTo>
                  <a:cubicBezTo>
                    <a:pt x="10177" y="10762"/>
                    <a:pt x="11287" y="8176"/>
                    <a:pt x="11464" y="5691"/>
                  </a:cubicBezTo>
                  <a:cubicBezTo>
                    <a:pt x="11569" y="4223"/>
                    <a:pt x="11429" y="2373"/>
                    <a:pt x="10400" y="1217"/>
                  </a:cubicBezTo>
                  <a:cubicBezTo>
                    <a:pt x="9690" y="422"/>
                    <a:pt x="8626" y="76"/>
                    <a:pt x="7587" y="13"/>
                  </a:cubicBezTo>
                  <a:cubicBezTo>
                    <a:pt x="7454" y="5"/>
                    <a:pt x="7320" y="1"/>
                    <a:pt x="7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3"/>
            <p:cNvSpPr/>
            <p:nvPr/>
          </p:nvSpPr>
          <p:spPr>
            <a:xfrm>
              <a:off x="2325425" y="1680075"/>
              <a:ext cx="228375" cy="126300"/>
            </a:xfrm>
            <a:custGeom>
              <a:avLst/>
              <a:gdLst/>
              <a:ahLst/>
              <a:cxnLst/>
              <a:rect l="l" t="t" r="r" b="b"/>
              <a:pathLst>
                <a:path w="9135" h="5052" extrusionOk="0">
                  <a:moveTo>
                    <a:pt x="8538" y="0"/>
                  </a:moveTo>
                  <a:cubicBezTo>
                    <a:pt x="8134" y="0"/>
                    <a:pt x="7771" y="162"/>
                    <a:pt x="7450" y="424"/>
                  </a:cubicBezTo>
                  <a:cubicBezTo>
                    <a:pt x="7264" y="575"/>
                    <a:pt x="7116" y="762"/>
                    <a:pt x="6943" y="925"/>
                  </a:cubicBezTo>
                  <a:cubicBezTo>
                    <a:pt x="6828" y="1033"/>
                    <a:pt x="6721" y="1076"/>
                    <a:pt x="6614" y="1076"/>
                  </a:cubicBezTo>
                  <a:cubicBezTo>
                    <a:pt x="6467" y="1076"/>
                    <a:pt x="6320" y="996"/>
                    <a:pt x="6152" y="897"/>
                  </a:cubicBezTo>
                  <a:cubicBezTo>
                    <a:pt x="5750" y="665"/>
                    <a:pt x="5326" y="435"/>
                    <a:pt x="4857" y="435"/>
                  </a:cubicBezTo>
                  <a:cubicBezTo>
                    <a:pt x="4793" y="435"/>
                    <a:pt x="4727" y="440"/>
                    <a:pt x="4661" y="449"/>
                  </a:cubicBezTo>
                  <a:cubicBezTo>
                    <a:pt x="4190" y="514"/>
                    <a:pt x="3826" y="820"/>
                    <a:pt x="3588" y="1222"/>
                  </a:cubicBezTo>
                  <a:cubicBezTo>
                    <a:pt x="3307" y="1702"/>
                    <a:pt x="3256" y="2258"/>
                    <a:pt x="3060" y="2770"/>
                  </a:cubicBezTo>
                  <a:cubicBezTo>
                    <a:pt x="2962" y="3025"/>
                    <a:pt x="2800" y="3331"/>
                    <a:pt x="2498" y="3331"/>
                  </a:cubicBezTo>
                  <a:cubicBezTo>
                    <a:pt x="2480" y="3331"/>
                    <a:pt x="2462" y="3330"/>
                    <a:pt x="2443" y="3328"/>
                  </a:cubicBezTo>
                  <a:cubicBezTo>
                    <a:pt x="2181" y="3295"/>
                    <a:pt x="1952" y="3124"/>
                    <a:pt x="1686" y="3092"/>
                  </a:cubicBezTo>
                  <a:cubicBezTo>
                    <a:pt x="1645" y="3087"/>
                    <a:pt x="1605" y="3084"/>
                    <a:pt x="1564" y="3084"/>
                  </a:cubicBezTo>
                  <a:cubicBezTo>
                    <a:pt x="755" y="3084"/>
                    <a:pt x="0" y="4054"/>
                    <a:pt x="295" y="4842"/>
                  </a:cubicBezTo>
                  <a:cubicBezTo>
                    <a:pt x="350" y="4988"/>
                    <a:pt x="477" y="5051"/>
                    <a:pt x="602" y="5051"/>
                  </a:cubicBezTo>
                  <a:cubicBezTo>
                    <a:pt x="791" y="5051"/>
                    <a:pt x="975" y="4904"/>
                    <a:pt x="891" y="4679"/>
                  </a:cubicBezTo>
                  <a:cubicBezTo>
                    <a:pt x="729" y="4245"/>
                    <a:pt x="1151" y="3709"/>
                    <a:pt x="1591" y="3709"/>
                  </a:cubicBezTo>
                  <a:cubicBezTo>
                    <a:pt x="1623" y="3709"/>
                    <a:pt x="1654" y="3712"/>
                    <a:pt x="1686" y="3717"/>
                  </a:cubicBezTo>
                  <a:cubicBezTo>
                    <a:pt x="2013" y="3777"/>
                    <a:pt x="2272" y="3943"/>
                    <a:pt x="2574" y="3943"/>
                  </a:cubicBezTo>
                  <a:cubicBezTo>
                    <a:pt x="2675" y="3943"/>
                    <a:pt x="2780" y="3924"/>
                    <a:pt x="2895" y="3877"/>
                  </a:cubicBezTo>
                  <a:cubicBezTo>
                    <a:pt x="3769" y="3514"/>
                    <a:pt x="3703" y="2356"/>
                    <a:pt x="4065" y="1638"/>
                  </a:cubicBezTo>
                  <a:cubicBezTo>
                    <a:pt x="4253" y="1264"/>
                    <a:pt x="4539" y="1064"/>
                    <a:pt x="4891" y="1064"/>
                  </a:cubicBezTo>
                  <a:cubicBezTo>
                    <a:pt x="5024" y="1064"/>
                    <a:pt x="5166" y="1092"/>
                    <a:pt x="5316" y="1150"/>
                  </a:cubicBezTo>
                  <a:cubicBezTo>
                    <a:pt x="5740" y="1315"/>
                    <a:pt x="6098" y="1683"/>
                    <a:pt x="6571" y="1712"/>
                  </a:cubicBezTo>
                  <a:cubicBezTo>
                    <a:pt x="6591" y="1713"/>
                    <a:pt x="6610" y="1714"/>
                    <a:pt x="6629" y="1714"/>
                  </a:cubicBezTo>
                  <a:cubicBezTo>
                    <a:pt x="7465" y="1714"/>
                    <a:pt x="7741" y="621"/>
                    <a:pt x="8600" y="621"/>
                  </a:cubicBezTo>
                  <a:cubicBezTo>
                    <a:pt x="8646" y="621"/>
                    <a:pt x="8694" y="624"/>
                    <a:pt x="8744" y="631"/>
                  </a:cubicBezTo>
                  <a:cubicBezTo>
                    <a:pt x="8760" y="633"/>
                    <a:pt x="8775" y="634"/>
                    <a:pt x="8790" y="634"/>
                  </a:cubicBezTo>
                  <a:cubicBezTo>
                    <a:pt x="9134" y="634"/>
                    <a:pt x="9116" y="65"/>
                    <a:pt x="8744" y="14"/>
                  </a:cubicBezTo>
                  <a:cubicBezTo>
                    <a:pt x="8674" y="5"/>
                    <a:pt x="8605" y="0"/>
                    <a:pt x="8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3"/>
            <p:cNvSpPr/>
            <p:nvPr/>
          </p:nvSpPr>
          <p:spPr>
            <a:xfrm>
              <a:off x="2324275" y="1682500"/>
              <a:ext cx="35300" cy="34525"/>
            </a:xfrm>
            <a:custGeom>
              <a:avLst/>
              <a:gdLst/>
              <a:ahLst/>
              <a:cxnLst/>
              <a:rect l="l" t="t" r="r" b="b"/>
              <a:pathLst>
                <a:path w="1412" h="1381" extrusionOk="0">
                  <a:moveTo>
                    <a:pt x="314" y="1"/>
                  </a:moveTo>
                  <a:cubicBezTo>
                    <a:pt x="239" y="1"/>
                    <a:pt x="149" y="34"/>
                    <a:pt x="96" y="91"/>
                  </a:cubicBezTo>
                  <a:cubicBezTo>
                    <a:pt x="41" y="150"/>
                    <a:pt x="0" y="228"/>
                    <a:pt x="5" y="310"/>
                  </a:cubicBezTo>
                  <a:cubicBezTo>
                    <a:pt x="9" y="396"/>
                    <a:pt x="40" y="464"/>
                    <a:pt x="96" y="529"/>
                  </a:cubicBezTo>
                  <a:cubicBezTo>
                    <a:pt x="332" y="807"/>
                    <a:pt x="595" y="1062"/>
                    <a:pt x="880" y="1290"/>
                  </a:cubicBezTo>
                  <a:cubicBezTo>
                    <a:pt x="946" y="1343"/>
                    <a:pt x="1009" y="1380"/>
                    <a:pt x="1098" y="1380"/>
                  </a:cubicBezTo>
                  <a:cubicBezTo>
                    <a:pt x="1174" y="1380"/>
                    <a:pt x="1264" y="1347"/>
                    <a:pt x="1318" y="1290"/>
                  </a:cubicBezTo>
                  <a:cubicBezTo>
                    <a:pt x="1372" y="1232"/>
                    <a:pt x="1412" y="1154"/>
                    <a:pt x="1408" y="1072"/>
                  </a:cubicBezTo>
                  <a:cubicBezTo>
                    <a:pt x="1404" y="995"/>
                    <a:pt x="1380" y="903"/>
                    <a:pt x="1318" y="852"/>
                  </a:cubicBezTo>
                  <a:cubicBezTo>
                    <a:pt x="1033" y="624"/>
                    <a:pt x="770" y="369"/>
                    <a:pt x="533" y="91"/>
                  </a:cubicBezTo>
                  <a:cubicBezTo>
                    <a:pt x="484" y="34"/>
                    <a:pt x="388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3"/>
            <p:cNvSpPr/>
            <p:nvPr/>
          </p:nvSpPr>
          <p:spPr>
            <a:xfrm>
              <a:off x="2413075" y="1630875"/>
              <a:ext cx="25325" cy="31475"/>
            </a:xfrm>
            <a:custGeom>
              <a:avLst/>
              <a:gdLst/>
              <a:ahLst/>
              <a:cxnLst/>
              <a:rect l="l" t="t" r="r" b="b"/>
              <a:pathLst>
                <a:path w="1013" h="1259" extrusionOk="0">
                  <a:moveTo>
                    <a:pt x="318" y="1"/>
                  </a:moveTo>
                  <a:cubicBezTo>
                    <a:pt x="263" y="1"/>
                    <a:pt x="205" y="14"/>
                    <a:pt x="161" y="42"/>
                  </a:cubicBezTo>
                  <a:cubicBezTo>
                    <a:pt x="96" y="85"/>
                    <a:pt x="37" y="149"/>
                    <a:pt x="19" y="227"/>
                  </a:cubicBezTo>
                  <a:cubicBezTo>
                    <a:pt x="1" y="306"/>
                    <a:pt x="8" y="390"/>
                    <a:pt x="50" y="463"/>
                  </a:cubicBezTo>
                  <a:cubicBezTo>
                    <a:pt x="177" y="677"/>
                    <a:pt x="303" y="890"/>
                    <a:pt x="429" y="1105"/>
                  </a:cubicBezTo>
                  <a:cubicBezTo>
                    <a:pt x="470" y="1172"/>
                    <a:pt x="538" y="1227"/>
                    <a:pt x="614" y="1248"/>
                  </a:cubicBezTo>
                  <a:cubicBezTo>
                    <a:pt x="639" y="1255"/>
                    <a:pt x="666" y="1258"/>
                    <a:pt x="695" y="1258"/>
                  </a:cubicBezTo>
                  <a:cubicBezTo>
                    <a:pt x="750" y="1258"/>
                    <a:pt x="808" y="1245"/>
                    <a:pt x="852" y="1217"/>
                  </a:cubicBezTo>
                  <a:cubicBezTo>
                    <a:pt x="917" y="1174"/>
                    <a:pt x="976" y="1110"/>
                    <a:pt x="994" y="1032"/>
                  </a:cubicBezTo>
                  <a:cubicBezTo>
                    <a:pt x="1012" y="953"/>
                    <a:pt x="1005" y="869"/>
                    <a:pt x="963" y="794"/>
                  </a:cubicBezTo>
                  <a:cubicBezTo>
                    <a:pt x="836" y="581"/>
                    <a:pt x="710" y="367"/>
                    <a:pt x="584" y="154"/>
                  </a:cubicBezTo>
                  <a:cubicBezTo>
                    <a:pt x="543" y="87"/>
                    <a:pt x="475" y="32"/>
                    <a:pt x="399" y="11"/>
                  </a:cubicBezTo>
                  <a:cubicBezTo>
                    <a:pt x="374" y="4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3"/>
            <p:cNvSpPr/>
            <p:nvPr/>
          </p:nvSpPr>
          <p:spPr>
            <a:xfrm>
              <a:off x="2485950" y="1625725"/>
              <a:ext cx="17450" cy="42425"/>
            </a:xfrm>
            <a:custGeom>
              <a:avLst/>
              <a:gdLst/>
              <a:ahLst/>
              <a:cxnLst/>
              <a:rect l="l" t="t" r="r" b="b"/>
              <a:pathLst>
                <a:path w="698" h="1697" extrusionOk="0">
                  <a:moveTo>
                    <a:pt x="331" y="0"/>
                  </a:moveTo>
                  <a:cubicBezTo>
                    <a:pt x="328" y="0"/>
                    <a:pt x="324" y="1"/>
                    <a:pt x="320" y="1"/>
                  </a:cubicBezTo>
                  <a:cubicBezTo>
                    <a:pt x="160" y="8"/>
                    <a:pt x="1" y="137"/>
                    <a:pt x="11" y="309"/>
                  </a:cubicBezTo>
                  <a:cubicBezTo>
                    <a:pt x="31" y="669"/>
                    <a:pt x="52" y="1028"/>
                    <a:pt x="71" y="1387"/>
                  </a:cubicBezTo>
                  <a:cubicBezTo>
                    <a:pt x="79" y="1544"/>
                    <a:pt x="201" y="1696"/>
                    <a:pt x="367" y="1696"/>
                  </a:cubicBezTo>
                  <a:cubicBezTo>
                    <a:pt x="371" y="1696"/>
                    <a:pt x="375" y="1696"/>
                    <a:pt x="379" y="1696"/>
                  </a:cubicBezTo>
                  <a:cubicBezTo>
                    <a:pt x="538" y="1688"/>
                    <a:pt x="698" y="1559"/>
                    <a:pt x="687" y="1387"/>
                  </a:cubicBezTo>
                  <a:cubicBezTo>
                    <a:pt x="668" y="1028"/>
                    <a:pt x="647" y="669"/>
                    <a:pt x="627" y="309"/>
                  </a:cubicBezTo>
                  <a:cubicBezTo>
                    <a:pt x="619" y="152"/>
                    <a:pt x="497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63"/>
          <p:cNvGrpSpPr/>
          <p:nvPr/>
        </p:nvGrpSpPr>
        <p:grpSpPr>
          <a:xfrm rot="932033">
            <a:off x="7844210" y="137534"/>
            <a:ext cx="234535" cy="240242"/>
            <a:chOff x="2245425" y="1544200"/>
            <a:chExt cx="311250" cy="318825"/>
          </a:xfrm>
        </p:grpSpPr>
        <p:sp>
          <p:nvSpPr>
            <p:cNvPr id="1236" name="Google Shape;1236;p63"/>
            <p:cNvSpPr/>
            <p:nvPr/>
          </p:nvSpPr>
          <p:spPr>
            <a:xfrm>
              <a:off x="2245425" y="1552000"/>
              <a:ext cx="302650" cy="303075"/>
            </a:xfrm>
            <a:custGeom>
              <a:avLst/>
              <a:gdLst/>
              <a:ahLst/>
              <a:cxnLst/>
              <a:rect l="l" t="t" r="r" b="b"/>
              <a:pathLst>
                <a:path w="12106" h="12123" extrusionOk="0">
                  <a:moveTo>
                    <a:pt x="8116" y="0"/>
                  </a:moveTo>
                  <a:cubicBezTo>
                    <a:pt x="4560" y="0"/>
                    <a:pt x="1" y="3124"/>
                    <a:pt x="1627" y="6816"/>
                  </a:cubicBezTo>
                  <a:cubicBezTo>
                    <a:pt x="3920" y="12016"/>
                    <a:pt x="8787" y="12122"/>
                    <a:pt x="9182" y="12122"/>
                  </a:cubicBezTo>
                  <a:cubicBezTo>
                    <a:pt x="9199" y="12122"/>
                    <a:pt x="9208" y="12122"/>
                    <a:pt x="9208" y="12122"/>
                  </a:cubicBezTo>
                  <a:cubicBezTo>
                    <a:pt x="9208" y="12122"/>
                    <a:pt x="11738" y="9203"/>
                    <a:pt x="12029" y="5428"/>
                  </a:cubicBezTo>
                  <a:lnTo>
                    <a:pt x="11854" y="5424"/>
                  </a:lnTo>
                  <a:cubicBezTo>
                    <a:pt x="11842" y="5422"/>
                    <a:pt x="12043" y="5406"/>
                    <a:pt x="12032" y="5404"/>
                  </a:cubicBezTo>
                  <a:cubicBezTo>
                    <a:pt x="12105" y="4423"/>
                    <a:pt x="12029" y="3387"/>
                    <a:pt x="11716" y="2326"/>
                  </a:cubicBezTo>
                  <a:cubicBezTo>
                    <a:pt x="11232" y="688"/>
                    <a:pt x="9785" y="0"/>
                    <a:pt x="8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3"/>
            <p:cNvSpPr/>
            <p:nvPr/>
          </p:nvSpPr>
          <p:spPr>
            <a:xfrm>
              <a:off x="2334825" y="1692550"/>
              <a:ext cx="210650" cy="162525"/>
            </a:xfrm>
            <a:custGeom>
              <a:avLst/>
              <a:gdLst/>
              <a:ahLst/>
              <a:cxnLst/>
              <a:rect l="l" t="t" r="r" b="b"/>
              <a:pathLst>
                <a:path w="8426" h="6501" extrusionOk="0">
                  <a:moveTo>
                    <a:pt x="8218" y="1"/>
                  </a:moveTo>
                  <a:cubicBezTo>
                    <a:pt x="7784" y="1"/>
                    <a:pt x="7178" y="568"/>
                    <a:pt x="6320" y="702"/>
                  </a:cubicBezTo>
                  <a:cubicBezTo>
                    <a:pt x="6203" y="720"/>
                    <a:pt x="6083" y="729"/>
                    <a:pt x="5961" y="729"/>
                  </a:cubicBezTo>
                  <a:cubicBezTo>
                    <a:pt x="5368" y="729"/>
                    <a:pt x="4742" y="522"/>
                    <a:pt x="4230" y="215"/>
                  </a:cubicBezTo>
                  <a:cubicBezTo>
                    <a:pt x="3353" y="1003"/>
                    <a:pt x="3267" y="2532"/>
                    <a:pt x="2290" y="2972"/>
                  </a:cubicBezTo>
                  <a:cubicBezTo>
                    <a:pt x="2142" y="3039"/>
                    <a:pt x="1990" y="3059"/>
                    <a:pt x="1837" y="3059"/>
                  </a:cubicBezTo>
                  <a:cubicBezTo>
                    <a:pt x="1595" y="3059"/>
                    <a:pt x="1349" y="3008"/>
                    <a:pt x="1108" y="3008"/>
                  </a:cubicBezTo>
                  <a:cubicBezTo>
                    <a:pt x="717" y="3008"/>
                    <a:pt x="337" y="3142"/>
                    <a:pt x="1" y="3847"/>
                  </a:cubicBezTo>
                  <a:cubicBezTo>
                    <a:pt x="2482" y="6161"/>
                    <a:pt x="5633" y="6500"/>
                    <a:pt x="5633" y="6500"/>
                  </a:cubicBezTo>
                  <a:cubicBezTo>
                    <a:pt x="5633" y="6500"/>
                    <a:pt x="8044" y="3707"/>
                    <a:pt x="8426" y="56"/>
                  </a:cubicBezTo>
                  <a:cubicBezTo>
                    <a:pt x="8361" y="17"/>
                    <a:pt x="8292" y="1"/>
                    <a:pt x="8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3"/>
            <p:cNvSpPr/>
            <p:nvPr/>
          </p:nvSpPr>
          <p:spPr>
            <a:xfrm>
              <a:off x="2267425" y="1544200"/>
              <a:ext cx="289250" cy="318825"/>
            </a:xfrm>
            <a:custGeom>
              <a:avLst/>
              <a:gdLst/>
              <a:ahLst/>
              <a:cxnLst/>
              <a:rect l="l" t="t" r="r" b="b"/>
              <a:pathLst>
                <a:path w="11570" h="12753" extrusionOk="0">
                  <a:moveTo>
                    <a:pt x="7241" y="620"/>
                  </a:moveTo>
                  <a:cubicBezTo>
                    <a:pt x="8019" y="620"/>
                    <a:pt x="8806" y="773"/>
                    <a:pt x="9456" y="1209"/>
                  </a:cubicBezTo>
                  <a:cubicBezTo>
                    <a:pt x="10584" y="1965"/>
                    <a:pt x="10821" y="3467"/>
                    <a:pt x="10865" y="4726"/>
                  </a:cubicBezTo>
                  <a:cubicBezTo>
                    <a:pt x="10957" y="7323"/>
                    <a:pt x="9866" y="10134"/>
                    <a:pt x="8186" y="12125"/>
                  </a:cubicBezTo>
                  <a:lnTo>
                    <a:pt x="8186" y="12125"/>
                  </a:lnTo>
                  <a:cubicBezTo>
                    <a:pt x="6698" y="12114"/>
                    <a:pt x="5144" y="11489"/>
                    <a:pt x="3947" y="10656"/>
                  </a:cubicBezTo>
                  <a:cubicBezTo>
                    <a:pt x="2627" y="9737"/>
                    <a:pt x="1559" y="8364"/>
                    <a:pt x="973" y="6866"/>
                  </a:cubicBezTo>
                  <a:cubicBezTo>
                    <a:pt x="586" y="5880"/>
                    <a:pt x="661" y="4822"/>
                    <a:pt x="1172" y="3897"/>
                  </a:cubicBezTo>
                  <a:cubicBezTo>
                    <a:pt x="2215" y="2009"/>
                    <a:pt x="4546" y="844"/>
                    <a:pt x="6636" y="649"/>
                  </a:cubicBezTo>
                  <a:cubicBezTo>
                    <a:pt x="6836" y="630"/>
                    <a:pt x="7038" y="620"/>
                    <a:pt x="7241" y="620"/>
                  </a:cubicBezTo>
                  <a:close/>
                  <a:moveTo>
                    <a:pt x="7185" y="1"/>
                  </a:moveTo>
                  <a:cubicBezTo>
                    <a:pt x="4930" y="1"/>
                    <a:pt x="2496" y="1125"/>
                    <a:pt x="1110" y="2884"/>
                  </a:cubicBezTo>
                  <a:cubicBezTo>
                    <a:pt x="417" y="3764"/>
                    <a:pt x="0" y="4856"/>
                    <a:pt x="125" y="5985"/>
                  </a:cubicBezTo>
                  <a:cubicBezTo>
                    <a:pt x="292" y="7527"/>
                    <a:pt x="1318" y="9038"/>
                    <a:pt x="2374" y="10123"/>
                  </a:cubicBezTo>
                  <a:cubicBezTo>
                    <a:pt x="3840" y="11626"/>
                    <a:pt x="6064" y="12742"/>
                    <a:pt x="8209" y="12742"/>
                  </a:cubicBezTo>
                  <a:cubicBezTo>
                    <a:pt x="8229" y="12742"/>
                    <a:pt x="8249" y="12742"/>
                    <a:pt x="8269" y="12742"/>
                  </a:cubicBezTo>
                  <a:lnTo>
                    <a:pt x="8269" y="12742"/>
                  </a:lnTo>
                  <a:cubicBezTo>
                    <a:pt x="8293" y="12749"/>
                    <a:pt x="8318" y="12753"/>
                    <a:pt x="8344" y="12753"/>
                  </a:cubicBezTo>
                  <a:cubicBezTo>
                    <a:pt x="8413" y="12753"/>
                    <a:pt x="8485" y="12723"/>
                    <a:pt x="8546" y="12652"/>
                  </a:cubicBezTo>
                  <a:cubicBezTo>
                    <a:pt x="10177" y="10762"/>
                    <a:pt x="11287" y="8176"/>
                    <a:pt x="11464" y="5691"/>
                  </a:cubicBezTo>
                  <a:cubicBezTo>
                    <a:pt x="11569" y="4223"/>
                    <a:pt x="11429" y="2373"/>
                    <a:pt x="10400" y="1217"/>
                  </a:cubicBezTo>
                  <a:cubicBezTo>
                    <a:pt x="9690" y="422"/>
                    <a:pt x="8626" y="76"/>
                    <a:pt x="7587" y="13"/>
                  </a:cubicBezTo>
                  <a:cubicBezTo>
                    <a:pt x="7454" y="5"/>
                    <a:pt x="7320" y="1"/>
                    <a:pt x="7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3"/>
            <p:cNvSpPr/>
            <p:nvPr/>
          </p:nvSpPr>
          <p:spPr>
            <a:xfrm>
              <a:off x="2325425" y="1680075"/>
              <a:ext cx="228375" cy="126300"/>
            </a:xfrm>
            <a:custGeom>
              <a:avLst/>
              <a:gdLst/>
              <a:ahLst/>
              <a:cxnLst/>
              <a:rect l="l" t="t" r="r" b="b"/>
              <a:pathLst>
                <a:path w="9135" h="5052" extrusionOk="0">
                  <a:moveTo>
                    <a:pt x="8538" y="0"/>
                  </a:moveTo>
                  <a:cubicBezTo>
                    <a:pt x="8134" y="0"/>
                    <a:pt x="7771" y="162"/>
                    <a:pt x="7450" y="424"/>
                  </a:cubicBezTo>
                  <a:cubicBezTo>
                    <a:pt x="7264" y="575"/>
                    <a:pt x="7116" y="762"/>
                    <a:pt x="6943" y="925"/>
                  </a:cubicBezTo>
                  <a:cubicBezTo>
                    <a:pt x="6828" y="1033"/>
                    <a:pt x="6721" y="1076"/>
                    <a:pt x="6614" y="1076"/>
                  </a:cubicBezTo>
                  <a:cubicBezTo>
                    <a:pt x="6467" y="1076"/>
                    <a:pt x="6320" y="996"/>
                    <a:pt x="6152" y="897"/>
                  </a:cubicBezTo>
                  <a:cubicBezTo>
                    <a:pt x="5750" y="665"/>
                    <a:pt x="5326" y="435"/>
                    <a:pt x="4857" y="435"/>
                  </a:cubicBezTo>
                  <a:cubicBezTo>
                    <a:pt x="4793" y="435"/>
                    <a:pt x="4727" y="440"/>
                    <a:pt x="4661" y="449"/>
                  </a:cubicBezTo>
                  <a:cubicBezTo>
                    <a:pt x="4190" y="514"/>
                    <a:pt x="3826" y="820"/>
                    <a:pt x="3588" y="1222"/>
                  </a:cubicBezTo>
                  <a:cubicBezTo>
                    <a:pt x="3307" y="1702"/>
                    <a:pt x="3256" y="2258"/>
                    <a:pt x="3060" y="2770"/>
                  </a:cubicBezTo>
                  <a:cubicBezTo>
                    <a:pt x="2962" y="3025"/>
                    <a:pt x="2800" y="3331"/>
                    <a:pt x="2498" y="3331"/>
                  </a:cubicBezTo>
                  <a:cubicBezTo>
                    <a:pt x="2480" y="3331"/>
                    <a:pt x="2462" y="3330"/>
                    <a:pt x="2443" y="3328"/>
                  </a:cubicBezTo>
                  <a:cubicBezTo>
                    <a:pt x="2181" y="3295"/>
                    <a:pt x="1952" y="3124"/>
                    <a:pt x="1686" y="3092"/>
                  </a:cubicBezTo>
                  <a:cubicBezTo>
                    <a:pt x="1645" y="3087"/>
                    <a:pt x="1605" y="3084"/>
                    <a:pt x="1564" y="3084"/>
                  </a:cubicBezTo>
                  <a:cubicBezTo>
                    <a:pt x="755" y="3084"/>
                    <a:pt x="0" y="4054"/>
                    <a:pt x="295" y="4842"/>
                  </a:cubicBezTo>
                  <a:cubicBezTo>
                    <a:pt x="350" y="4988"/>
                    <a:pt x="477" y="5051"/>
                    <a:pt x="602" y="5051"/>
                  </a:cubicBezTo>
                  <a:cubicBezTo>
                    <a:pt x="791" y="5051"/>
                    <a:pt x="975" y="4904"/>
                    <a:pt x="891" y="4679"/>
                  </a:cubicBezTo>
                  <a:cubicBezTo>
                    <a:pt x="729" y="4245"/>
                    <a:pt x="1151" y="3709"/>
                    <a:pt x="1591" y="3709"/>
                  </a:cubicBezTo>
                  <a:cubicBezTo>
                    <a:pt x="1623" y="3709"/>
                    <a:pt x="1654" y="3712"/>
                    <a:pt x="1686" y="3717"/>
                  </a:cubicBezTo>
                  <a:cubicBezTo>
                    <a:pt x="2013" y="3777"/>
                    <a:pt x="2272" y="3943"/>
                    <a:pt x="2574" y="3943"/>
                  </a:cubicBezTo>
                  <a:cubicBezTo>
                    <a:pt x="2675" y="3943"/>
                    <a:pt x="2780" y="3924"/>
                    <a:pt x="2895" y="3877"/>
                  </a:cubicBezTo>
                  <a:cubicBezTo>
                    <a:pt x="3769" y="3514"/>
                    <a:pt x="3703" y="2356"/>
                    <a:pt x="4065" y="1638"/>
                  </a:cubicBezTo>
                  <a:cubicBezTo>
                    <a:pt x="4253" y="1264"/>
                    <a:pt x="4539" y="1064"/>
                    <a:pt x="4891" y="1064"/>
                  </a:cubicBezTo>
                  <a:cubicBezTo>
                    <a:pt x="5024" y="1064"/>
                    <a:pt x="5166" y="1092"/>
                    <a:pt x="5316" y="1150"/>
                  </a:cubicBezTo>
                  <a:cubicBezTo>
                    <a:pt x="5740" y="1315"/>
                    <a:pt x="6098" y="1683"/>
                    <a:pt x="6571" y="1712"/>
                  </a:cubicBezTo>
                  <a:cubicBezTo>
                    <a:pt x="6591" y="1713"/>
                    <a:pt x="6610" y="1714"/>
                    <a:pt x="6629" y="1714"/>
                  </a:cubicBezTo>
                  <a:cubicBezTo>
                    <a:pt x="7465" y="1714"/>
                    <a:pt x="7741" y="621"/>
                    <a:pt x="8600" y="621"/>
                  </a:cubicBezTo>
                  <a:cubicBezTo>
                    <a:pt x="8646" y="621"/>
                    <a:pt x="8694" y="624"/>
                    <a:pt x="8744" y="631"/>
                  </a:cubicBezTo>
                  <a:cubicBezTo>
                    <a:pt x="8760" y="633"/>
                    <a:pt x="8775" y="634"/>
                    <a:pt x="8790" y="634"/>
                  </a:cubicBezTo>
                  <a:cubicBezTo>
                    <a:pt x="9134" y="634"/>
                    <a:pt x="9116" y="65"/>
                    <a:pt x="8744" y="14"/>
                  </a:cubicBezTo>
                  <a:cubicBezTo>
                    <a:pt x="8674" y="5"/>
                    <a:pt x="8605" y="0"/>
                    <a:pt x="8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3"/>
            <p:cNvSpPr/>
            <p:nvPr/>
          </p:nvSpPr>
          <p:spPr>
            <a:xfrm>
              <a:off x="2324275" y="1682500"/>
              <a:ext cx="35300" cy="34525"/>
            </a:xfrm>
            <a:custGeom>
              <a:avLst/>
              <a:gdLst/>
              <a:ahLst/>
              <a:cxnLst/>
              <a:rect l="l" t="t" r="r" b="b"/>
              <a:pathLst>
                <a:path w="1412" h="1381" extrusionOk="0">
                  <a:moveTo>
                    <a:pt x="314" y="1"/>
                  </a:moveTo>
                  <a:cubicBezTo>
                    <a:pt x="239" y="1"/>
                    <a:pt x="149" y="34"/>
                    <a:pt x="96" y="91"/>
                  </a:cubicBezTo>
                  <a:cubicBezTo>
                    <a:pt x="41" y="150"/>
                    <a:pt x="0" y="228"/>
                    <a:pt x="5" y="310"/>
                  </a:cubicBezTo>
                  <a:cubicBezTo>
                    <a:pt x="9" y="396"/>
                    <a:pt x="40" y="464"/>
                    <a:pt x="96" y="529"/>
                  </a:cubicBezTo>
                  <a:cubicBezTo>
                    <a:pt x="332" y="807"/>
                    <a:pt x="595" y="1062"/>
                    <a:pt x="880" y="1290"/>
                  </a:cubicBezTo>
                  <a:cubicBezTo>
                    <a:pt x="946" y="1343"/>
                    <a:pt x="1009" y="1380"/>
                    <a:pt x="1098" y="1380"/>
                  </a:cubicBezTo>
                  <a:cubicBezTo>
                    <a:pt x="1174" y="1380"/>
                    <a:pt x="1264" y="1347"/>
                    <a:pt x="1318" y="1290"/>
                  </a:cubicBezTo>
                  <a:cubicBezTo>
                    <a:pt x="1372" y="1232"/>
                    <a:pt x="1412" y="1154"/>
                    <a:pt x="1408" y="1072"/>
                  </a:cubicBezTo>
                  <a:cubicBezTo>
                    <a:pt x="1404" y="995"/>
                    <a:pt x="1380" y="903"/>
                    <a:pt x="1318" y="852"/>
                  </a:cubicBezTo>
                  <a:cubicBezTo>
                    <a:pt x="1033" y="624"/>
                    <a:pt x="770" y="369"/>
                    <a:pt x="533" y="91"/>
                  </a:cubicBezTo>
                  <a:cubicBezTo>
                    <a:pt x="484" y="34"/>
                    <a:pt x="388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3"/>
            <p:cNvSpPr/>
            <p:nvPr/>
          </p:nvSpPr>
          <p:spPr>
            <a:xfrm>
              <a:off x="2413075" y="1630875"/>
              <a:ext cx="25325" cy="31475"/>
            </a:xfrm>
            <a:custGeom>
              <a:avLst/>
              <a:gdLst/>
              <a:ahLst/>
              <a:cxnLst/>
              <a:rect l="l" t="t" r="r" b="b"/>
              <a:pathLst>
                <a:path w="1013" h="1259" extrusionOk="0">
                  <a:moveTo>
                    <a:pt x="318" y="1"/>
                  </a:moveTo>
                  <a:cubicBezTo>
                    <a:pt x="263" y="1"/>
                    <a:pt x="205" y="14"/>
                    <a:pt x="161" y="42"/>
                  </a:cubicBezTo>
                  <a:cubicBezTo>
                    <a:pt x="96" y="85"/>
                    <a:pt x="37" y="149"/>
                    <a:pt x="19" y="227"/>
                  </a:cubicBezTo>
                  <a:cubicBezTo>
                    <a:pt x="1" y="306"/>
                    <a:pt x="8" y="390"/>
                    <a:pt x="50" y="463"/>
                  </a:cubicBezTo>
                  <a:cubicBezTo>
                    <a:pt x="177" y="677"/>
                    <a:pt x="303" y="890"/>
                    <a:pt x="429" y="1105"/>
                  </a:cubicBezTo>
                  <a:cubicBezTo>
                    <a:pt x="470" y="1172"/>
                    <a:pt x="538" y="1227"/>
                    <a:pt x="614" y="1248"/>
                  </a:cubicBezTo>
                  <a:cubicBezTo>
                    <a:pt x="639" y="1255"/>
                    <a:pt x="666" y="1258"/>
                    <a:pt x="695" y="1258"/>
                  </a:cubicBezTo>
                  <a:cubicBezTo>
                    <a:pt x="750" y="1258"/>
                    <a:pt x="808" y="1245"/>
                    <a:pt x="852" y="1217"/>
                  </a:cubicBezTo>
                  <a:cubicBezTo>
                    <a:pt x="917" y="1174"/>
                    <a:pt x="976" y="1110"/>
                    <a:pt x="994" y="1032"/>
                  </a:cubicBezTo>
                  <a:cubicBezTo>
                    <a:pt x="1012" y="953"/>
                    <a:pt x="1005" y="869"/>
                    <a:pt x="963" y="794"/>
                  </a:cubicBezTo>
                  <a:cubicBezTo>
                    <a:pt x="836" y="581"/>
                    <a:pt x="710" y="367"/>
                    <a:pt x="584" y="154"/>
                  </a:cubicBezTo>
                  <a:cubicBezTo>
                    <a:pt x="543" y="87"/>
                    <a:pt x="475" y="32"/>
                    <a:pt x="399" y="11"/>
                  </a:cubicBezTo>
                  <a:cubicBezTo>
                    <a:pt x="374" y="4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3"/>
            <p:cNvSpPr/>
            <p:nvPr/>
          </p:nvSpPr>
          <p:spPr>
            <a:xfrm>
              <a:off x="2485950" y="1625725"/>
              <a:ext cx="17450" cy="42425"/>
            </a:xfrm>
            <a:custGeom>
              <a:avLst/>
              <a:gdLst/>
              <a:ahLst/>
              <a:cxnLst/>
              <a:rect l="l" t="t" r="r" b="b"/>
              <a:pathLst>
                <a:path w="698" h="1697" extrusionOk="0">
                  <a:moveTo>
                    <a:pt x="331" y="0"/>
                  </a:moveTo>
                  <a:cubicBezTo>
                    <a:pt x="328" y="0"/>
                    <a:pt x="324" y="1"/>
                    <a:pt x="320" y="1"/>
                  </a:cubicBezTo>
                  <a:cubicBezTo>
                    <a:pt x="160" y="8"/>
                    <a:pt x="1" y="137"/>
                    <a:pt x="11" y="309"/>
                  </a:cubicBezTo>
                  <a:cubicBezTo>
                    <a:pt x="31" y="669"/>
                    <a:pt x="52" y="1028"/>
                    <a:pt x="71" y="1387"/>
                  </a:cubicBezTo>
                  <a:cubicBezTo>
                    <a:pt x="79" y="1544"/>
                    <a:pt x="201" y="1696"/>
                    <a:pt x="367" y="1696"/>
                  </a:cubicBezTo>
                  <a:cubicBezTo>
                    <a:pt x="371" y="1696"/>
                    <a:pt x="375" y="1696"/>
                    <a:pt x="379" y="1696"/>
                  </a:cubicBezTo>
                  <a:cubicBezTo>
                    <a:pt x="538" y="1688"/>
                    <a:pt x="698" y="1559"/>
                    <a:pt x="687" y="1387"/>
                  </a:cubicBezTo>
                  <a:cubicBezTo>
                    <a:pt x="668" y="1028"/>
                    <a:pt x="647" y="669"/>
                    <a:pt x="627" y="309"/>
                  </a:cubicBezTo>
                  <a:cubicBezTo>
                    <a:pt x="619" y="152"/>
                    <a:pt x="497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63"/>
          <p:cNvGrpSpPr/>
          <p:nvPr/>
        </p:nvGrpSpPr>
        <p:grpSpPr>
          <a:xfrm rot="3447850">
            <a:off x="1222035" y="4795245"/>
            <a:ext cx="220609" cy="305386"/>
            <a:chOff x="5344825" y="1464150"/>
            <a:chExt cx="253525" cy="350950"/>
          </a:xfrm>
        </p:grpSpPr>
        <p:sp>
          <p:nvSpPr>
            <p:cNvPr id="1244" name="Google Shape;1244;p63"/>
            <p:cNvSpPr/>
            <p:nvPr/>
          </p:nvSpPr>
          <p:spPr>
            <a:xfrm>
              <a:off x="5352450" y="1471500"/>
              <a:ext cx="245900" cy="335875"/>
            </a:xfrm>
            <a:custGeom>
              <a:avLst/>
              <a:gdLst/>
              <a:ahLst/>
              <a:cxnLst/>
              <a:rect l="l" t="t" r="r" b="b"/>
              <a:pathLst>
                <a:path w="9836" h="13435" extrusionOk="0">
                  <a:moveTo>
                    <a:pt x="3668" y="1"/>
                  </a:moveTo>
                  <a:cubicBezTo>
                    <a:pt x="2092" y="1"/>
                    <a:pt x="704" y="1047"/>
                    <a:pt x="342" y="2786"/>
                  </a:cubicBezTo>
                  <a:cubicBezTo>
                    <a:pt x="1" y="4428"/>
                    <a:pt x="808" y="5464"/>
                    <a:pt x="1893" y="6117"/>
                  </a:cubicBezTo>
                  <a:cubicBezTo>
                    <a:pt x="1935" y="6143"/>
                    <a:pt x="1979" y="6169"/>
                    <a:pt x="2021" y="6194"/>
                  </a:cubicBezTo>
                  <a:cubicBezTo>
                    <a:pt x="3146" y="6827"/>
                    <a:pt x="3538" y="8307"/>
                    <a:pt x="2779" y="9352"/>
                  </a:cubicBezTo>
                  <a:cubicBezTo>
                    <a:pt x="2631" y="9557"/>
                    <a:pt x="2499" y="9781"/>
                    <a:pt x="2388" y="10017"/>
                  </a:cubicBezTo>
                  <a:cubicBezTo>
                    <a:pt x="2171" y="10478"/>
                    <a:pt x="2039" y="10999"/>
                    <a:pt x="2048" y="11584"/>
                  </a:cubicBezTo>
                  <a:cubicBezTo>
                    <a:pt x="2065" y="12730"/>
                    <a:pt x="3251" y="13435"/>
                    <a:pt x="4649" y="13435"/>
                  </a:cubicBezTo>
                  <a:cubicBezTo>
                    <a:pt x="6954" y="13435"/>
                    <a:pt x="9836" y="11517"/>
                    <a:pt x="9000" y="6499"/>
                  </a:cubicBezTo>
                  <a:cubicBezTo>
                    <a:pt x="8231" y="1882"/>
                    <a:pt x="5780" y="1"/>
                    <a:pt x="3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3"/>
            <p:cNvSpPr/>
            <p:nvPr/>
          </p:nvSpPr>
          <p:spPr>
            <a:xfrm>
              <a:off x="5456575" y="1473675"/>
              <a:ext cx="116650" cy="139050"/>
            </a:xfrm>
            <a:custGeom>
              <a:avLst/>
              <a:gdLst/>
              <a:ahLst/>
              <a:cxnLst/>
              <a:rect l="l" t="t" r="r" b="b"/>
              <a:pathLst>
                <a:path w="4666" h="5562" extrusionOk="0">
                  <a:moveTo>
                    <a:pt x="279" y="1"/>
                  </a:moveTo>
                  <a:lnTo>
                    <a:pt x="279" y="1"/>
                  </a:lnTo>
                  <a:cubicBezTo>
                    <a:pt x="1" y="2613"/>
                    <a:pt x="2114" y="4793"/>
                    <a:pt x="4665" y="5562"/>
                  </a:cubicBezTo>
                  <a:cubicBezTo>
                    <a:pt x="3868" y="2079"/>
                    <a:pt x="2044" y="379"/>
                    <a:pt x="279" y="1"/>
                  </a:cubicBezTo>
                  <a:close/>
                </a:path>
              </a:pathLst>
            </a:custGeom>
            <a:solidFill>
              <a:srgbClr val="F6A049">
                <a:alpha val="3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3"/>
            <p:cNvSpPr/>
            <p:nvPr/>
          </p:nvSpPr>
          <p:spPr>
            <a:xfrm>
              <a:off x="5344825" y="1464150"/>
              <a:ext cx="248875" cy="350950"/>
            </a:xfrm>
            <a:custGeom>
              <a:avLst/>
              <a:gdLst/>
              <a:ahLst/>
              <a:cxnLst/>
              <a:rect l="l" t="t" r="r" b="b"/>
              <a:pathLst>
                <a:path w="9955" h="14038" extrusionOk="0">
                  <a:moveTo>
                    <a:pt x="3987" y="625"/>
                  </a:moveTo>
                  <a:cubicBezTo>
                    <a:pt x="4633" y="625"/>
                    <a:pt x="5294" y="808"/>
                    <a:pt x="5879" y="1163"/>
                  </a:cubicBezTo>
                  <a:cubicBezTo>
                    <a:pt x="6950" y="1813"/>
                    <a:pt x="7695" y="2890"/>
                    <a:pt x="8194" y="4018"/>
                  </a:cubicBezTo>
                  <a:cubicBezTo>
                    <a:pt x="8871" y="5545"/>
                    <a:pt x="9238" y="7333"/>
                    <a:pt x="9129" y="9004"/>
                  </a:cubicBezTo>
                  <a:cubicBezTo>
                    <a:pt x="8994" y="11081"/>
                    <a:pt x="7776" y="12983"/>
                    <a:pt x="5630" y="13361"/>
                  </a:cubicBezTo>
                  <a:cubicBezTo>
                    <a:pt x="5407" y="13400"/>
                    <a:pt x="5173" y="13422"/>
                    <a:pt x="4937" y="13422"/>
                  </a:cubicBezTo>
                  <a:cubicBezTo>
                    <a:pt x="4354" y="13422"/>
                    <a:pt x="3758" y="13288"/>
                    <a:pt x="3286" y="12960"/>
                  </a:cubicBezTo>
                  <a:cubicBezTo>
                    <a:pt x="2204" y="12209"/>
                    <a:pt x="2717" y="10707"/>
                    <a:pt x="3347" y="9808"/>
                  </a:cubicBezTo>
                  <a:lnTo>
                    <a:pt x="3347" y="9808"/>
                  </a:lnTo>
                  <a:cubicBezTo>
                    <a:pt x="3348" y="9806"/>
                    <a:pt x="3350" y="9804"/>
                    <a:pt x="3351" y="9801"/>
                  </a:cubicBezTo>
                  <a:lnTo>
                    <a:pt x="3351" y="9801"/>
                  </a:lnTo>
                  <a:cubicBezTo>
                    <a:pt x="3351" y="9801"/>
                    <a:pt x="3351" y="9801"/>
                    <a:pt x="3351" y="9801"/>
                  </a:cubicBezTo>
                  <a:cubicBezTo>
                    <a:pt x="3354" y="9798"/>
                    <a:pt x="3356" y="9795"/>
                    <a:pt x="3358" y="9791"/>
                  </a:cubicBezTo>
                  <a:lnTo>
                    <a:pt x="3358" y="9791"/>
                  </a:lnTo>
                  <a:cubicBezTo>
                    <a:pt x="3804" y="9132"/>
                    <a:pt x="3904" y="8310"/>
                    <a:pt x="3625" y="7564"/>
                  </a:cubicBezTo>
                  <a:cubicBezTo>
                    <a:pt x="3492" y="7211"/>
                    <a:pt x="3285" y="6886"/>
                    <a:pt x="3017" y="6623"/>
                  </a:cubicBezTo>
                  <a:cubicBezTo>
                    <a:pt x="2722" y="6334"/>
                    <a:pt x="2351" y="6168"/>
                    <a:pt x="2022" y="5927"/>
                  </a:cubicBezTo>
                  <a:cubicBezTo>
                    <a:pt x="799" y="5027"/>
                    <a:pt x="583" y="3471"/>
                    <a:pt x="1305" y="2171"/>
                  </a:cubicBezTo>
                  <a:cubicBezTo>
                    <a:pt x="1883" y="1127"/>
                    <a:pt x="2915" y="625"/>
                    <a:pt x="3987" y="625"/>
                  </a:cubicBezTo>
                  <a:close/>
                  <a:moveTo>
                    <a:pt x="3924" y="0"/>
                  </a:moveTo>
                  <a:cubicBezTo>
                    <a:pt x="3108" y="0"/>
                    <a:pt x="2299" y="258"/>
                    <a:pt x="1600" y="845"/>
                  </a:cubicBezTo>
                  <a:cubicBezTo>
                    <a:pt x="547" y="1731"/>
                    <a:pt x="0" y="3324"/>
                    <a:pt x="373" y="4659"/>
                  </a:cubicBezTo>
                  <a:cubicBezTo>
                    <a:pt x="625" y="5556"/>
                    <a:pt x="1297" y="6226"/>
                    <a:pt x="2077" y="6697"/>
                  </a:cubicBezTo>
                  <a:cubicBezTo>
                    <a:pt x="3069" y="7298"/>
                    <a:pt x="3516" y="8461"/>
                    <a:pt x="2823" y="9481"/>
                  </a:cubicBezTo>
                  <a:lnTo>
                    <a:pt x="2823" y="9481"/>
                  </a:lnTo>
                  <a:cubicBezTo>
                    <a:pt x="2822" y="9484"/>
                    <a:pt x="2820" y="9486"/>
                    <a:pt x="2818" y="9489"/>
                  </a:cubicBezTo>
                  <a:cubicBezTo>
                    <a:pt x="2116" y="10486"/>
                    <a:pt x="1623" y="12078"/>
                    <a:pt x="2527" y="13107"/>
                  </a:cubicBezTo>
                  <a:cubicBezTo>
                    <a:pt x="3067" y="13722"/>
                    <a:pt x="3918" y="13981"/>
                    <a:pt x="4710" y="14029"/>
                  </a:cubicBezTo>
                  <a:cubicBezTo>
                    <a:pt x="4801" y="14034"/>
                    <a:pt x="4892" y="14037"/>
                    <a:pt x="4982" y="14037"/>
                  </a:cubicBezTo>
                  <a:cubicBezTo>
                    <a:pt x="7035" y="14037"/>
                    <a:pt x="8798" y="12618"/>
                    <a:pt x="9437" y="10680"/>
                  </a:cubicBezTo>
                  <a:cubicBezTo>
                    <a:pt x="9954" y="9108"/>
                    <a:pt x="9790" y="7375"/>
                    <a:pt x="9420" y="5791"/>
                  </a:cubicBezTo>
                  <a:cubicBezTo>
                    <a:pt x="9057" y="4236"/>
                    <a:pt x="8409" y="2675"/>
                    <a:pt x="7286" y="1511"/>
                  </a:cubicBezTo>
                  <a:cubicBezTo>
                    <a:pt x="6393" y="585"/>
                    <a:pt x="5152" y="0"/>
                    <a:pt x="3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3"/>
            <p:cNvSpPr/>
            <p:nvPr/>
          </p:nvSpPr>
          <p:spPr>
            <a:xfrm>
              <a:off x="5389125" y="1609900"/>
              <a:ext cx="87250" cy="123500"/>
            </a:xfrm>
            <a:custGeom>
              <a:avLst/>
              <a:gdLst/>
              <a:ahLst/>
              <a:cxnLst/>
              <a:rect l="l" t="t" r="r" b="b"/>
              <a:pathLst>
                <a:path w="3490" h="4940" extrusionOk="0">
                  <a:moveTo>
                    <a:pt x="1156" y="1"/>
                  </a:moveTo>
                  <a:cubicBezTo>
                    <a:pt x="825" y="1"/>
                    <a:pt x="437" y="113"/>
                    <a:pt x="207" y="363"/>
                  </a:cubicBezTo>
                  <a:cubicBezTo>
                    <a:pt x="1" y="587"/>
                    <a:pt x="209" y="896"/>
                    <a:pt x="439" y="896"/>
                  </a:cubicBezTo>
                  <a:cubicBezTo>
                    <a:pt x="508" y="896"/>
                    <a:pt x="580" y="868"/>
                    <a:pt x="643" y="799"/>
                  </a:cubicBezTo>
                  <a:cubicBezTo>
                    <a:pt x="651" y="791"/>
                    <a:pt x="662" y="783"/>
                    <a:pt x="669" y="774"/>
                  </a:cubicBezTo>
                  <a:cubicBezTo>
                    <a:pt x="670" y="772"/>
                    <a:pt x="673" y="771"/>
                    <a:pt x="675" y="768"/>
                  </a:cubicBezTo>
                  <a:lnTo>
                    <a:pt x="675" y="768"/>
                  </a:lnTo>
                  <a:cubicBezTo>
                    <a:pt x="687" y="760"/>
                    <a:pt x="703" y="748"/>
                    <a:pt x="709" y="745"/>
                  </a:cubicBezTo>
                  <a:cubicBezTo>
                    <a:pt x="739" y="725"/>
                    <a:pt x="810" y="688"/>
                    <a:pt x="825" y="680"/>
                  </a:cubicBezTo>
                  <a:lnTo>
                    <a:pt x="825" y="680"/>
                  </a:lnTo>
                  <a:cubicBezTo>
                    <a:pt x="838" y="676"/>
                    <a:pt x="888" y="658"/>
                    <a:pt x="897" y="654"/>
                  </a:cubicBezTo>
                  <a:cubicBezTo>
                    <a:pt x="935" y="644"/>
                    <a:pt x="975" y="634"/>
                    <a:pt x="1015" y="626"/>
                  </a:cubicBezTo>
                  <a:lnTo>
                    <a:pt x="1015" y="626"/>
                  </a:lnTo>
                  <a:cubicBezTo>
                    <a:pt x="1014" y="626"/>
                    <a:pt x="1014" y="626"/>
                    <a:pt x="1015" y="626"/>
                  </a:cubicBezTo>
                  <a:cubicBezTo>
                    <a:pt x="1024" y="626"/>
                    <a:pt x="1085" y="619"/>
                    <a:pt x="1098" y="618"/>
                  </a:cubicBezTo>
                  <a:cubicBezTo>
                    <a:pt x="1116" y="617"/>
                    <a:pt x="1133" y="617"/>
                    <a:pt x="1151" y="617"/>
                  </a:cubicBezTo>
                  <a:cubicBezTo>
                    <a:pt x="1179" y="617"/>
                    <a:pt x="1208" y="618"/>
                    <a:pt x="1237" y="619"/>
                  </a:cubicBezTo>
                  <a:cubicBezTo>
                    <a:pt x="1332" y="626"/>
                    <a:pt x="1426" y="649"/>
                    <a:pt x="1518" y="678"/>
                  </a:cubicBezTo>
                  <a:cubicBezTo>
                    <a:pt x="1796" y="763"/>
                    <a:pt x="2063" y="926"/>
                    <a:pt x="2285" y="1111"/>
                  </a:cubicBezTo>
                  <a:cubicBezTo>
                    <a:pt x="2656" y="1424"/>
                    <a:pt x="2837" y="1823"/>
                    <a:pt x="2796" y="2306"/>
                  </a:cubicBezTo>
                  <a:cubicBezTo>
                    <a:pt x="2755" y="2803"/>
                    <a:pt x="2549" y="3342"/>
                    <a:pt x="2244" y="3736"/>
                  </a:cubicBezTo>
                  <a:cubicBezTo>
                    <a:pt x="2051" y="3990"/>
                    <a:pt x="1716" y="4318"/>
                    <a:pt x="1381" y="4318"/>
                  </a:cubicBezTo>
                  <a:cubicBezTo>
                    <a:pt x="1278" y="4318"/>
                    <a:pt x="1174" y="4287"/>
                    <a:pt x="1074" y="4212"/>
                  </a:cubicBezTo>
                  <a:cubicBezTo>
                    <a:pt x="1032" y="4180"/>
                    <a:pt x="983" y="4166"/>
                    <a:pt x="932" y="4166"/>
                  </a:cubicBezTo>
                  <a:cubicBezTo>
                    <a:pt x="821" y="4166"/>
                    <a:pt x="705" y="4232"/>
                    <a:pt x="653" y="4322"/>
                  </a:cubicBezTo>
                  <a:cubicBezTo>
                    <a:pt x="560" y="4480"/>
                    <a:pt x="629" y="4643"/>
                    <a:pt x="762" y="4744"/>
                  </a:cubicBezTo>
                  <a:cubicBezTo>
                    <a:pt x="945" y="4882"/>
                    <a:pt x="1143" y="4939"/>
                    <a:pt x="1343" y="4939"/>
                  </a:cubicBezTo>
                  <a:cubicBezTo>
                    <a:pt x="1729" y="4939"/>
                    <a:pt x="2119" y="4726"/>
                    <a:pt x="2410" y="4463"/>
                  </a:cubicBezTo>
                  <a:cubicBezTo>
                    <a:pt x="2919" y="4003"/>
                    <a:pt x="3230" y="3335"/>
                    <a:pt x="3362" y="2669"/>
                  </a:cubicBezTo>
                  <a:cubicBezTo>
                    <a:pt x="3489" y="2032"/>
                    <a:pt x="3387" y="1416"/>
                    <a:pt x="2959" y="912"/>
                  </a:cubicBezTo>
                  <a:cubicBezTo>
                    <a:pt x="2536" y="412"/>
                    <a:pt x="1824" y="2"/>
                    <a:pt x="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63"/>
          <p:cNvGrpSpPr/>
          <p:nvPr/>
        </p:nvGrpSpPr>
        <p:grpSpPr>
          <a:xfrm rot="-1849196" flipH="1">
            <a:off x="49489" y="164468"/>
            <a:ext cx="633278" cy="367673"/>
            <a:chOff x="4974900" y="1043625"/>
            <a:chExt cx="364925" cy="211875"/>
          </a:xfrm>
        </p:grpSpPr>
        <p:sp>
          <p:nvSpPr>
            <p:cNvPr id="1249" name="Google Shape;1249;p63"/>
            <p:cNvSpPr/>
            <p:nvPr/>
          </p:nvSpPr>
          <p:spPr>
            <a:xfrm>
              <a:off x="5283175" y="1180100"/>
              <a:ext cx="56650" cy="75400"/>
            </a:xfrm>
            <a:custGeom>
              <a:avLst/>
              <a:gdLst/>
              <a:ahLst/>
              <a:cxnLst/>
              <a:rect l="l" t="t" r="r" b="b"/>
              <a:pathLst>
                <a:path w="2266" h="3016" extrusionOk="0">
                  <a:moveTo>
                    <a:pt x="1521" y="0"/>
                  </a:moveTo>
                  <a:cubicBezTo>
                    <a:pt x="1462" y="0"/>
                    <a:pt x="1402" y="9"/>
                    <a:pt x="1345" y="27"/>
                  </a:cubicBezTo>
                  <a:cubicBezTo>
                    <a:pt x="1176" y="82"/>
                    <a:pt x="1005" y="188"/>
                    <a:pt x="923" y="351"/>
                  </a:cubicBezTo>
                  <a:cubicBezTo>
                    <a:pt x="657" y="885"/>
                    <a:pt x="390" y="1418"/>
                    <a:pt x="123" y="1952"/>
                  </a:cubicBezTo>
                  <a:cubicBezTo>
                    <a:pt x="38" y="2122"/>
                    <a:pt x="0" y="2307"/>
                    <a:pt x="53" y="2496"/>
                  </a:cubicBezTo>
                  <a:cubicBezTo>
                    <a:pt x="97" y="2659"/>
                    <a:pt x="224" y="2836"/>
                    <a:pt x="377" y="2917"/>
                  </a:cubicBezTo>
                  <a:cubicBezTo>
                    <a:pt x="488" y="2976"/>
                    <a:pt x="616" y="3015"/>
                    <a:pt x="744" y="3015"/>
                  </a:cubicBezTo>
                  <a:cubicBezTo>
                    <a:pt x="804" y="3015"/>
                    <a:pt x="863" y="3007"/>
                    <a:pt x="920" y="2988"/>
                  </a:cubicBezTo>
                  <a:cubicBezTo>
                    <a:pt x="1088" y="2934"/>
                    <a:pt x="1260" y="2828"/>
                    <a:pt x="1342" y="2664"/>
                  </a:cubicBezTo>
                  <a:cubicBezTo>
                    <a:pt x="1609" y="2131"/>
                    <a:pt x="1875" y="1597"/>
                    <a:pt x="2142" y="1064"/>
                  </a:cubicBezTo>
                  <a:cubicBezTo>
                    <a:pt x="2227" y="894"/>
                    <a:pt x="2265" y="708"/>
                    <a:pt x="2213" y="520"/>
                  </a:cubicBezTo>
                  <a:cubicBezTo>
                    <a:pt x="2168" y="357"/>
                    <a:pt x="2042" y="179"/>
                    <a:pt x="1889" y="98"/>
                  </a:cubicBezTo>
                  <a:cubicBezTo>
                    <a:pt x="1777" y="39"/>
                    <a:pt x="1649" y="0"/>
                    <a:pt x="1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3"/>
            <p:cNvSpPr/>
            <p:nvPr/>
          </p:nvSpPr>
          <p:spPr>
            <a:xfrm>
              <a:off x="5128100" y="1043625"/>
              <a:ext cx="53175" cy="143275"/>
            </a:xfrm>
            <a:custGeom>
              <a:avLst/>
              <a:gdLst/>
              <a:ahLst/>
              <a:cxnLst/>
              <a:rect l="l" t="t" r="r" b="b"/>
              <a:pathLst>
                <a:path w="2127" h="5731" extrusionOk="0">
                  <a:moveTo>
                    <a:pt x="1418" y="0"/>
                  </a:moveTo>
                  <a:cubicBezTo>
                    <a:pt x="1109" y="0"/>
                    <a:pt x="761" y="179"/>
                    <a:pt x="711" y="510"/>
                  </a:cubicBezTo>
                  <a:cubicBezTo>
                    <a:pt x="492" y="1955"/>
                    <a:pt x="274" y="3400"/>
                    <a:pt x="55" y="4845"/>
                  </a:cubicBezTo>
                  <a:cubicBezTo>
                    <a:pt x="0" y="5210"/>
                    <a:pt x="146" y="5623"/>
                    <a:pt x="548" y="5713"/>
                  </a:cubicBezTo>
                  <a:cubicBezTo>
                    <a:pt x="599" y="5725"/>
                    <a:pt x="653" y="5731"/>
                    <a:pt x="709" y="5731"/>
                  </a:cubicBezTo>
                  <a:cubicBezTo>
                    <a:pt x="1019" y="5731"/>
                    <a:pt x="1366" y="5552"/>
                    <a:pt x="1416" y="5221"/>
                  </a:cubicBezTo>
                  <a:cubicBezTo>
                    <a:pt x="1634" y="3776"/>
                    <a:pt x="1853" y="2331"/>
                    <a:pt x="2072" y="886"/>
                  </a:cubicBezTo>
                  <a:cubicBezTo>
                    <a:pt x="2127" y="523"/>
                    <a:pt x="1981" y="110"/>
                    <a:pt x="1579" y="18"/>
                  </a:cubicBezTo>
                  <a:cubicBezTo>
                    <a:pt x="1528" y="6"/>
                    <a:pt x="1474" y="0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3"/>
            <p:cNvSpPr/>
            <p:nvPr/>
          </p:nvSpPr>
          <p:spPr>
            <a:xfrm>
              <a:off x="4974900" y="1090125"/>
              <a:ext cx="43150" cy="87000"/>
            </a:xfrm>
            <a:custGeom>
              <a:avLst/>
              <a:gdLst/>
              <a:ahLst/>
              <a:cxnLst/>
              <a:rect l="l" t="t" r="r" b="b"/>
              <a:pathLst>
                <a:path w="1726" h="3480" extrusionOk="0">
                  <a:moveTo>
                    <a:pt x="751" y="1"/>
                  </a:moveTo>
                  <a:cubicBezTo>
                    <a:pt x="744" y="1"/>
                    <a:pt x="737" y="1"/>
                    <a:pt x="730" y="1"/>
                  </a:cubicBezTo>
                  <a:cubicBezTo>
                    <a:pt x="547" y="9"/>
                    <a:pt x="358" y="69"/>
                    <a:pt x="231" y="208"/>
                  </a:cubicBezTo>
                  <a:cubicBezTo>
                    <a:pt x="114" y="336"/>
                    <a:pt x="1" y="526"/>
                    <a:pt x="24" y="707"/>
                  </a:cubicBezTo>
                  <a:cubicBezTo>
                    <a:pt x="113" y="1396"/>
                    <a:pt x="203" y="2084"/>
                    <a:pt x="291" y="2773"/>
                  </a:cubicBezTo>
                  <a:cubicBezTo>
                    <a:pt x="316" y="2968"/>
                    <a:pt x="354" y="3128"/>
                    <a:pt x="498" y="3272"/>
                  </a:cubicBezTo>
                  <a:cubicBezTo>
                    <a:pt x="615" y="3390"/>
                    <a:pt x="805" y="3479"/>
                    <a:pt x="975" y="3479"/>
                  </a:cubicBezTo>
                  <a:cubicBezTo>
                    <a:pt x="982" y="3479"/>
                    <a:pt x="989" y="3479"/>
                    <a:pt x="996" y="3479"/>
                  </a:cubicBezTo>
                  <a:cubicBezTo>
                    <a:pt x="1180" y="3471"/>
                    <a:pt x="1368" y="3411"/>
                    <a:pt x="1496" y="3272"/>
                  </a:cubicBezTo>
                  <a:cubicBezTo>
                    <a:pt x="1613" y="3144"/>
                    <a:pt x="1725" y="2954"/>
                    <a:pt x="1703" y="2773"/>
                  </a:cubicBezTo>
                  <a:cubicBezTo>
                    <a:pt x="1614" y="2084"/>
                    <a:pt x="1524" y="1396"/>
                    <a:pt x="1435" y="707"/>
                  </a:cubicBezTo>
                  <a:cubicBezTo>
                    <a:pt x="1410" y="512"/>
                    <a:pt x="1373" y="352"/>
                    <a:pt x="1229" y="208"/>
                  </a:cubicBezTo>
                  <a:cubicBezTo>
                    <a:pt x="1111" y="90"/>
                    <a:pt x="921" y="1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63"/>
          <p:cNvGrpSpPr/>
          <p:nvPr/>
        </p:nvGrpSpPr>
        <p:grpSpPr>
          <a:xfrm rot="3231120">
            <a:off x="407708" y="398900"/>
            <a:ext cx="509093" cy="704728"/>
            <a:chOff x="5344825" y="1464150"/>
            <a:chExt cx="253525" cy="350950"/>
          </a:xfrm>
        </p:grpSpPr>
        <p:sp>
          <p:nvSpPr>
            <p:cNvPr id="1253" name="Google Shape;1253;p63"/>
            <p:cNvSpPr/>
            <p:nvPr/>
          </p:nvSpPr>
          <p:spPr>
            <a:xfrm>
              <a:off x="5352450" y="1471500"/>
              <a:ext cx="245900" cy="335875"/>
            </a:xfrm>
            <a:custGeom>
              <a:avLst/>
              <a:gdLst/>
              <a:ahLst/>
              <a:cxnLst/>
              <a:rect l="l" t="t" r="r" b="b"/>
              <a:pathLst>
                <a:path w="9836" h="13435" extrusionOk="0">
                  <a:moveTo>
                    <a:pt x="3668" y="1"/>
                  </a:moveTo>
                  <a:cubicBezTo>
                    <a:pt x="2092" y="1"/>
                    <a:pt x="704" y="1047"/>
                    <a:pt x="342" y="2786"/>
                  </a:cubicBezTo>
                  <a:cubicBezTo>
                    <a:pt x="1" y="4428"/>
                    <a:pt x="808" y="5464"/>
                    <a:pt x="1893" y="6117"/>
                  </a:cubicBezTo>
                  <a:cubicBezTo>
                    <a:pt x="1935" y="6143"/>
                    <a:pt x="1979" y="6169"/>
                    <a:pt x="2021" y="6194"/>
                  </a:cubicBezTo>
                  <a:cubicBezTo>
                    <a:pt x="3146" y="6827"/>
                    <a:pt x="3538" y="8307"/>
                    <a:pt x="2779" y="9352"/>
                  </a:cubicBezTo>
                  <a:cubicBezTo>
                    <a:pt x="2631" y="9557"/>
                    <a:pt x="2499" y="9781"/>
                    <a:pt x="2388" y="10017"/>
                  </a:cubicBezTo>
                  <a:cubicBezTo>
                    <a:pt x="2171" y="10478"/>
                    <a:pt x="2039" y="10999"/>
                    <a:pt x="2048" y="11584"/>
                  </a:cubicBezTo>
                  <a:cubicBezTo>
                    <a:pt x="2065" y="12730"/>
                    <a:pt x="3251" y="13435"/>
                    <a:pt x="4649" y="13435"/>
                  </a:cubicBezTo>
                  <a:cubicBezTo>
                    <a:pt x="6954" y="13435"/>
                    <a:pt x="9836" y="11517"/>
                    <a:pt x="9000" y="6499"/>
                  </a:cubicBezTo>
                  <a:cubicBezTo>
                    <a:pt x="8231" y="1882"/>
                    <a:pt x="5780" y="1"/>
                    <a:pt x="3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3"/>
            <p:cNvSpPr/>
            <p:nvPr/>
          </p:nvSpPr>
          <p:spPr>
            <a:xfrm>
              <a:off x="5456575" y="1473675"/>
              <a:ext cx="116650" cy="139050"/>
            </a:xfrm>
            <a:custGeom>
              <a:avLst/>
              <a:gdLst/>
              <a:ahLst/>
              <a:cxnLst/>
              <a:rect l="l" t="t" r="r" b="b"/>
              <a:pathLst>
                <a:path w="4666" h="5562" extrusionOk="0">
                  <a:moveTo>
                    <a:pt x="279" y="1"/>
                  </a:moveTo>
                  <a:lnTo>
                    <a:pt x="279" y="1"/>
                  </a:lnTo>
                  <a:cubicBezTo>
                    <a:pt x="1" y="2613"/>
                    <a:pt x="2114" y="4793"/>
                    <a:pt x="4665" y="5562"/>
                  </a:cubicBezTo>
                  <a:cubicBezTo>
                    <a:pt x="3868" y="2079"/>
                    <a:pt x="2044" y="379"/>
                    <a:pt x="279" y="1"/>
                  </a:cubicBezTo>
                  <a:close/>
                </a:path>
              </a:pathLst>
            </a:custGeom>
            <a:solidFill>
              <a:srgbClr val="F6A049">
                <a:alpha val="3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3"/>
            <p:cNvSpPr/>
            <p:nvPr/>
          </p:nvSpPr>
          <p:spPr>
            <a:xfrm>
              <a:off x="5344825" y="1464150"/>
              <a:ext cx="248875" cy="350950"/>
            </a:xfrm>
            <a:custGeom>
              <a:avLst/>
              <a:gdLst/>
              <a:ahLst/>
              <a:cxnLst/>
              <a:rect l="l" t="t" r="r" b="b"/>
              <a:pathLst>
                <a:path w="9955" h="14038" extrusionOk="0">
                  <a:moveTo>
                    <a:pt x="3987" y="625"/>
                  </a:moveTo>
                  <a:cubicBezTo>
                    <a:pt x="4633" y="625"/>
                    <a:pt x="5294" y="808"/>
                    <a:pt x="5879" y="1163"/>
                  </a:cubicBezTo>
                  <a:cubicBezTo>
                    <a:pt x="6950" y="1813"/>
                    <a:pt x="7695" y="2890"/>
                    <a:pt x="8194" y="4018"/>
                  </a:cubicBezTo>
                  <a:cubicBezTo>
                    <a:pt x="8871" y="5545"/>
                    <a:pt x="9238" y="7333"/>
                    <a:pt x="9129" y="9004"/>
                  </a:cubicBezTo>
                  <a:cubicBezTo>
                    <a:pt x="8994" y="11081"/>
                    <a:pt x="7776" y="12983"/>
                    <a:pt x="5630" y="13361"/>
                  </a:cubicBezTo>
                  <a:cubicBezTo>
                    <a:pt x="5407" y="13400"/>
                    <a:pt x="5173" y="13422"/>
                    <a:pt x="4937" y="13422"/>
                  </a:cubicBezTo>
                  <a:cubicBezTo>
                    <a:pt x="4354" y="13422"/>
                    <a:pt x="3758" y="13288"/>
                    <a:pt x="3286" y="12960"/>
                  </a:cubicBezTo>
                  <a:cubicBezTo>
                    <a:pt x="2204" y="12209"/>
                    <a:pt x="2717" y="10707"/>
                    <a:pt x="3347" y="9808"/>
                  </a:cubicBezTo>
                  <a:lnTo>
                    <a:pt x="3347" y="9808"/>
                  </a:lnTo>
                  <a:cubicBezTo>
                    <a:pt x="3348" y="9806"/>
                    <a:pt x="3350" y="9804"/>
                    <a:pt x="3351" y="9801"/>
                  </a:cubicBezTo>
                  <a:lnTo>
                    <a:pt x="3351" y="9801"/>
                  </a:lnTo>
                  <a:cubicBezTo>
                    <a:pt x="3351" y="9801"/>
                    <a:pt x="3351" y="9801"/>
                    <a:pt x="3351" y="9801"/>
                  </a:cubicBezTo>
                  <a:cubicBezTo>
                    <a:pt x="3354" y="9798"/>
                    <a:pt x="3356" y="9795"/>
                    <a:pt x="3358" y="9791"/>
                  </a:cubicBezTo>
                  <a:lnTo>
                    <a:pt x="3358" y="9791"/>
                  </a:lnTo>
                  <a:cubicBezTo>
                    <a:pt x="3804" y="9132"/>
                    <a:pt x="3904" y="8310"/>
                    <a:pt x="3625" y="7564"/>
                  </a:cubicBezTo>
                  <a:cubicBezTo>
                    <a:pt x="3492" y="7211"/>
                    <a:pt x="3285" y="6886"/>
                    <a:pt x="3017" y="6623"/>
                  </a:cubicBezTo>
                  <a:cubicBezTo>
                    <a:pt x="2722" y="6334"/>
                    <a:pt x="2351" y="6168"/>
                    <a:pt x="2022" y="5927"/>
                  </a:cubicBezTo>
                  <a:cubicBezTo>
                    <a:pt x="799" y="5027"/>
                    <a:pt x="583" y="3471"/>
                    <a:pt x="1305" y="2171"/>
                  </a:cubicBezTo>
                  <a:cubicBezTo>
                    <a:pt x="1883" y="1127"/>
                    <a:pt x="2915" y="625"/>
                    <a:pt x="3987" y="625"/>
                  </a:cubicBezTo>
                  <a:close/>
                  <a:moveTo>
                    <a:pt x="3924" y="0"/>
                  </a:moveTo>
                  <a:cubicBezTo>
                    <a:pt x="3108" y="0"/>
                    <a:pt x="2299" y="258"/>
                    <a:pt x="1600" y="845"/>
                  </a:cubicBezTo>
                  <a:cubicBezTo>
                    <a:pt x="547" y="1731"/>
                    <a:pt x="0" y="3324"/>
                    <a:pt x="373" y="4659"/>
                  </a:cubicBezTo>
                  <a:cubicBezTo>
                    <a:pt x="625" y="5556"/>
                    <a:pt x="1297" y="6226"/>
                    <a:pt x="2077" y="6697"/>
                  </a:cubicBezTo>
                  <a:cubicBezTo>
                    <a:pt x="3069" y="7298"/>
                    <a:pt x="3516" y="8461"/>
                    <a:pt x="2823" y="9481"/>
                  </a:cubicBezTo>
                  <a:lnTo>
                    <a:pt x="2823" y="9481"/>
                  </a:lnTo>
                  <a:cubicBezTo>
                    <a:pt x="2822" y="9484"/>
                    <a:pt x="2820" y="9486"/>
                    <a:pt x="2818" y="9489"/>
                  </a:cubicBezTo>
                  <a:cubicBezTo>
                    <a:pt x="2116" y="10486"/>
                    <a:pt x="1623" y="12078"/>
                    <a:pt x="2527" y="13107"/>
                  </a:cubicBezTo>
                  <a:cubicBezTo>
                    <a:pt x="3067" y="13722"/>
                    <a:pt x="3918" y="13981"/>
                    <a:pt x="4710" y="14029"/>
                  </a:cubicBezTo>
                  <a:cubicBezTo>
                    <a:pt x="4801" y="14034"/>
                    <a:pt x="4892" y="14037"/>
                    <a:pt x="4982" y="14037"/>
                  </a:cubicBezTo>
                  <a:cubicBezTo>
                    <a:pt x="7035" y="14037"/>
                    <a:pt x="8798" y="12618"/>
                    <a:pt x="9437" y="10680"/>
                  </a:cubicBezTo>
                  <a:cubicBezTo>
                    <a:pt x="9954" y="9108"/>
                    <a:pt x="9790" y="7375"/>
                    <a:pt x="9420" y="5791"/>
                  </a:cubicBezTo>
                  <a:cubicBezTo>
                    <a:pt x="9057" y="4236"/>
                    <a:pt x="8409" y="2675"/>
                    <a:pt x="7286" y="1511"/>
                  </a:cubicBezTo>
                  <a:cubicBezTo>
                    <a:pt x="6393" y="585"/>
                    <a:pt x="5152" y="0"/>
                    <a:pt x="3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3"/>
            <p:cNvSpPr/>
            <p:nvPr/>
          </p:nvSpPr>
          <p:spPr>
            <a:xfrm>
              <a:off x="5389125" y="1609900"/>
              <a:ext cx="87250" cy="123500"/>
            </a:xfrm>
            <a:custGeom>
              <a:avLst/>
              <a:gdLst/>
              <a:ahLst/>
              <a:cxnLst/>
              <a:rect l="l" t="t" r="r" b="b"/>
              <a:pathLst>
                <a:path w="3490" h="4940" extrusionOk="0">
                  <a:moveTo>
                    <a:pt x="1156" y="1"/>
                  </a:moveTo>
                  <a:cubicBezTo>
                    <a:pt x="825" y="1"/>
                    <a:pt x="437" y="113"/>
                    <a:pt x="207" y="363"/>
                  </a:cubicBezTo>
                  <a:cubicBezTo>
                    <a:pt x="1" y="587"/>
                    <a:pt x="209" y="896"/>
                    <a:pt x="439" y="896"/>
                  </a:cubicBezTo>
                  <a:cubicBezTo>
                    <a:pt x="508" y="896"/>
                    <a:pt x="580" y="868"/>
                    <a:pt x="643" y="799"/>
                  </a:cubicBezTo>
                  <a:cubicBezTo>
                    <a:pt x="651" y="791"/>
                    <a:pt x="662" y="783"/>
                    <a:pt x="669" y="774"/>
                  </a:cubicBezTo>
                  <a:cubicBezTo>
                    <a:pt x="670" y="772"/>
                    <a:pt x="673" y="771"/>
                    <a:pt x="675" y="768"/>
                  </a:cubicBezTo>
                  <a:lnTo>
                    <a:pt x="675" y="768"/>
                  </a:lnTo>
                  <a:cubicBezTo>
                    <a:pt x="687" y="760"/>
                    <a:pt x="703" y="748"/>
                    <a:pt x="709" y="745"/>
                  </a:cubicBezTo>
                  <a:cubicBezTo>
                    <a:pt x="739" y="725"/>
                    <a:pt x="810" y="688"/>
                    <a:pt x="825" y="680"/>
                  </a:cubicBezTo>
                  <a:lnTo>
                    <a:pt x="825" y="680"/>
                  </a:lnTo>
                  <a:cubicBezTo>
                    <a:pt x="838" y="676"/>
                    <a:pt x="888" y="658"/>
                    <a:pt x="897" y="654"/>
                  </a:cubicBezTo>
                  <a:cubicBezTo>
                    <a:pt x="935" y="644"/>
                    <a:pt x="975" y="634"/>
                    <a:pt x="1015" y="626"/>
                  </a:cubicBezTo>
                  <a:lnTo>
                    <a:pt x="1015" y="626"/>
                  </a:lnTo>
                  <a:cubicBezTo>
                    <a:pt x="1014" y="626"/>
                    <a:pt x="1014" y="626"/>
                    <a:pt x="1015" y="626"/>
                  </a:cubicBezTo>
                  <a:cubicBezTo>
                    <a:pt x="1024" y="626"/>
                    <a:pt x="1085" y="619"/>
                    <a:pt x="1098" y="618"/>
                  </a:cubicBezTo>
                  <a:cubicBezTo>
                    <a:pt x="1116" y="617"/>
                    <a:pt x="1133" y="617"/>
                    <a:pt x="1151" y="617"/>
                  </a:cubicBezTo>
                  <a:cubicBezTo>
                    <a:pt x="1179" y="617"/>
                    <a:pt x="1208" y="618"/>
                    <a:pt x="1237" y="619"/>
                  </a:cubicBezTo>
                  <a:cubicBezTo>
                    <a:pt x="1332" y="626"/>
                    <a:pt x="1426" y="649"/>
                    <a:pt x="1518" y="678"/>
                  </a:cubicBezTo>
                  <a:cubicBezTo>
                    <a:pt x="1796" y="763"/>
                    <a:pt x="2063" y="926"/>
                    <a:pt x="2285" y="1111"/>
                  </a:cubicBezTo>
                  <a:cubicBezTo>
                    <a:pt x="2656" y="1424"/>
                    <a:pt x="2837" y="1823"/>
                    <a:pt x="2796" y="2306"/>
                  </a:cubicBezTo>
                  <a:cubicBezTo>
                    <a:pt x="2755" y="2803"/>
                    <a:pt x="2549" y="3342"/>
                    <a:pt x="2244" y="3736"/>
                  </a:cubicBezTo>
                  <a:cubicBezTo>
                    <a:pt x="2051" y="3990"/>
                    <a:pt x="1716" y="4318"/>
                    <a:pt x="1381" y="4318"/>
                  </a:cubicBezTo>
                  <a:cubicBezTo>
                    <a:pt x="1278" y="4318"/>
                    <a:pt x="1174" y="4287"/>
                    <a:pt x="1074" y="4212"/>
                  </a:cubicBezTo>
                  <a:cubicBezTo>
                    <a:pt x="1032" y="4180"/>
                    <a:pt x="983" y="4166"/>
                    <a:pt x="932" y="4166"/>
                  </a:cubicBezTo>
                  <a:cubicBezTo>
                    <a:pt x="821" y="4166"/>
                    <a:pt x="705" y="4232"/>
                    <a:pt x="653" y="4322"/>
                  </a:cubicBezTo>
                  <a:cubicBezTo>
                    <a:pt x="560" y="4480"/>
                    <a:pt x="629" y="4643"/>
                    <a:pt x="762" y="4744"/>
                  </a:cubicBezTo>
                  <a:cubicBezTo>
                    <a:pt x="945" y="4882"/>
                    <a:pt x="1143" y="4939"/>
                    <a:pt x="1343" y="4939"/>
                  </a:cubicBezTo>
                  <a:cubicBezTo>
                    <a:pt x="1729" y="4939"/>
                    <a:pt x="2119" y="4726"/>
                    <a:pt x="2410" y="4463"/>
                  </a:cubicBezTo>
                  <a:cubicBezTo>
                    <a:pt x="2919" y="4003"/>
                    <a:pt x="3230" y="3335"/>
                    <a:pt x="3362" y="2669"/>
                  </a:cubicBezTo>
                  <a:cubicBezTo>
                    <a:pt x="3489" y="2032"/>
                    <a:pt x="3387" y="1416"/>
                    <a:pt x="2959" y="912"/>
                  </a:cubicBezTo>
                  <a:cubicBezTo>
                    <a:pt x="2536" y="412"/>
                    <a:pt x="1824" y="2"/>
                    <a:pt x="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AC12DDA-B38D-98FB-D711-CE1C135C67A9}"/>
              </a:ext>
            </a:extLst>
          </p:cNvPr>
          <p:cNvSpPr txBox="1"/>
          <p:nvPr/>
        </p:nvSpPr>
        <p:spPr>
          <a:xfrm>
            <a:off x="8555981" y="4305670"/>
            <a:ext cx="442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886F4B-02C4-3CFC-C864-FCF4D66A56D9}"/>
              </a:ext>
            </a:extLst>
          </p:cNvPr>
          <p:cNvSpPr txBox="1"/>
          <p:nvPr/>
        </p:nvSpPr>
        <p:spPr>
          <a:xfrm>
            <a:off x="1918788" y="1459053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OBJETIVO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FD7EF-EDBC-BE9E-CDE8-903127D872C3}"/>
              </a:ext>
            </a:extLst>
          </p:cNvPr>
          <p:cNvSpPr txBox="1"/>
          <p:nvPr/>
        </p:nvSpPr>
        <p:spPr>
          <a:xfrm>
            <a:off x="1927006" y="2587832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Planteamiento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Sistemas de servicio</a:t>
            </a:r>
          </a:p>
        </p:txBody>
      </p:sp>
      <p:sp>
        <p:nvSpPr>
          <p:cNvPr id="18" name="Google Shape;1153;p63">
            <a:extLst>
              <a:ext uri="{FF2B5EF4-FFF2-40B4-BE49-F238E27FC236}">
                <a16:creationId xmlns:a16="http://schemas.microsoft.com/office/drawing/2014/main" id="{2422974B-BEA3-C88D-2008-164AEF1EA398}"/>
              </a:ext>
            </a:extLst>
          </p:cNvPr>
          <p:cNvSpPr/>
          <p:nvPr/>
        </p:nvSpPr>
        <p:spPr>
          <a:xfrm rot="6210058">
            <a:off x="3013516" y="3366062"/>
            <a:ext cx="812178" cy="733278"/>
          </a:xfrm>
          <a:custGeom>
            <a:avLst/>
            <a:gdLst/>
            <a:ahLst/>
            <a:cxnLst/>
            <a:rect l="l" t="t" r="r" b="b"/>
            <a:pathLst>
              <a:path w="24633" h="22240" extrusionOk="0">
                <a:moveTo>
                  <a:pt x="4277" y="0"/>
                </a:moveTo>
                <a:cubicBezTo>
                  <a:pt x="3437" y="0"/>
                  <a:pt x="2624" y="373"/>
                  <a:pt x="1959" y="1105"/>
                </a:cubicBezTo>
                <a:cubicBezTo>
                  <a:pt x="1654" y="1442"/>
                  <a:pt x="1394" y="1838"/>
                  <a:pt x="1187" y="2243"/>
                </a:cubicBezTo>
                <a:cubicBezTo>
                  <a:pt x="285" y="4012"/>
                  <a:pt x="1" y="5924"/>
                  <a:pt x="294" y="7854"/>
                </a:cubicBezTo>
                <a:cubicBezTo>
                  <a:pt x="1018" y="12636"/>
                  <a:pt x="3281" y="16570"/>
                  <a:pt x="7157" y="19499"/>
                </a:cubicBezTo>
                <a:cubicBezTo>
                  <a:pt x="9269" y="21093"/>
                  <a:pt x="11589" y="22238"/>
                  <a:pt x="14328" y="22239"/>
                </a:cubicBezTo>
                <a:cubicBezTo>
                  <a:pt x="18252" y="22218"/>
                  <a:pt x="22214" y="19420"/>
                  <a:pt x="23544" y="15731"/>
                </a:cubicBezTo>
                <a:cubicBezTo>
                  <a:pt x="24633" y="12717"/>
                  <a:pt x="24032" y="9778"/>
                  <a:pt x="21943" y="7865"/>
                </a:cubicBezTo>
                <a:cubicBezTo>
                  <a:pt x="20404" y="6455"/>
                  <a:pt x="18635" y="5883"/>
                  <a:pt x="16700" y="5883"/>
                </a:cubicBezTo>
                <a:cubicBezTo>
                  <a:pt x="16223" y="5883"/>
                  <a:pt x="15735" y="5918"/>
                  <a:pt x="15239" y="5984"/>
                </a:cubicBezTo>
                <a:cubicBezTo>
                  <a:pt x="13952" y="6153"/>
                  <a:pt x="12662" y="6297"/>
                  <a:pt x="11369" y="6409"/>
                </a:cubicBezTo>
                <a:cubicBezTo>
                  <a:pt x="11325" y="6413"/>
                  <a:pt x="11282" y="6414"/>
                  <a:pt x="11239" y="6414"/>
                </a:cubicBezTo>
                <a:cubicBezTo>
                  <a:pt x="10744" y="6414"/>
                  <a:pt x="10346" y="6155"/>
                  <a:pt x="10084" y="5686"/>
                </a:cubicBezTo>
                <a:cubicBezTo>
                  <a:pt x="9800" y="5180"/>
                  <a:pt x="9500" y="4684"/>
                  <a:pt x="9202" y="4185"/>
                </a:cubicBezTo>
                <a:cubicBezTo>
                  <a:pt x="8397" y="2833"/>
                  <a:pt x="7482" y="1571"/>
                  <a:pt x="6179" y="648"/>
                </a:cubicBezTo>
                <a:cubicBezTo>
                  <a:pt x="5566" y="214"/>
                  <a:pt x="4914" y="0"/>
                  <a:pt x="4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63;p63">
            <a:extLst>
              <a:ext uri="{FF2B5EF4-FFF2-40B4-BE49-F238E27FC236}">
                <a16:creationId xmlns:a16="http://schemas.microsoft.com/office/drawing/2014/main" id="{BD843153-446D-560B-9D19-B84952670EB5}"/>
              </a:ext>
            </a:extLst>
          </p:cNvPr>
          <p:cNvSpPr txBox="1">
            <a:spLocks/>
          </p:cNvSpPr>
          <p:nvPr/>
        </p:nvSpPr>
        <p:spPr>
          <a:xfrm>
            <a:off x="3551611" y="3638539"/>
            <a:ext cx="2637000" cy="484500"/>
          </a:xfrm>
          <a:prstGeom prst="rect">
            <a:avLst/>
          </a:prstGeom>
          <a:noFill/>
          <a:ln>
            <a:noFill/>
          </a:ln>
          <a:effectLst>
            <a:outerShdw dist="19050" dir="21300000" algn="bl" rotWithShape="0">
              <a:schemeClr val="accent4">
                <a:alpha val="85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use Memoirs"/>
              <a:buNone/>
              <a:defRPr sz="2800" b="0" i="0" u="none" strike="noStrike" cap="none">
                <a:solidFill>
                  <a:schemeClr val="accent1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Referencias</a:t>
            </a:r>
          </a:p>
        </p:txBody>
      </p:sp>
      <p:sp>
        <p:nvSpPr>
          <p:cNvPr id="20" name="Google Shape;1169;p63">
            <a:extLst>
              <a:ext uri="{FF2B5EF4-FFF2-40B4-BE49-F238E27FC236}">
                <a16:creationId xmlns:a16="http://schemas.microsoft.com/office/drawing/2014/main" id="{485236B6-EBE5-F1A0-FE0F-17CB70378438}"/>
              </a:ext>
            </a:extLst>
          </p:cNvPr>
          <p:cNvSpPr txBox="1">
            <a:spLocks/>
          </p:cNvSpPr>
          <p:nvPr/>
        </p:nvSpPr>
        <p:spPr>
          <a:xfrm>
            <a:off x="2988845" y="3405821"/>
            <a:ext cx="640200" cy="640200"/>
          </a:xfrm>
          <a:prstGeom prst="rect">
            <a:avLst/>
          </a:prstGeom>
          <a:noFill/>
          <a:ln>
            <a:noFill/>
          </a:ln>
          <a:effectLst>
            <a:outerShdw dist="19050" dir="21300000" algn="bl" rotWithShape="0">
              <a:schemeClr val="accent4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use Memoirs"/>
              <a:buNone/>
              <a:defRPr sz="4000" b="0" i="0" u="none" strike="noStrike" cap="none">
                <a:solidFill>
                  <a:schemeClr val="lt1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" name="Google Shape;1153;p63">
            <a:extLst>
              <a:ext uri="{FF2B5EF4-FFF2-40B4-BE49-F238E27FC236}">
                <a16:creationId xmlns:a16="http://schemas.microsoft.com/office/drawing/2014/main" id="{944BB3A4-D7DC-870B-B4B9-05F1B0F1B4CB}"/>
              </a:ext>
            </a:extLst>
          </p:cNvPr>
          <p:cNvSpPr/>
          <p:nvPr/>
        </p:nvSpPr>
        <p:spPr>
          <a:xfrm rot="6210058">
            <a:off x="4601608" y="1989188"/>
            <a:ext cx="812178" cy="733278"/>
          </a:xfrm>
          <a:custGeom>
            <a:avLst/>
            <a:gdLst/>
            <a:ahLst/>
            <a:cxnLst/>
            <a:rect l="l" t="t" r="r" b="b"/>
            <a:pathLst>
              <a:path w="24633" h="22240" extrusionOk="0">
                <a:moveTo>
                  <a:pt x="4277" y="0"/>
                </a:moveTo>
                <a:cubicBezTo>
                  <a:pt x="3437" y="0"/>
                  <a:pt x="2624" y="373"/>
                  <a:pt x="1959" y="1105"/>
                </a:cubicBezTo>
                <a:cubicBezTo>
                  <a:pt x="1654" y="1442"/>
                  <a:pt x="1394" y="1838"/>
                  <a:pt x="1187" y="2243"/>
                </a:cubicBezTo>
                <a:cubicBezTo>
                  <a:pt x="285" y="4012"/>
                  <a:pt x="1" y="5924"/>
                  <a:pt x="294" y="7854"/>
                </a:cubicBezTo>
                <a:cubicBezTo>
                  <a:pt x="1018" y="12636"/>
                  <a:pt x="3281" y="16570"/>
                  <a:pt x="7157" y="19499"/>
                </a:cubicBezTo>
                <a:cubicBezTo>
                  <a:pt x="9269" y="21093"/>
                  <a:pt x="11589" y="22238"/>
                  <a:pt x="14328" y="22239"/>
                </a:cubicBezTo>
                <a:cubicBezTo>
                  <a:pt x="18252" y="22218"/>
                  <a:pt x="22214" y="19420"/>
                  <a:pt x="23544" y="15731"/>
                </a:cubicBezTo>
                <a:cubicBezTo>
                  <a:pt x="24633" y="12717"/>
                  <a:pt x="24032" y="9778"/>
                  <a:pt x="21943" y="7865"/>
                </a:cubicBezTo>
                <a:cubicBezTo>
                  <a:pt x="20404" y="6455"/>
                  <a:pt x="18635" y="5883"/>
                  <a:pt x="16700" y="5883"/>
                </a:cubicBezTo>
                <a:cubicBezTo>
                  <a:pt x="16223" y="5883"/>
                  <a:pt x="15735" y="5918"/>
                  <a:pt x="15239" y="5984"/>
                </a:cubicBezTo>
                <a:cubicBezTo>
                  <a:pt x="13952" y="6153"/>
                  <a:pt x="12662" y="6297"/>
                  <a:pt x="11369" y="6409"/>
                </a:cubicBezTo>
                <a:cubicBezTo>
                  <a:pt x="11325" y="6413"/>
                  <a:pt x="11282" y="6414"/>
                  <a:pt x="11239" y="6414"/>
                </a:cubicBezTo>
                <a:cubicBezTo>
                  <a:pt x="10744" y="6414"/>
                  <a:pt x="10346" y="6155"/>
                  <a:pt x="10084" y="5686"/>
                </a:cubicBezTo>
                <a:cubicBezTo>
                  <a:pt x="9800" y="5180"/>
                  <a:pt x="9500" y="4684"/>
                  <a:pt x="9202" y="4185"/>
                </a:cubicBezTo>
                <a:cubicBezTo>
                  <a:pt x="8397" y="2833"/>
                  <a:pt x="7482" y="1571"/>
                  <a:pt x="6179" y="648"/>
                </a:cubicBezTo>
                <a:cubicBezTo>
                  <a:pt x="5566" y="214"/>
                  <a:pt x="4914" y="0"/>
                  <a:pt x="4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63;p63">
            <a:extLst>
              <a:ext uri="{FF2B5EF4-FFF2-40B4-BE49-F238E27FC236}">
                <a16:creationId xmlns:a16="http://schemas.microsoft.com/office/drawing/2014/main" id="{911F5518-7B12-59FD-4012-C8AD9FA48595}"/>
              </a:ext>
            </a:extLst>
          </p:cNvPr>
          <p:cNvSpPr txBox="1">
            <a:spLocks/>
          </p:cNvSpPr>
          <p:nvPr/>
        </p:nvSpPr>
        <p:spPr>
          <a:xfrm>
            <a:off x="5139703" y="2261665"/>
            <a:ext cx="2637000" cy="484500"/>
          </a:xfrm>
          <a:prstGeom prst="rect">
            <a:avLst/>
          </a:prstGeom>
          <a:noFill/>
          <a:ln>
            <a:noFill/>
          </a:ln>
          <a:effectLst>
            <a:outerShdw dist="19050" dir="21300000" algn="bl" rotWithShape="0">
              <a:schemeClr val="accent4">
                <a:alpha val="85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use Memoirs"/>
              <a:buNone/>
              <a:defRPr sz="2800" b="0" i="0" u="none" strike="noStrike" cap="none">
                <a:solidFill>
                  <a:schemeClr val="accent1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MX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Conclusión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1169;p63">
            <a:extLst>
              <a:ext uri="{FF2B5EF4-FFF2-40B4-BE49-F238E27FC236}">
                <a16:creationId xmlns:a16="http://schemas.microsoft.com/office/drawing/2014/main" id="{1C7A038E-70DC-F2EA-A7BA-4515063501EB}"/>
              </a:ext>
            </a:extLst>
          </p:cNvPr>
          <p:cNvSpPr txBox="1">
            <a:spLocks/>
          </p:cNvSpPr>
          <p:nvPr/>
        </p:nvSpPr>
        <p:spPr>
          <a:xfrm>
            <a:off x="4576937" y="2028947"/>
            <a:ext cx="640200" cy="640200"/>
          </a:xfrm>
          <a:prstGeom prst="rect">
            <a:avLst/>
          </a:prstGeom>
          <a:noFill/>
          <a:ln>
            <a:noFill/>
          </a:ln>
          <a:effectLst>
            <a:outerShdw dist="19050" dir="21300000" algn="bl" rotWithShape="0">
              <a:schemeClr val="accent4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use Memoirs"/>
              <a:buNone/>
              <a:defRPr sz="4000" b="0" i="0" u="none" strike="noStrike" cap="none">
                <a:solidFill>
                  <a:schemeClr val="lt1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64"/>
          <p:cNvSpPr/>
          <p:nvPr/>
        </p:nvSpPr>
        <p:spPr>
          <a:xfrm rot="178506">
            <a:off x="-994875" y="-2459721"/>
            <a:ext cx="7650276" cy="7420085"/>
          </a:xfrm>
          <a:custGeom>
            <a:avLst/>
            <a:gdLst/>
            <a:ahLst/>
            <a:cxnLst/>
            <a:rect l="l" t="t" r="r" b="b"/>
            <a:pathLst>
              <a:path w="44639" h="51038" extrusionOk="0">
                <a:moveTo>
                  <a:pt x="11101" y="1"/>
                </a:moveTo>
                <a:cubicBezTo>
                  <a:pt x="8976" y="1"/>
                  <a:pt x="6873" y="442"/>
                  <a:pt x="4778" y="1423"/>
                </a:cubicBezTo>
                <a:cubicBezTo>
                  <a:pt x="1985" y="2733"/>
                  <a:pt x="749" y="4952"/>
                  <a:pt x="359" y="7810"/>
                </a:cubicBezTo>
                <a:cubicBezTo>
                  <a:pt x="0" y="10438"/>
                  <a:pt x="809" y="12834"/>
                  <a:pt x="1969" y="15146"/>
                </a:cubicBezTo>
                <a:cubicBezTo>
                  <a:pt x="3505" y="18206"/>
                  <a:pt x="5723" y="20724"/>
                  <a:pt x="8222" y="23006"/>
                </a:cubicBezTo>
                <a:cubicBezTo>
                  <a:pt x="9133" y="23837"/>
                  <a:pt x="9374" y="24649"/>
                  <a:pt x="8965" y="25872"/>
                </a:cubicBezTo>
                <a:cubicBezTo>
                  <a:pt x="7788" y="29380"/>
                  <a:pt x="6570" y="32884"/>
                  <a:pt x="6068" y="36581"/>
                </a:cubicBezTo>
                <a:cubicBezTo>
                  <a:pt x="5825" y="38382"/>
                  <a:pt x="5789" y="40172"/>
                  <a:pt x="6152" y="41961"/>
                </a:cubicBezTo>
                <a:cubicBezTo>
                  <a:pt x="6732" y="44827"/>
                  <a:pt x="8468" y="46786"/>
                  <a:pt x="10996" y="48110"/>
                </a:cubicBezTo>
                <a:cubicBezTo>
                  <a:pt x="14976" y="50196"/>
                  <a:pt x="19270" y="50915"/>
                  <a:pt x="24526" y="51038"/>
                </a:cubicBezTo>
                <a:cubicBezTo>
                  <a:pt x="25830" y="50885"/>
                  <a:pt x="27951" y="50726"/>
                  <a:pt x="30040" y="50377"/>
                </a:cubicBezTo>
                <a:cubicBezTo>
                  <a:pt x="36003" y="49383"/>
                  <a:pt x="40333" y="46233"/>
                  <a:pt x="42791" y="40605"/>
                </a:cubicBezTo>
                <a:cubicBezTo>
                  <a:pt x="44638" y="36377"/>
                  <a:pt x="44468" y="32358"/>
                  <a:pt x="41825" y="28516"/>
                </a:cubicBezTo>
                <a:cubicBezTo>
                  <a:pt x="41235" y="27658"/>
                  <a:pt x="40622" y="26815"/>
                  <a:pt x="39992" y="25987"/>
                </a:cubicBezTo>
                <a:cubicBezTo>
                  <a:pt x="39600" y="25471"/>
                  <a:pt x="39515" y="24958"/>
                  <a:pt x="39625" y="24307"/>
                </a:cubicBezTo>
                <a:cubicBezTo>
                  <a:pt x="39792" y="23329"/>
                  <a:pt x="39952" y="22307"/>
                  <a:pt x="39846" y="21333"/>
                </a:cubicBezTo>
                <a:cubicBezTo>
                  <a:pt x="39488" y="18055"/>
                  <a:pt x="38016" y="15218"/>
                  <a:pt x="35805" y="12848"/>
                </a:cubicBezTo>
                <a:cubicBezTo>
                  <a:pt x="30328" y="6977"/>
                  <a:pt x="23708" y="2902"/>
                  <a:pt x="15962" y="715"/>
                </a:cubicBezTo>
                <a:cubicBezTo>
                  <a:pt x="14325" y="253"/>
                  <a:pt x="12707" y="1"/>
                  <a:pt x="111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4"/>
          <p:cNvSpPr txBox="1">
            <a:spLocks noGrp="1"/>
          </p:cNvSpPr>
          <p:nvPr>
            <p:ph type="title"/>
          </p:nvPr>
        </p:nvSpPr>
        <p:spPr>
          <a:xfrm>
            <a:off x="720000" y="4566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  INTRODUCCIÓN</a:t>
            </a:r>
            <a:endParaRPr dirty="0"/>
          </a:p>
        </p:txBody>
      </p:sp>
      <p:sp>
        <p:nvSpPr>
          <p:cNvPr id="1315" name="Google Shape;1315;p64"/>
          <p:cNvSpPr txBox="1">
            <a:spLocks noGrp="1"/>
          </p:cNvSpPr>
          <p:nvPr>
            <p:ph type="subTitle" idx="1"/>
          </p:nvPr>
        </p:nvSpPr>
        <p:spPr>
          <a:xfrm>
            <a:off x="754116" y="1557856"/>
            <a:ext cx="4525500" cy="221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>
              <a:buClr>
                <a:srgbClr val="000000"/>
              </a:buClr>
              <a:buNone/>
            </a:pPr>
            <a:r>
              <a:rPr lang="es-MX" sz="2400" dirty="0">
                <a:solidFill>
                  <a:schemeClr val="tx2">
                    <a:lumMod val="10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  <a:sym typeface="Arial"/>
              </a:rPr>
              <a:t>¿Qué es la teoría de colas?</a:t>
            </a:r>
          </a:p>
          <a:p>
            <a:pPr marL="139700" indent="0">
              <a:buClr>
                <a:srgbClr val="000000"/>
              </a:buClr>
              <a:buNone/>
            </a:pPr>
            <a:endParaRPr lang="es-MX" sz="2400" dirty="0">
              <a:solidFill>
                <a:schemeClr val="tx2">
                  <a:lumMod val="10000"/>
                </a:schemeClr>
              </a:solidFill>
              <a:latin typeface="Dreaming Outloud Pro" panose="03050502040302030504" pitchFamily="66" charset="0"/>
              <a:cs typeface="Dreaming Outloud Pro" panose="03050502040302030504" pitchFamily="66" charset="0"/>
              <a:sym typeface="Arial"/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s-MX" dirty="0">
                <a:solidFill>
                  <a:schemeClr val="tx2">
                    <a:lumMod val="10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  <a:sym typeface="Arial"/>
              </a:rPr>
              <a:t>La teoría de colas se basa en el concepto de que los clientes llegan a una línea de espera y son atendidos por uno o más servidores. Estudia las características del proceso de llegada de los clientes, el tiempo de servicio y el comportamiento de los sistemas de colas. . </a:t>
            </a:r>
            <a:endParaRPr dirty="0">
              <a:solidFill>
                <a:schemeClr val="tx2">
                  <a:lumMod val="10000"/>
                </a:schemeClr>
              </a:solidFill>
              <a:latin typeface="Dreaming Outloud Pro" panose="03050502040302030504" pitchFamily="66" charset="0"/>
              <a:cs typeface="Dreaming Outloud Pro" panose="03050502040302030504" pitchFamily="66" charset="0"/>
              <a:sym typeface="Arial"/>
            </a:endParaRPr>
          </a:p>
        </p:txBody>
      </p:sp>
      <p:grpSp>
        <p:nvGrpSpPr>
          <p:cNvPr id="1316" name="Google Shape;1316;p64"/>
          <p:cNvGrpSpPr/>
          <p:nvPr/>
        </p:nvGrpSpPr>
        <p:grpSpPr>
          <a:xfrm>
            <a:off x="6748274" y="411386"/>
            <a:ext cx="2334665" cy="2257059"/>
            <a:chOff x="2487375" y="1577925"/>
            <a:chExt cx="2820325" cy="2726575"/>
          </a:xfrm>
        </p:grpSpPr>
        <p:sp>
          <p:nvSpPr>
            <p:cNvPr id="1317" name="Google Shape;1317;p64"/>
            <p:cNvSpPr/>
            <p:nvPr/>
          </p:nvSpPr>
          <p:spPr>
            <a:xfrm>
              <a:off x="2487375" y="1585600"/>
              <a:ext cx="1972950" cy="2711175"/>
            </a:xfrm>
            <a:custGeom>
              <a:avLst/>
              <a:gdLst/>
              <a:ahLst/>
              <a:cxnLst/>
              <a:rect l="l" t="t" r="r" b="b"/>
              <a:pathLst>
                <a:path w="78918" h="108447" extrusionOk="0">
                  <a:moveTo>
                    <a:pt x="65095" y="1"/>
                  </a:moveTo>
                  <a:cubicBezTo>
                    <a:pt x="55758" y="1"/>
                    <a:pt x="43140" y="1877"/>
                    <a:pt x="31949" y="9924"/>
                  </a:cubicBezTo>
                  <a:cubicBezTo>
                    <a:pt x="21733" y="17269"/>
                    <a:pt x="8952" y="31957"/>
                    <a:pt x="6368" y="53706"/>
                  </a:cubicBezTo>
                  <a:cubicBezTo>
                    <a:pt x="0" y="107315"/>
                    <a:pt x="39408" y="108447"/>
                    <a:pt x="42749" y="108447"/>
                  </a:cubicBezTo>
                  <a:cubicBezTo>
                    <a:pt x="42896" y="108447"/>
                    <a:pt x="42974" y="108445"/>
                    <a:pt x="42974" y="108445"/>
                  </a:cubicBezTo>
                  <a:lnTo>
                    <a:pt x="78918" y="1436"/>
                  </a:lnTo>
                  <a:cubicBezTo>
                    <a:pt x="78918" y="1436"/>
                    <a:pt x="73261" y="1"/>
                    <a:pt x="650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4"/>
            <p:cNvSpPr/>
            <p:nvPr/>
          </p:nvSpPr>
          <p:spPr>
            <a:xfrm>
              <a:off x="2620575" y="1598850"/>
              <a:ext cx="1820600" cy="2698275"/>
            </a:xfrm>
            <a:custGeom>
              <a:avLst/>
              <a:gdLst/>
              <a:ahLst/>
              <a:cxnLst/>
              <a:rect l="l" t="t" r="r" b="b"/>
              <a:pathLst>
                <a:path w="72824" h="107931" extrusionOk="0">
                  <a:moveTo>
                    <a:pt x="62171" y="0"/>
                  </a:moveTo>
                  <a:cubicBezTo>
                    <a:pt x="17697" y="0"/>
                    <a:pt x="1" y="45258"/>
                    <a:pt x="4342" y="73262"/>
                  </a:cubicBezTo>
                  <a:cubicBezTo>
                    <a:pt x="7807" y="95626"/>
                    <a:pt x="24400" y="106283"/>
                    <a:pt x="37646" y="107915"/>
                  </a:cubicBezTo>
                  <a:cubicBezTo>
                    <a:pt x="37675" y="107925"/>
                    <a:pt x="37702" y="107931"/>
                    <a:pt x="37726" y="107931"/>
                  </a:cubicBezTo>
                  <a:cubicBezTo>
                    <a:pt x="38179" y="107931"/>
                    <a:pt x="37686" y="106125"/>
                    <a:pt x="38167" y="106125"/>
                  </a:cubicBezTo>
                  <a:cubicBezTo>
                    <a:pt x="38190" y="106125"/>
                    <a:pt x="38215" y="106129"/>
                    <a:pt x="38243" y="106138"/>
                  </a:cubicBezTo>
                  <a:lnTo>
                    <a:pt x="72823" y="819"/>
                  </a:lnTo>
                  <a:cubicBezTo>
                    <a:pt x="69115" y="264"/>
                    <a:pt x="65565" y="0"/>
                    <a:pt x="62171" y="0"/>
                  </a:cubicBezTo>
                  <a:close/>
                </a:path>
              </a:pathLst>
            </a:custGeom>
            <a:solidFill>
              <a:srgbClr val="191919">
                <a:alpha val="2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4"/>
            <p:cNvSpPr/>
            <p:nvPr/>
          </p:nvSpPr>
          <p:spPr>
            <a:xfrm>
              <a:off x="2811000" y="1610250"/>
              <a:ext cx="2273600" cy="2342675"/>
            </a:xfrm>
            <a:custGeom>
              <a:avLst/>
              <a:gdLst/>
              <a:ahLst/>
              <a:cxnLst/>
              <a:rect l="l" t="t" r="r" b="b"/>
              <a:pathLst>
                <a:path w="90944" h="93707" extrusionOk="0">
                  <a:moveTo>
                    <a:pt x="58784" y="0"/>
                  </a:moveTo>
                  <a:cubicBezTo>
                    <a:pt x="48623" y="0"/>
                    <a:pt x="36902" y="2723"/>
                    <a:pt x="24925" y="11125"/>
                  </a:cubicBezTo>
                  <a:cubicBezTo>
                    <a:pt x="6145" y="24298"/>
                    <a:pt x="1" y="45470"/>
                    <a:pt x="647" y="63257"/>
                  </a:cubicBezTo>
                  <a:cubicBezTo>
                    <a:pt x="647" y="63257"/>
                    <a:pt x="787" y="87231"/>
                    <a:pt x="13054" y="93707"/>
                  </a:cubicBezTo>
                  <a:lnTo>
                    <a:pt x="90943" y="9246"/>
                  </a:lnTo>
                  <a:cubicBezTo>
                    <a:pt x="90943" y="9246"/>
                    <a:pt x="77510" y="0"/>
                    <a:pt x="58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4"/>
            <p:cNvSpPr/>
            <p:nvPr/>
          </p:nvSpPr>
          <p:spPr>
            <a:xfrm>
              <a:off x="2732825" y="1688550"/>
              <a:ext cx="2351775" cy="2264425"/>
            </a:xfrm>
            <a:custGeom>
              <a:avLst/>
              <a:gdLst/>
              <a:ahLst/>
              <a:cxnLst/>
              <a:rect l="l" t="t" r="r" b="b"/>
              <a:pathLst>
                <a:path w="94071" h="90577" extrusionOk="0">
                  <a:moveTo>
                    <a:pt x="63214" y="1"/>
                  </a:moveTo>
                  <a:cubicBezTo>
                    <a:pt x="43608" y="1"/>
                    <a:pt x="27786" y="8039"/>
                    <a:pt x="19511" y="20779"/>
                  </a:cubicBezTo>
                  <a:cubicBezTo>
                    <a:pt x="0" y="50820"/>
                    <a:pt x="7897" y="71906"/>
                    <a:pt x="15288" y="90057"/>
                  </a:cubicBezTo>
                  <a:cubicBezTo>
                    <a:pt x="15579" y="90240"/>
                    <a:pt x="15875" y="90416"/>
                    <a:pt x="16181" y="90577"/>
                  </a:cubicBezTo>
                  <a:lnTo>
                    <a:pt x="94070" y="6116"/>
                  </a:lnTo>
                  <a:lnTo>
                    <a:pt x="93970" y="6049"/>
                  </a:lnTo>
                  <a:cubicBezTo>
                    <a:pt x="83114" y="1890"/>
                    <a:pt x="72719" y="1"/>
                    <a:pt x="63214" y="1"/>
                  </a:cubicBezTo>
                  <a:close/>
                </a:path>
              </a:pathLst>
            </a:custGeom>
            <a:solidFill>
              <a:srgbClr val="191919">
                <a:alpha val="2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4"/>
            <p:cNvSpPr/>
            <p:nvPr/>
          </p:nvSpPr>
          <p:spPr>
            <a:xfrm>
              <a:off x="2737950" y="1657050"/>
              <a:ext cx="2568575" cy="2546025"/>
            </a:xfrm>
            <a:custGeom>
              <a:avLst/>
              <a:gdLst/>
              <a:ahLst/>
              <a:cxnLst/>
              <a:rect l="l" t="t" r="r" b="b"/>
              <a:pathLst>
                <a:path w="102743" h="101841" extrusionOk="0">
                  <a:moveTo>
                    <a:pt x="58789" y="0"/>
                  </a:moveTo>
                  <a:cubicBezTo>
                    <a:pt x="56530" y="0"/>
                    <a:pt x="54132" y="968"/>
                    <a:pt x="51718" y="3765"/>
                  </a:cubicBezTo>
                  <a:cubicBezTo>
                    <a:pt x="48361" y="7654"/>
                    <a:pt x="45384" y="8392"/>
                    <a:pt x="42624" y="8392"/>
                  </a:cubicBezTo>
                  <a:cubicBezTo>
                    <a:pt x="40936" y="8392"/>
                    <a:pt x="39330" y="8116"/>
                    <a:pt x="37767" y="8116"/>
                  </a:cubicBezTo>
                  <a:cubicBezTo>
                    <a:pt x="35403" y="8116"/>
                    <a:pt x="33138" y="8748"/>
                    <a:pt x="30845" y="11925"/>
                  </a:cubicBezTo>
                  <a:cubicBezTo>
                    <a:pt x="24557" y="20633"/>
                    <a:pt x="29171" y="25802"/>
                    <a:pt x="21546" y="26908"/>
                  </a:cubicBezTo>
                  <a:cubicBezTo>
                    <a:pt x="13921" y="28013"/>
                    <a:pt x="5203" y="31103"/>
                    <a:pt x="11295" y="42922"/>
                  </a:cubicBezTo>
                  <a:cubicBezTo>
                    <a:pt x="17387" y="54741"/>
                    <a:pt x="4388" y="58249"/>
                    <a:pt x="2400" y="63177"/>
                  </a:cubicBezTo>
                  <a:cubicBezTo>
                    <a:pt x="0" y="69127"/>
                    <a:pt x="3412" y="73389"/>
                    <a:pt x="13044" y="79156"/>
                  </a:cubicBezTo>
                  <a:cubicBezTo>
                    <a:pt x="22677" y="84921"/>
                    <a:pt x="11035" y="92012"/>
                    <a:pt x="15655" y="97648"/>
                  </a:cubicBezTo>
                  <a:cubicBezTo>
                    <a:pt x="18551" y="101181"/>
                    <a:pt x="23591" y="101840"/>
                    <a:pt x="26949" y="101840"/>
                  </a:cubicBezTo>
                  <a:cubicBezTo>
                    <a:pt x="28948" y="101840"/>
                    <a:pt x="30351" y="101607"/>
                    <a:pt x="30351" y="101607"/>
                  </a:cubicBezTo>
                  <a:lnTo>
                    <a:pt x="98518" y="21436"/>
                  </a:lnTo>
                  <a:cubicBezTo>
                    <a:pt x="98518" y="21436"/>
                    <a:pt x="102742" y="13716"/>
                    <a:pt x="98942" y="8469"/>
                  </a:cubicBezTo>
                  <a:cubicBezTo>
                    <a:pt x="98070" y="7265"/>
                    <a:pt x="97136" y="6863"/>
                    <a:pt x="96154" y="6863"/>
                  </a:cubicBezTo>
                  <a:cubicBezTo>
                    <a:pt x="94169" y="6863"/>
                    <a:pt x="91987" y="8507"/>
                    <a:pt x="89726" y="8507"/>
                  </a:cubicBezTo>
                  <a:cubicBezTo>
                    <a:pt x="88227" y="8507"/>
                    <a:pt x="86693" y="7784"/>
                    <a:pt x="85159" y="5379"/>
                  </a:cubicBezTo>
                  <a:cubicBezTo>
                    <a:pt x="83124" y="2188"/>
                    <a:pt x="80889" y="1120"/>
                    <a:pt x="78772" y="1120"/>
                  </a:cubicBezTo>
                  <a:cubicBezTo>
                    <a:pt x="75696" y="1120"/>
                    <a:pt x="72867" y="3375"/>
                    <a:pt x="71258" y="4644"/>
                  </a:cubicBezTo>
                  <a:cubicBezTo>
                    <a:pt x="71043" y="4814"/>
                    <a:pt x="70793" y="4890"/>
                    <a:pt x="70510" y="4890"/>
                  </a:cubicBezTo>
                  <a:cubicBezTo>
                    <a:pt x="68236" y="4890"/>
                    <a:pt x="63865" y="0"/>
                    <a:pt x="58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4"/>
            <p:cNvSpPr/>
            <p:nvPr/>
          </p:nvSpPr>
          <p:spPr>
            <a:xfrm>
              <a:off x="2988225" y="1777025"/>
              <a:ext cx="2254100" cy="2403375"/>
            </a:xfrm>
            <a:custGeom>
              <a:avLst/>
              <a:gdLst/>
              <a:ahLst/>
              <a:cxnLst/>
              <a:rect l="l" t="t" r="r" b="b"/>
              <a:pathLst>
                <a:path w="90164" h="96135" extrusionOk="0">
                  <a:moveTo>
                    <a:pt x="47410" y="0"/>
                  </a:moveTo>
                  <a:cubicBezTo>
                    <a:pt x="45978" y="0"/>
                    <a:pt x="44522" y="344"/>
                    <a:pt x="43045" y="1172"/>
                  </a:cubicBezTo>
                  <a:cubicBezTo>
                    <a:pt x="37147" y="4236"/>
                    <a:pt x="31618" y="6851"/>
                    <a:pt x="26210" y="10694"/>
                  </a:cubicBezTo>
                  <a:cubicBezTo>
                    <a:pt x="23136" y="13065"/>
                    <a:pt x="22926" y="19287"/>
                    <a:pt x="19034" y="21739"/>
                  </a:cubicBezTo>
                  <a:cubicBezTo>
                    <a:pt x="14365" y="24683"/>
                    <a:pt x="8916" y="28116"/>
                    <a:pt x="6986" y="33680"/>
                  </a:cubicBezTo>
                  <a:cubicBezTo>
                    <a:pt x="5714" y="37527"/>
                    <a:pt x="7797" y="41869"/>
                    <a:pt x="6114" y="45755"/>
                  </a:cubicBezTo>
                  <a:cubicBezTo>
                    <a:pt x="4841" y="49603"/>
                    <a:pt x="948" y="52055"/>
                    <a:pt x="127" y="56270"/>
                  </a:cubicBezTo>
                  <a:cubicBezTo>
                    <a:pt x="1" y="59176"/>
                    <a:pt x="325" y="62451"/>
                    <a:pt x="2615" y="64705"/>
                  </a:cubicBezTo>
                  <a:cubicBezTo>
                    <a:pt x="9854" y="71017"/>
                    <a:pt x="9066" y="79777"/>
                    <a:pt x="11556" y="88212"/>
                  </a:cubicBezTo>
                  <a:cubicBezTo>
                    <a:pt x="12953" y="92351"/>
                    <a:pt x="16583" y="95214"/>
                    <a:pt x="20914" y="96135"/>
                  </a:cubicBezTo>
                  <a:lnTo>
                    <a:pt x="88507" y="16636"/>
                  </a:lnTo>
                  <a:cubicBezTo>
                    <a:pt x="88507" y="16636"/>
                    <a:pt x="89586" y="14660"/>
                    <a:pt x="90163" y="12030"/>
                  </a:cubicBezTo>
                  <a:cubicBezTo>
                    <a:pt x="84293" y="11416"/>
                    <a:pt x="77950" y="6167"/>
                    <a:pt x="72720" y="4436"/>
                  </a:cubicBezTo>
                  <a:cubicBezTo>
                    <a:pt x="72238" y="4228"/>
                    <a:pt x="71761" y="4139"/>
                    <a:pt x="71287" y="4139"/>
                  </a:cubicBezTo>
                  <a:cubicBezTo>
                    <a:pt x="68673" y="4139"/>
                    <a:pt x="66133" y="6818"/>
                    <a:pt x="63134" y="6818"/>
                  </a:cubicBezTo>
                  <a:cubicBezTo>
                    <a:pt x="62289" y="6818"/>
                    <a:pt x="61408" y="6606"/>
                    <a:pt x="60479" y="6061"/>
                  </a:cubicBezTo>
                  <a:cubicBezTo>
                    <a:pt x="56446" y="3617"/>
                    <a:pt x="52054" y="0"/>
                    <a:pt x="47410" y="0"/>
                  </a:cubicBezTo>
                  <a:close/>
                </a:path>
              </a:pathLst>
            </a:custGeom>
            <a:solidFill>
              <a:srgbClr val="191919">
                <a:alpha val="2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4"/>
            <p:cNvSpPr/>
            <p:nvPr/>
          </p:nvSpPr>
          <p:spPr>
            <a:xfrm>
              <a:off x="2879050" y="1892775"/>
              <a:ext cx="2424875" cy="2400725"/>
            </a:xfrm>
            <a:custGeom>
              <a:avLst/>
              <a:gdLst/>
              <a:ahLst/>
              <a:cxnLst/>
              <a:rect l="l" t="t" r="r" b="b"/>
              <a:pathLst>
                <a:path w="96995" h="96029" extrusionOk="0">
                  <a:moveTo>
                    <a:pt x="61796" y="1"/>
                  </a:moveTo>
                  <a:cubicBezTo>
                    <a:pt x="25682" y="1"/>
                    <a:pt x="0" y="37437"/>
                    <a:pt x="14033" y="72072"/>
                  </a:cubicBezTo>
                  <a:cubicBezTo>
                    <a:pt x="19708" y="86080"/>
                    <a:pt x="27426" y="96028"/>
                    <a:pt x="27426" y="96028"/>
                  </a:cubicBezTo>
                  <a:cubicBezTo>
                    <a:pt x="49946" y="65614"/>
                    <a:pt x="86609" y="28817"/>
                    <a:pt x="95665" y="19857"/>
                  </a:cubicBezTo>
                  <a:cubicBezTo>
                    <a:pt x="96874" y="18661"/>
                    <a:pt x="96995" y="16740"/>
                    <a:pt x="95928" y="15414"/>
                  </a:cubicBezTo>
                  <a:cubicBezTo>
                    <a:pt x="88039" y="5612"/>
                    <a:pt x="77854" y="1454"/>
                    <a:pt x="67658" y="326"/>
                  </a:cubicBezTo>
                  <a:cubicBezTo>
                    <a:pt x="65677" y="107"/>
                    <a:pt x="63722" y="1"/>
                    <a:pt x="61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4"/>
            <p:cNvSpPr/>
            <p:nvPr/>
          </p:nvSpPr>
          <p:spPr>
            <a:xfrm>
              <a:off x="2911425" y="1916200"/>
              <a:ext cx="1428175" cy="1804850"/>
            </a:xfrm>
            <a:custGeom>
              <a:avLst/>
              <a:gdLst/>
              <a:ahLst/>
              <a:cxnLst/>
              <a:rect l="l" t="t" r="r" b="b"/>
              <a:pathLst>
                <a:path w="57127" h="72194" extrusionOk="0">
                  <a:moveTo>
                    <a:pt x="50796" y="0"/>
                  </a:moveTo>
                  <a:lnTo>
                    <a:pt x="50796" y="0"/>
                  </a:lnTo>
                  <a:cubicBezTo>
                    <a:pt x="19988" y="5960"/>
                    <a:pt x="0" y="39696"/>
                    <a:pt x="12738" y="71135"/>
                  </a:cubicBezTo>
                  <a:cubicBezTo>
                    <a:pt x="12883" y="71493"/>
                    <a:pt x="13032" y="71842"/>
                    <a:pt x="13178" y="72194"/>
                  </a:cubicBezTo>
                  <a:cubicBezTo>
                    <a:pt x="17413" y="69159"/>
                    <a:pt x="21255" y="65627"/>
                    <a:pt x="24515" y="61410"/>
                  </a:cubicBezTo>
                  <a:cubicBezTo>
                    <a:pt x="37791" y="43937"/>
                    <a:pt x="57126" y="22643"/>
                    <a:pt x="507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4"/>
            <p:cNvSpPr/>
            <p:nvPr/>
          </p:nvSpPr>
          <p:spPr>
            <a:xfrm>
              <a:off x="3593075" y="2346850"/>
              <a:ext cx="147500" cy="209375"/>
            </a:xfrm>
            <a:custGeom>
              <a:avLst/>
              <a:gdLst/>
              <a:ahLst/>
              <a:cxnLst/>
              <a:rect l="l" t="t" r="r" b="b"/>
              <a:pathLst>
                <a:path w="5900" h="8375" extrusionOk="0">
                  <a:moveTo>
                    <a:pt x="2518" y="1"/>
                  </a:moveTo>
                  <a:cubicBezTo>
                    <a:pt x="2486" y="1"/>
                    <a:pt x="2453" y="3"/>
                    <a:pt x="2421" y="6"/>
                  </a:cubicBezTo>
                  <a:cubicBezTo>
                    <a:pt x="884" y="158"/>
                    <a:pt x="1" y="3954"/>
                    <a:pt x="164" y="5620"/>
                  </a:cubicBezTo>
                  <a:cubicBezTo>
                    <a:pt x="320" y="7192"/>
                    <a:pt x="1559" y="8375"/>
                    <a:pt x="2991" y="8375"/>
                  </a:cubicBezTo>
                  <a:cubicBezTo>
                    <a:pt x="3076" y="8375"/>
                    <a:pt x="3162" y="8371"/>
                    <a:pt x="3248" y="8362"/>
                  </a:cubicBezTo>
                  <a:cubicBezTo>
                    <a:pt x="4786" y="8209"/>
                    <a:pt x="5900" y="6734"/>
                    <a:pt x="5735" y="5069"/>
                  </a:cubicBezTo>
                  <a:cubicBezTo>
                    <a:pt x="5574" y="3438"/>
                    <a:pt x="4027" y="1"/>
                    <a:pt x="25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4"/>
            <p:cNvSpPr/>
            <p:nvPr/>
          </p:nvSpPr>
          <p:spPr>
            <a:xfrm>
              <a:off x="3569600" y="3530975"/>
              <a:ext cx="147550" cy="209375"/>
            </a:xfrm>
            <a:custGeom>
              <a:avLst/>
              <a:gdLst/>
              <a:ahLst/>
              <a:cxnLst/>
              <a:rect l="l" t="t" r="r" b="b"/>
              <a:pathLst>
                <a:path w="5902" h="8375" extrusionOk="0">
                  <a:moveTo>
                    <a:pt x="2519" y="1"/>
                  </a:moveTo>
                  <a:cubicBezTo>
                    <a:pt x="2487" y="1"/>
                    <a:pt x="2455" y="2"/>
                    <a:pt x="2423" y="6"/>
                  </a:cubicBezTo>
                  <a:cubicBezTo>
                    <a:pt x="885" y="159"/>
                    <a:pt x="0" y="3954"/>
                    <a:pt x="166" y="5620"/>
                  </a:cubicBezTo>
                  <a:cubicBezTo>
                    <a:pt x="321" y="7192"/>
                    <a:pt x="1561" y="8375"/>
                    <a:pt x="2992" y="8375"/>
                  </a:cubicBezTo>
                  <a:cubicBezTo>
                    <a:pt x="3078" y="8375"/>
                    <a:pt x="3164" y="8370"/>
                    <a:pt x="3250" y="8362"/>
                  </a:cubicBezTo>
                  <a:cubicBezTo>
                    <a:pt x="4788" y="8209"/>
                    <a:pt x="5901" y="6736"/>
                    <a:pt x="5737" y="5069"/>
                  </a:cubicBezTo>
                  <a:cubicBezTo>
                    <a:pt x="5575" y="3437"/>
                    <a:pt x="4028" y="1"/>
                    <a:pt x="2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4"/>
            <p:cNvSpPr/>
            <p:nvPr/>
          </p:nvSpPr>
          <p:spPr>
            <a:xfrm>
              <a:off x="3836600" y="2390375"/>
              <a:ext cx="105900" cy="84375"/>
            </a:xfrm>
            <a:custGeom>
              <a:avLst/>
              <a:gdLst/>
              <a:ahLst/>
              <a:cxnLst/>
              <a:rect l="l" t="t" r="r" b="b"/>
              <a:pathLst>
                <a:path w="4236" h="3375" extrusionOk="0">
                  <a:moveTo>
                    <a:pt x="1151" y="0"/>
                  </a:moveTo>
                  <a:cubicBezTo>
                    <a:pt x="863" y="0"/>
                    <a:pt x="624" y="68"/>
                    <a:pt x="488" y="235"/>
                  </a:cubicBezTo>
                  <a:cubicBezTo>
                    <a:pt x="1" y="835"/>
                    <a:pt x="1037" y="2485"/>
                    <a:pt x="1688" y="3013"/>
                  </a:cubicBezTo>
                  <a:cubicBezTo>
                    <a:pt x="1985" y="3255"/>
                    <a:pt x="2340" y="3374"/>
                    <a:pt x="2685" y="3374"/>
                  </a:cubicBezTo>
                  <a:cubicBezTo>
                    <a:pt x="3091" y="3374"/>
                    <a:pt x="3482" y="3208"/>
                    <a:pt x="3746" y="2884"/>
                  </a:cubicBezTo>
                  <a:cubicBezTo>
                    <a:pt x="4235" y="2284"/>
                    <a:pt x="4103" y="1369"/>
                    <a:pt x="3453" y="840"/>
                  </a:cubicBezTo>
                  <a:cubicBezTo>
                    <a:pt x="2984" y="459"/>
                    <a:pt x="1901" y="0"/>
                    <a:pt x="1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4"/>
            <p:cNvSpPr/>
            <p:nvPr/>
          </p:nvSpPr>
          <p:spPr>
            <a:xfrm>
              <a:off x="2887975" y="2817425"/>
              <a:ext cx="146075" cy="186875"/>
            </a:xfrm>
            <a:custGeom>
              <a:avLst/>
              <a:gdLst/>
              <a:ahLst/>
              <a:cxnLst/>
              <a:rect l="l" t="t" r="r" b="b"/>
              <a:pathLst>
                <a:path w="5843" h="7475" extrusionOk="0">
                  <a:moveTo>
                    <a:pt x="908" y="1113"/>
                  </a:moveTo>
                  <a:lnTo>
                    <a:pt x="908" y="1113"/>
                  </a:lnTo>
                  <a:cubicBezTo>
                    <a:pt x="904" y="1120"/>
                    <a:pt x="901" y="1126"/>
                    <a:pt x="898" y="1133"/>
                  </a:cubicBezTo>
                  <a:lnTo>
                    <a:pt x="898" y="1133"/>
                  </a:lnTo>
                  <a:cubicBezTo>
                    <a:pt x="901" y="1126"/>
                    <a:pt x="905" y="1120"/>
                    <a:pt x="908" y="1113"/>
                  </a:cubicBezTo>
                  <a:close/>
                  <a:moveTo>
                    <a:pt x="2742" y="0"/>
                  </a:moveTo>
                  <a:cubicBezTo>
                    <a:pt x="2046" y="0"/>
                    <a:pt x="1352" y="349"/>
                    <a:pt x="960" y="1032"/>
                  </a:cubicBezTo>
                  <a:cubicBezTo>
                    <a:pt x="1018" y="968"/>
                    <a:pt x="1096" y="939"/>
                    <a:pt x="1174" y="939"/>
                  </a:cubicBezTo>
                  <a:cubicBezTo>
                    <a:pt x="1378" y="939"/>
                    <a:pt x="1585" y="1133"/>
                    <a:pt x="1466" y="1371"/>
                  </a:cubicBezTo>
                  <a:cubicBezTo>
                    <a:pt x="1405" y="1490"/>
                    <a:pt x="1300" y="1539"/>
                    <a:pt x="1196" y="1539"/>
                  </a:cubicBezTo>
                  <a:cubicBezTo>
                    <a:pt x="996" y="1539"/>
                    <a:pt x="795" y="1358"/>
                    <a:pt x="898" y="1133"/>
                  </a:cubicBezTo>
                  <a:lnTo>
                    <a:pt x="898" y="1133"/>
                  </a:lnTo>
                  <a:cubicBezTo>
                    <a:pt x="239" y="2471"/>
                    <a:pt x="0" y="4076"/>
                    <a:pt x="495" y="5508"/>
                  </a:cubicBezTo>
                  <a:cubicBezTo>
                    <a:pt x="857" y="6557"/>
                    <a:pt x="1701" y="7475"/>
                    <a:pt x="2862" y="7475"/>
                  </a:cubicBezTo>
                  <a:cubicBezTo>
                    <a:pt x="2891" y="7475"/>
                    <a:pt x="2919" y="7474"/>
                    <a:pt x="2948" y="7473"/>
                  </a:cubicBezTo>
                  <a:cubicBezTo>
                    <a:pt x="4275" y="7422"/>
                    <a:pt x="5471" y="6287"/>
                    <a:pt x="5650" y="4993"/>
                  </a:cubicBezTo>
                  <a:cubicBezTo>
                    <a:pt x="5843" y="3604"/>
                    <a:pt x="5200" y="2187"/>
                    <a:pt x="4511" y="1019"/>
                  </a:cubicBezTo>
                  <a:cubicBezTo>
                    <a:pt x="4109" y="336"/>
                    <a:pt x="3425" y="0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4"/>
            <p:cNvSpPr/>
            <p:nvPr/>
          </p:nvSpPr>
          <p:spPr>
            <a:xfrm>
              <a:off x="2907575" y="2840925"/>
              <a:ext cx="20050" cy="15000"/>
            </a:xfrm>
            <a:custGeom>
              <a:avLst/>
              <a:gdLst/>
              <a:ahLst/>
              <a:cxnLst/>
              <a:rect l="l" t="t" r="r" b="b"/>
              <a:pathLst>
                <a:path w="802" h="600" extrusionOk="0">
                  <a:moveTo>
                    <a:pt x="391" y="1"/>
                  </a:moveTo>
                  <a:cubicBezTo>
                    <a:pt x="313" y="1"/>
                    <a:pt x="235" y="29"/>
                    <a:pt x="177" y="94"/>
                  </a:cubicBezTo>
                  <a:cubicBezTo>
                    <a:pt x="157" y="118"/>
                    <a:pt x="140" y="146"/>
                    <a:pt x="125" y="174"/>
                  </a:cubicBezTo>
                  <a:cubicBezTo>
                    <a:pt x="1" y="407"/>
                    <a:pt x="207" y="600"/>
                    <a:pt x="413" y="600"/>
                  </a:cubicBezTo>
                  <a:cubicBezTo>
                    <a:pt x="518" y="600"/>
                    <a:pt x="622" y="550"/>
                    <a:pt x="683" y="432"/>
                  </a:cubicBezTo>
                  <a:cubicBezTo>
                    <a:pt x="802" y="194"/>
                    <a:pt x="594" y="1"/>
                    <a:pt x="391" y="1"/>
                  </a:cubicBezTo>
                  <a:close/>
                </a:path>
              </a:pathLst>
            </a:custGeom>
            <a:solidFill>
              <a:srgbClr val="FF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4"/>
            <p:cNvSpPr/>
            <p:nvPr/>
          </p:nvSpPr>
          <p:spPr>
            <a:xfrm>
              <a:off x="3222875" y="2069900"/>
              <a:ext cx="150150" cy="178375"/>
            </a:xfrm>
            <a:custGeom>
              <a:avLst/>
              <a:gdLst/>
              <a:ahLst/>
              <a:cxnLst/>
              <a:rect l="l" t="t" r="r" b="b"/>
              <a:pathLst>
                <a:path w="6006" h="7135" extrusionOk="0">
                  <a:moveTo>
                    <a:pt x="3187" y="6801"/>
                  </a:moveTo>
                  <a:lnTo>
                    <a:pt x="3187" y="6801"/>
                  </a:lnTo>
                  <a:cubicBezTo>
                    <a:pt x="3180" y="6805"/>
                    <a:pt x="3173" y="6810"/>
                    <a:pt x="3166" y="6814"/>
                  </a:cubicBezTo>
                  <a:cubicBezTo>
                    <a:pt x="3173" y="6810"/>
                    <a:pt x="3180" y="6805"/>
                    <a:pt x="3187" y="6801"/>
                  </a:cubicBezTo>
                  <a:close/>
                  <a:moveTo>
                    <a:pt x="3166" y="6814"/>
                  </a:moveTo>
                  <a:lnTo>
                    <a:pt x="3166" y="6814"/>
                  </a:lnTo>
                  <a:cubicBezTo>
                    <a:pt x="3160" y="6818"/>
                    <a:pt x="3154" y="6822"/>
                    <a:pt x="3147" y="6825"/>
                  </a:cubicBezTo>
                  <a:lnTo>
                    <a:pt x="3147" y="6825"/>
                  </a:lnTo>
                  <a:cubicBezTo>
                    <a:pt x="3154" y="6822"/>
                    <a:pt x="3160" y="6818"/>
                    <a:pt x="3166" y="6814"/>
                  </a:cubicBezTo>
                  <a:close/>
                  <a:moveTo>
                    <a:pt x="3379" y="0"/>
                  </a:moveTo>
                  <a:cubicBezTo>
                    <a:pt x="2669" y="0"/>
                    <a:pt x="1950" y="242"/>
                    <a:pt x="1441" y="693"/>
                  </a:cubicBezTo>
                  <a:cubicBezTo>
                    <a:pt x="385" y="1628"/>
                    <a:pt x="109" y="3179"/>
                    <a:pt x="43" y="4520"/>
                  </a:cubicBezTo>
                  <a:cubicBezTo>
                    <a:pt x="0" y="5369"/>
                    <a:pt x="95" y="6191"/>
                    <a:pt x="835" y="6734"/>
                  </a:cubicBezTo>
                  <a:cubicBezTo>
                    <a:pt x="1203" y="7004"/>
                    <a:pt x="1621" y="7134"/>
                    <a:pt x="2042" y="7134"/>
                  </a:cubicBezTo>
                  <a:cubicBezTo>
                    <a:pt x="2420" y="7134"/>
                    <a:pt x="2800" y="7029"/>
                    <a:pt x="3147" y="6825"/>
                  </a:cubicBezTo>
                  <a:lnTo>
                    <a:pt x="3147" y="6825"/>
                  </a:lnTo>
                  <a:cubicBezTo>
                    <a:pt x="3097" y="6853"/>
                    <a:pt x="3047" y="6865"/>
                    <a:pt x="2999" y="6865"/>
                  </a:cubicBezTo>
                  <a:cubicBezTo>
                    <a:pt x="2732" y="6865"/>
                    <a:pt x="2529" y="6492"/>
                    <a:pt x="2806" y="6312"/>
                  </a:cubicBezTo>
                  <a:cubicBezTo>
                    <a:pt x="2861" y="6279"/>
                    <a:pt x="2916" y="6265"/>
                    <a:pt x="2969" y="6265"/>
                  </a:cubicBezTo>
                  <a:cubicBezTo>
                    <a:pt x="3236" y="6265"/>
                    <a:pt x="3442" y="6624"/>
                    <a:pt x="3187" y="6801"/>
                  </a:cubicBezTo>
                  <a:lnTo>
                    <a:pt x="3187" y="6801"/>
                  </a:lnTo>
                  <a:cubicBezTo>
                    <a:pt x="4388" y="6023"/>
                    <a:pt x="5364" y="4856"/>
                    <a:pt x="5733" y="3457"/>
                  </a:cubicBezTo>
                  <a:cubicBezTo>
                    <a:pt x="6006" y="2439"/>
                    <a:pt x="5883" y="1187"/>
                    <a:pt x="4982" y="501"/>
                  </a:cubicBezTo>
                  <a:cubicBezTo>
                    <a:pt x="4533" y="162"/>
                    <a:pt x="3959" y="0"/>
                    <a:pt x="3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4"/>
            <p:cNvSpPr/>
            <p:nvPr/>
          </p:nvSpPr>
          <p:spPr>
            <a:xfrm>
              <a:off x="3286125" y="2226525"/>
              <a:ext cx="23125" cy="15025"/>
            </a:xfrm>
            <a:custGeom>
              <a:avLst/>
              <a:gdLst/>
              <a:ahLst/>
              <a:cxnLst/>
              <a:rect l="l" t="t" r="r" b="b"/>
              <a:pathLst>
                <a:path w="925" h="601" extrusionOk="0">
                  <a:moveTo>
                    <a:pt x="440" y="0"/>
                  </a:moveTo>
                  <a:cubicBezTo>
                    <a:pt x="387" y="0"/>
                    <a:pt x="332" y="14"/>
                    <a:pt x="277" y="47"/>
                  </a:cubicBezTo>
                  <a:cubicBezTo>
                    <a:pt x="1" y="227"/>
                    <a:pt x="203" y="600"/>
                    <a:pt x="470" y="600"/>
                  </a:cubicBezTo>
                  <a:cubicBezTo>
                    <a:pt x="525" y="600"/>
                    <a:pt x="582" y="585"/>
                    <a:pt x="638" y="549"/>
                  </a:cubicBezTo>
                  <a:cubicBezTo>
                    <a:pt x="925" y="377"/>
                    <a:pt x="714" y="0"/>
                    <a:pt x="440" y="0"/>
                  </a:cubicBezTo>
                  <a:close/>
                </a:path>
              </a:pathLst>
            </a:custGeom>
            <a:solidFill>
              <a:srgbClr val="FF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4"/>
            <p:cNvSpPr/>
            <p:nvPr/>
          </p:nvSpPr>
          <p:spPr>
            <a:xfrm>
              <a:off x="3104275" y="1885125"/>
              <a:ext cx="2203425" cy="2416225"/>
            </a:xfrm>
            <a:custGeom>
              <a:avLst/>
              <a:gdLst/>
              <a:ahLst/>
              <a:cxnLst/>
              <a:rect l="l" t="t" r="r" b="b"/>
              <a:pathLst>
                <a:path w="88137" h="96649" extrusionOk="0">
                  <a:moveTo>
                    <a:pt x="52856" y="614"/>
                  </a:moveTo>
                  <a:cubicBezTo>
                    <a:pt x="53223" y="614"/>
                    <a:pt x="53591" y="618"/>
                    <a:pt x="53958" y="626"/>
                  </a:cubicBezTo>
                  <a:cubicBezTo>
                    <a:pt x="63875" y="842"/>
                    <a:pt x="73694" y="3873"/>
                    <a:pt x="81313" y="10371"/>
                  </a:cubicBezTo>
                  <a:cubicBezTo>
                    <a:pt x="82366" y="11268"/>
                    <a:pt x="83370" y="12221"/>
                    <a:pt x="84325" y="13221"/>
                  </a:cubicBezTo>
                  <a:cubicBezTo>
                    <a:pt x="84820" y="13742"/>
                    <a:pt x="85302" y="14275"/>
                    <a:pt x="85771" y="14820"/>
                  </a:cubicBezTo>
                  <a:cubicBezTo>
                    <a:pt x="86208" y="15329"/>
                    <a:pt x="86723" y="15844"/>
                    <a:pt x="87025" y="16450"/>
                  </a:cubicBezTo>
                  <a:cubicBezTo>
                    <a:pt x="87618" y="17642"/>
                    <a:pt x="87326" y="19029"/>
                    <a:pt x="86418" y="19967"/>
                  </a:cubicBezTo>
                  <a:cubicBezTo>
                    <a:pt x="86109" y="20284"/>
                    <a:pt x="85790" y="20590"/>
                    <a:pt x="85476" y="20900"/>
                  </a:cubicBezTo>
                  <a:cubicBezTo>
                    <a:pt x="83667" y="22697"/>
                    <a:pt x="81866" y="24502"/>
                    <a:pt x="80074" y="26314"/>
                  </a:cubicBezTo>
                  <a:cubicBezTo>
                    <a:pt x="74493" y="31952"/>
                    <a:pt x="68977" y="37652"/>
                    <a:pt x="63527" y="43416"/>
                  </a:cubicBezTo>
                  <a:cubicBezTo>
                    <a:pt x="56537" y="50805"/>
                    <a:pt x="49655" y="58295"/>
                    <a:pt x="42932" y="65924"/>
                  </a:cubicBezTo>
                  <a:cubicBezTo>
                    <a:pt x="35939" y="73859"/>
                    <a:pt x="29106" y="81941"/>
                    <a:pt x="22618" y="90293"/>
                  </a:cubicBezTo>
                  <a:cubicBezTo>
                    <a:pt x="21198" y="92123"/>
                    <a:pt x="19795" y="93965"/>
                    <a:pt x="18414" y="95824"/>
                  </a:cubicBezTo>
                  <a:lnTo>
                    <a:pt x="18414" y="95824"/>
                  </a:lnTo>
                  <a:cubicBezTo>
                    <a:pt x="17309" y="94370"/>
                    <a:pt x="16292" y="92841"/>
                    <a:pt x="15297" y="91312"/>
                  </a:cubicBezTo>
                  <a:cubicBezTo>
                    <a:pt x="12612" y="87185"/>
                    <a:pt x="10189" y="82885"/>
                    <a:pt x="8053" y="78448"/>
                  </a:cubicBezTo>
                  <a:cubicBezTo>
                    <a:pt x="5752" y="73670"/>
                    <a:pt x="3737" y="68749"/>
                    <a:pt x="2611" y="63551"/>
                  </a:cubicBezTo>
                  <a:cubicBezTo>
                    <a:pt x="1643" y="59082"/>
                    <a:pt x="1260" y="54483"/>
                    <a:pt x="1503" y="49917"/>
                  </a:cubicBezTo>
                  <a:cubicBezTo>
                    <a:pt x="1971" y="41147"/>
                    <a:pt x="4710" y="32565"/>
                    <a:pt x="9334" y="25105"/>
                  </a:cubicBezTo>
                  <a:cubicBezTo>
                    <a:pt x="13919" y="17711"/>
                    <a:pt x="20340" y="11473"/>
                    <a:pt x="27904" y="7168"/>
                  </a:cubicBezTo>
                  <a:cubicBezTo>
                    <a:pt x="35490" y="2852"/>
                    <a:pt x="44141" y="614"/>
                    <a:pt x="52856" y="614"/>
                  </a:cubicBezTo>
                  <a:close/>
                  <a:moveTo>
                    <a:pt x="52874" y="0"/>
                  </a:moveTo>
                  <a:cubicBezTo>
                    <a:pt x="46263" y="0"/>
                    <a:pt x="39661" y="1249"/>
                    <a:pt x="33525" y="3756"/>
                  </a:cubicBezTo>
                  <a:cubicBezTo>
                    <a:pt x="25337" y="7100"/>
                    <a:pt x="18089" y="12595"/>
                    <a:pt x="12559" y="19490"/>
                  </a:cubicBezTo>
                  <a:cubicBezTo>
                    <a:pt x="7055" y="26352"/>
                    <a:pt x="3266" y="34564"/>
                    <a:pt x="1676" y="43220"/>
                  </a:cubicBezTo>
                  <a:cubicBezTo>
                    <a:pt x="0" y="52343"/>
                    <a:pt x="839" y="61821"/>
                    <a:pt x="3991" y="70540"/>
                  </a:cubicBezTo>
                  <a:cubicBezTo>
                    <a:pt x="5926" y="75891"/>
                    <a:pt x="8508" y="81048"/>
                    <a:pt x="11328" y="85983"/>
                  </a:cubicBezTo>
                  <a:cubicBezTo>
                    <a:pt x="13156" y="89181"/>
                    <a:pt x="15121" y="92309"/>
                    <a:pt x="17271" y="95302"/>
                  </a:cubicBezTo>
                  <a:cubicBezTo>
                    <a:pt x="17565" y="95711"/>
                    <a:pt x="17860" y="96119"/>
                    <a:pt x="18168" y="96518"/>
                  </a:cubicBezTo>
                  <a:cubicBezTo>
                    <a:pt x="18217" y="96581"/>
                    <a:pt x="18276" y="96616"/>
                    <a:pt x="18338" y="96630"/>
                  </a:cubicBezTo>
                  <a:lnTo>
                    <a:pt x="18338" y="96630"/>
                  </a:lnTo>
                  <a:cubicBezTo>
                    <a:pt x="18370" y="96642"/>
                    <a:pt x="18405" y="96649"/>
                    <a:pt x="18439" y="96649"/>
                  </a:cubicBezTo>
                  <a:cubicBezTo>
                    <a:pt x="18517" y="96649"/>
                    <a:pt x="18596" y="96614"/>
                    <a:pt x="18658" y="96530"/>
                  </a:cubicBezTo>
                  <a:cubicBezTo>
                    <a:pt x="24979" y="87998"/>
                    <a:pt x="31738" y="79792"/>
                    <a:pt x="38671" y="71751"/>
                  </a:cubicBezTo>
                  <a:cubicBezTo>
                    <a:pt x="45573" y="63746"/>
                    <a:pt x="52672" y="55908"/>
                    <a:pt x="59888" y="48187"/>
                  </a:cubicBezTo>
                  <a:cubicBezTo>
                    <a:pt x="65801" y="41859"/>
                    <a:pt x="71796" y="35609"/>
                    <a:pt x="77865" y="29432"/>
                  </a:cubicBezTo>
                  <a:cubicBezTo>
                    <a:pt x="79983" y="27276"/>
                    <a:pt x="82110" y="25129"/>
                    <a:pt x="84248" y="22992"/>
                  </a:cubicBezTo>
                  <a:cubicBezTo>
                    <a:pt x="85005" y="22236"/>
                    <a:pt x="85764" y="21480"/>
                    <a:pt x="86524" y="20727"/>
                  </a:cubicBezTo>
                  <a:cubicBezTo>
                    <a:pt x="87147" y="20110"/>
                    <a:pt x="87662" y="19476"/>
                    <a:pt x="87867" y="18598"/>
                  </a:cubicBezTo>
                  <a:cubicBezTo>
                    <a:pt x="88136" y="17443"/>
                    <a:pt x="87789" y="16307"/>
                    <a:pt x="87060" y="15400"/>
                  </a:cubicBezTo>
                  <a:cubicBezTo>
                    <a:pt x="83735" y="11261"/>
                    <a:pt x="79594" y="7771"/>
                    <a:pt x="74927" y="5239"/>
                  </a:cubicBezTo>
                  <a:cubicBezTo>
                    <a:pt x="70603" y="2894"/>
                    <a:pt x="65853" y="1394"/>
                    <a:pt x="61001" y="633"/>
                  </a:cubicBezTo>
                  <a:cubicBezTo>
                    <a:pt x="58312" y="211"/>
                    <a:pt x="55592" y="0"/>
                    <a:pt x="52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4"/>
            <p:cNvSpPr/>
            <p:nvPr/>
          </p:nvSpPr>
          <p:spPr>
            <a:xfrm>
              <a:off x="2771125" y="1649475"/>
              <a:ext cx="2492950" cy="2561325"/>
            </a:xfrm>
            <a:custGeom>
              <a:avLst/>
              <a:gdLst/>
              <a:ahLst/>
              <a:cxnLst/>
              <a:rect l="l" t="t" r="r" b="b"/>
              <a:pathLst>
                <a:path w="99718" h="102453" extrusionOk="0">
                  <a:moveTo>
                    <a:pt x="57519" y="0"/>
                  </a:moveTo>
                  <a:cubicBezTo>
                    <a:pt x="56013" y="0"/>
                    <a:pt x="54553" y="418"/>
                    <a:pt x="53241" y="1194"/>
                  </a:cubicBezTo>
                  <a:cubicBezTo>
                    <a:pt x="51005" y="2519"/>
                    <a:pt x="49636" y="4782"/>
                    <a:pt x="47577" y="6322"/>
                  </a:cubicBezTo>
                  <a:cubicBezTo>
                    <a:pt x="45943" y="7546"/>
                    <a:pt x="44061" y="8256"/>
                    <a:pt x="42021" y="8369"/>
                  </a:cubicBezTo>
                  <a:cubicBezTo>
                    <a:pt x="41787" y="8382"/>
                    <a:pt x="41553" y="8387"/>
                    <a:pt x="41319" y="8387"/>
                  </a:cubicBezTo>
                  <a:cubicBezTo>
                    <a:pt x="39896" y="8387"/>
                    <a:pt x="38482" y="8181"/>
                    <a:pt x="37059" y="8127"/>
                  </a:cubicBezTo>
                  <a:cubicBezTo>
                    <a:pt x="36878" y="8120"/>
                    <a:pt x="36697" y="8116"/>
                    <a:pt x="36517" y="8116"/>
                  </a:cubicBezTo>
                  <a:cubicBezTo>
                    <a:pt x="35097" y="8116"/>
                    <a:pt x="33706" y="8348"/>
                    <a:pt x="32443" y="9053"/>
                  </a:cubicBezTo>
                  <a:cubicBezTo>
                    <a:pt x="30343" y="10221"/>
                    <a:pt x="28899" y="12362"/>
                    <a:pt x="27760" y="14414"/>
                  </a:cubicBezTo>
                  <a:cubicBezTo>
                    <a:pt x="26626" y="16457"/>
                    <a:pt x="25910" y="18653"/>
                    <a:pt x="25413" y="20926"/>
                  </a:cubicBezTo>
                  <a:cubicBezTo>
                    <a:pt x="25097" y="22369"/>
                    <a:pt x="24912" y="24065"/>
                    <a:pt x="23934" y="25242"/>
                  </a:cubicBezTo>
                  <a:cubicBezTo>
                    <a:pt x="22762" y="26656"/>
                    <a:pt x="20786" y="26790"/>
                    <a:pt x="19104" y="27074"/>
                  </a:cubicBezTo>
                  <a:cubicBezTo>
                    <a:pt x="17349" y="27374"/>
                    <a:pt x="15595" y="27777"/>
                    <a:pt x="13929" y="28414"/>
                  </a:cubicBezTo>
                  <a:cubicBezTo>
                    <a:pt x="10891" y="29580"/>
                    <a:pt x="8121" y="31722"/>
                    <a:pt x="7679" y="35145"/>
                  </a:cubicBezTo>
                  <a:cubicBezTo>
                    <a:pt x="7406" y="37260"/>
                    <a:pt x="7965" y="39410"/>
                    <a:pt x="8760" y="41357"/>
                  </a:cubicBezTo>
                  <a:cubicBezTo>
                    <a:pt x="9268" y="42602"/>
                    <a:pt x="9952" y="43763"/>
                    <a:pt x="10440" y="45016"/>
                  </a:cubicBezTo>
                  <a:cubicBezTo>
                    <a:pt x="10816" y="45983"/>
                    <a:pt x="11096" y="46987"/>
                    <a:pt x="11211" y="48019"/>
                  </a:cubicBezTo>
                  <a:cubicBezTo>
                    <a:pt x="11596" y="51463"/>
                    <a:pt x="9835" y="54312"/>
                    <a:pt x="7446" y="56624"/>
                  </a:cubicBezTo>
                  <a:cubicBezTo>
                    <a:pt x="6347" y="57686"/>
                    <a:pt x="5149" y="58639"/>
                    <a:pt x="3991" y="59634"/>
                  </a:cubicBezTo>
                  <a:cubicBezTo>
                    <a:pt x="3023" y="60467"/>
                    <a:pt x="2022" y="61336"/>
                    <a:pt x="1306" y="62404"/>
                  </a:cubicBezTo>
                  <a:cubicBezTo>
                    <a:pt x="451" y="63682"/>
                    <a:pt x="47" y="65349"/>
                    <a:pt x="25" y="66873"/>
                  </a:cubicBezTo>
                  <a:cubicBezTo>
                    <a:pt x="0" y="68628"/>
                    <a:pt x="638" y="70290"/>
                    <a:pt x="1630" y="71719"/>
                  </a:cubicBezTo>
                  <a:cubicBezTo>
                    <a:pt x="2969" y="73649"/>
                    <a:pt x="4835" y="75194"/>
                    <a:pt x="6720" y="76566"/>
                  </a:cubicBezTo>
                  <a:cubicBezTo>
                    <a:pt x="7934" y="77451"/>
                    <a:pt x="9192" y="78270"/>
                    <a:pt x="10469" y="79060"/>
                  </a:cubicBezTo>
                  <a:cubicBezTo>
                    <a:pt x="11650" y="79790"/>
                    <a:pt x="12869" y="80464"/>
                    <a:pt x="13830" y="81488"/>
                  </a:cubicBezTo>
                  <a:cubicBezTo>
                    <a:pt x="15073" y="82813"/>
                    <a:pt x="15540" y="84473"/>
                    <a:pt x="15259" y="86258"/>
                  </a:cubicBezTo>
                  <a:cubicBezTo>
                    <a:pt x="14992" y="87943"/>
                    <a:pt x="14267" y="89511"/>
                    <a:pt x="13695" y="91106"/>
                  </a:cubicBezTo>
                  <a:cubicBezTo>
                    <a:pt x="13167" y="92579"/>
                    <a:pt x="12680" y="94184"/>
                    <a:pt x="12966" y="95760"/>
                  </a:cubicBezTo>
                  <a:cubicBezTo>
                    <a:pt x="13303" y="97612"/>
                    <a:pt x="14706" y="99062"/>
                    <a:pt x="16224" y="100070"/>
                  </a:cubicBezTo>
                  <a:cubicBezTo>
                    <a:pt x="18932" y="101869"/>
                    <a:pt x="22290" y="102452"/>
                    <a:pt x="25522" y="102452"/>
                  </a:cubicBezTo>
                  <a:cubicBezTo>
                    <a:pt x="25985" y="102452"/>
                    <a:pt x="26446" y="102440"/>
                    <a:pt x="26901" y="102418"/>
                  </a:cubicBezTo>
                  <a:cubicBezTo>
                    <a:pt x="27619" y="102383"/>
                    <a:pt x="28342" y="102331"/>
                    <a:pt x="29051" y="102214"/>
                  </a:cubicBezTo>
                  <a:cubicBezTo>
                    <a:pt x="29422" y="102153"/>
                    <a:pt x="29387" y="101596"/>
                    <a:pt x="29048" y="101596"/>
                  </a:cubicBezTo>
                  <a:cubicBezTo>
                    <a:pt x="29030" y="101596"/>
                    <a:pt x="29011" y="101598"/>
                    <a:pt x="28991" y="101601"/>
                  </a:cubicBezTo>
                  <a:cubicBezTo>
                    <a:pt x="27921" y="101778"/>
                    <a:pt x="26818" y="101862"/>
                    <a:pt x="25713" y="101862"/>
                  </a:cubicBezTo>
                  <a:cubicBezTo>
                    <a:pt x="24376" y="101862"/>
                    <a:pt x="23036" y="101740"/>
                    <a:pt x="21749" y="101512"/>
                  </a:cubicBezTo>
                  <a:cubicBezTo>
                    <a:pt x="19749" y="101159"/>
                    <a:pt x="17758" y="100478"/>
                    <a:pt x="16122" y="99244"/>
                  </a:cubicBezTo>
                  <a:cubicBezTo>
                    <a:pt x="14685" y="98160"/>
                    <a:pt x="13530" y="96725"/>
                    <a:pt x="13499" y="94860"/>
                  </a:cubicBezTo>
                  <a:cubicBezTo>
                    <a:pt x="13473" y="93248"/>
                    <a:pt x="14129" y="91679"/>
                    <a:pt x="14691" y="90196"/>
                  </a:cubicBezTo>
                  <a:cubicBezTo>
                    <a:pt x="15269" y="88679"/>
                    <a:pt x="15885" y="87115"/>
                    <a:pt x="15957" y="85476"/>
                  </a:cubicBezTo>
                  <a:cubicBezTo>
                    <a:pt x="16032" y="83717"/>
                    <a:pt x="15349" y="82152"/>
                    <a:pt x="14121" y="80907"/>
                  </a:cubicBezTo>
                  <a:cubicBezTo>
                    <a:pt x="13226" y="80000"/>
                    <a:pt x="12142" y="79367"/>
                    <a:pt x="11064" y="78706"/>
                  </a:cubicBezTo>
                  <a:cubicBezTo>
                    <a:pt x="9715" y="77882"/>
                    <a:pt x="8389" y="77020"/>
                    <a:pt x="7110" y="76089"/>
                  </a:cubicBezTo>
                  <a:cubicBezTo>
                    <a:pt x="4012" y="73833"/>
                    <a:pt x="344" y="70684"/>
                    <a:pt x="654" y="66447"/>
                  </a:cubicBezTo>
                  <a:cubicBezTo>
                    <a:pt x="760" y="64983"/>
                    <a:pt x="1215" y="63467"/>
                    <a:pt x="2139" y="62310"/>
                  </a:cubicBezTo>
                  <a:cubicBezTo>
                    <a:pt x="2962" y="61280"/>
                    <a:pt x="3997" y="60429"/>
                    <a:pt x="5000" y="59582"/>
                  </a:cubicBezTo>
                  <a:cubicBezTo>
                    <a:pt x="7296" y="57646"/>
                    <a:pt x="9757" y="55651"/>
                    <a:pt x="11043" y="52859"/>
                  </a:cubicBezTo>
                  <a:cubicBezTo>
                    <a:pt x="11733" y="51359"/>
                    <a:pt x="11998" y="49707"/>
                    <a:pt x="11832" y="48065"/>
                  </a:cubicBezTo>
                  <a:cubicBezTo>
                    <a:pt x="11735" y="47097"/>
                    <a:pt x="11498" y="46143"/>
                    <a:pt x="11173" y="45227"/>
                  </a:cubicBezTo>
                  <a:cubicBezTo>
                    <a:pt x="10744" y="44012"/>
                    <a:pt x="10104" y="42899"/>
                    <a:pt x="9584" y="41724"/>
                  </a:cubicBezTo>
                  <a:cubicBezTo>
                    <a:pt x="8710" y="39748"/>
                    <a:pt x="8020" y="37534"/>
                    <a:pt x="8273" y="35348"/>
                  </a:cubicBezTo>
                  <a:cubicBezTo>
                    <a:pt x="8456" y="33757"/>
                    <a:pt x="9187" y="32323"/>
                    <a:pt x="10354" y="31227"/>
                  </a:cubicBezTo>
                  <a:cubicBezTo>
                    <a:pt x="12835" y="28897"/>
                    <a:pt x="16526" y="28090"/>
                    <a:pt x="19781" y="27585"/>
                  </a:cubicBezTo>
                  <a:cubicBezTo>
                    <a:pt x="21427" y="27329"/>
                    <a:pt x="23209" y="27016"/>
                    <a:pt x="24357" y="25690"/>
                  </a:cubicBezTo>
                  <a:cubicBezTo>
                    <a:pt x="25316" y="24580"/>
                    <a:pt x="25585" y="23039"/>
                    <a:pt x="25883" y="21649"/>
                  </a:cubicBezTo>
                  <a:cubicBezTo>
                    <a:pt x="26351" y="19457"/>
                    <a:pt x="26942" y="17332"/>
                    <a:pt x="27966" y="15325"/>
                  </a:cubicBezTo>
                  <a:cubicBezTo>
                    <a:pt x="29055" y="13192"/>
                    <a:pt x="30508" y="10897"/>
                    <a:pt x="32624" y="9649"/>
                  </a:cubicBezTo>
                  <a:cubicBezTo>
                    <a:pt x="33860" y="8921"/>
                    <a:pt x="35192" y="8724"/>
                    <a:pt x="36558" y="8724"/>
                  </a:cubicBezTo>
                  <a:cubicBezTo>
                    <a:pt x="38167" y="8724"/>
                    <a:pt x="39821" y="8997"/>
                    <a:pt x="41417" y="8997"/>
                  </a:cubicBezTo>
                  <a:cubicBezTo>
                    <a:pt x="41638" y="8997"/>
                    <a:pt x="41859" y="8992"/>
                    <a:pt x="42078" y="8980"/>
                  </a:cubicBezTo>
                  <a:cubicBezTo>
                    <a:pt x="44003" y="8873"/>
                    <a:pt x="45827" y="8256"/>
                    <a:pt x="47427" y="7180"/>
                  </a:cubicBezTo>
                  <a:cubicBezTo>
                    <a:pt x="48477" y="6474"/>
                    <a:pt x="49415" y="5604"/>
                    <a:pt x="50265" y="4669"/>
                  </a:cubicBezTo>
                  <a:cubicBezTo>
                    <a:pt x="51126" y="3721"/>
                    <a:pt x="51966" y="2790"/>
                    <a:pt x="53028" y="2058"/>
                  </a:cubicBezTo>
                  <a:cubicBezTo>
                    <a:pt x="54355" y="1141"/>
                    <a:pt x="55895" y="610"/>
                    <a:pt x="57497" y="610"/>
                  </a:cubicBezTo>
                  <a:cubicBezTo>
                    <a:pt x="57729" y="610"/>
                    <a:pt x="57961" y="621"/>
                    <a:pt x="58195" y="643"/>
                  </a:cubicBezTo>
                  <a:cubicBezTo>
                    <a:pt x="59826" y="801"/>
                    <a:pt x="61363" y="1428"/>
                    <a:pt x="62795" y="2195"/>
                  </a:cubicBezTo>
                  <a:cubicBezTo>
                    <a:pt x="64110" y="2898"/>
                    <a:pt x="65338" y="3740"/>
                    <a:pt x="66617" y="4499"/>
                  </a:cubicBezTo>
                  <a:cubicBezTo>
                    <a:pt x="67345" y="4930"/>
                    <a:pt x="68249" y="5500"/>
                    <a:pt x="69142" y="5500"/>
                  </a:cubicBezTo>
                  <a:cubicBezTo>
                    <a:pt x="69225" y="5500"/>
                    <a:pt x="69308" y="5495"/>
                    <a:pt x="69390" y="5485"/>
                  </a:cubicBezTo>
                  <a:cubicBezTo>
                    <a:pt x="69867" y="5425"/>
                    <a:pt x="70190" y="5125"/>
                    <a:pt x="70555" y="4841"/>
                  </a:cubicBezTo>
                  <a:cubicBezTo>
                    <a:pt x="71125" y="4398"/>
                    <a:pt x="71705" y="3965"/>
                    <a:pt x="72310" y="3567"/>
                  </a:cubicBezTo>
                  <a:cubicBezTo>
                    <a:pt x="73684" y="2665"/>
                    <a:pt x="75230" y="1902"/>
                    <a:pt x="76889" y="1753"/>
                  </a:cubicBezTo>
                  <a:cubicBezTo>
                    <a:pt x="77060" y="1737"/>
                    <a:pt x="77229" y="1730"/>
                    <a:pt x="77396" y="1730"/>
                  </a:cubicBezTo>
                  <a:cubicBezTo>
                    <a:pt x="79266" y="1730"/>
                    <a:pt x="80931" y="2658"/>
                    <a:pt x="82198" y="4038"/>
                  </a:cubicBezTo>
                  <a:cubicBezTo>
                    <a:pt x="83713" y="5688"/>
                    <a:pt x="84592" y="8035"/>
                    <a:pt x="86857" y="8847"/>
                  </a:cubicBezTo>
                  <a:cubicBezTo>
                    <a:pt x="87361" y="9027"/>
                    <a:pt x="87869" y="9102"/>
                    <a:pt x="88376" y="9102"/>
                  </a:cubicBezTo>
                  <a:cubicBezTo>
                    <a:pt x="89374" y="9102"/>
                    <a:pt x="90369" y="8812"/>
                    <a:pt x="91319" y="8460"/>
                  </a:cubicBezTo>
                  <a:cubicBezTo>
                    <a:pt x="92390" y="8065"/>
                    <a:pt x="93585" y="7464"/>
                    <a:pt x="94769" y="7464"/>
                  </a:cubicBezTo>
                  <a:cubicBezTo>
                    <a:pt x="95000" y="7464"/>
                    <a:pt x="95231" y="7487"/>
                    <a:pt x="95461" y="7539"/>
                  </a:cubicBezTo>
                  <a:cubicBezTo>
                    <a:pt x="97463" y="7992"/>
                    <a:pt x="98470" y="10606"/>
                    <a:pt x="98757" y="12392"/>
                  </a:cubicBezTo>
                  <a:cubicBezTo>
                    <a:pt x="99102" y="14542"/>
                    <a:pt x="98735" y="16771"/>
                    <a:pt x="98062" y="18824"/>
                  </a:cubicBezTo>
                  <a:cubicBezTo>
                    <a:pt x="97750" y="19772"/>
                    <a:pt x="97384" y="20726"/>
                    <a:pt x="96905" y="21606"/>
                  </a:cubicBezTo>
                  <a:cubicBezTo>
                    <a:pt x="96783" y="21842"/>
                    <a:pt x="96990" y="22033"/>
                    <a:pt x="97198" y="22033"/>
                  </a:cubicBezTo>
                  <a:cubicBezTo>
                    <a:pt x="97303" y="22033"/>
                    <a:pt x="97409" y="21984"/>
                    <a:pt x="97472" y="21867"/>
                  </a:cubicBezTo>
                  <a:cubicBezTo>
                    <a:pt x="97995" y="20909"/>
                    <a:pt x="98386" y="19863"/>
                    <a:pt x="98712" y="18825"/>
                  </a:cubicBezTo>
                  <a:cubicBezTo>
                    <a:pt x="99360" y="16767"/>
                    <a:pt x="99717" y="14554"/>
                    <a:pt x="99388" y="12403"/>
                  </a:cubicBezTo>
                  <a:cubicBezTo>
                    <a:pt x="99096" y="10484"/>
                    <a:pt x="98149" y="8097"/>
                    <a:pt x="96292" y="7184"/>
                  </a:cubicBezTo>
                  <a:cubicBezTo>
                    <a:pt x="95821" y="6953"/>
                    <a:pt x="95331" y="6861"/>
                    <a:pt x="94837" y="6861"/>
                  </a:cubicBezTo>
                  <a:cubicBezTo>
                    <a:pt x="93932" y="6861"/>
                    <a:pt x="93013" y="7168"/>
                    <a:pt x="92169" y="7484"/>
                  </a:cubicBezTo>
                  <a:cubicBezTo>
                    <a:pt x="90973" y="7931"/>
                    <a:pt x="89708" y="8501"/>
                    <a:pt x="88412" y="8501"/>
                  </a:cubicBezTo>
                  <a:cubicBezTo>
                    <a:pt x="88153" y="8501"/>
                    <a:pt x="87893" y="8478"/>
                    <a:pt x="87632" y="8427"/>
                  </a:cubicBezTo>
                  <a:cubicBezTo>
                    <a:pt x="85189" y="7952"/>
                    <a:pt x="84250" y="5393"/>
                    <a:pt x="82754" y="3735"/>
                  </a:cubicBezTo>
                  <a:cubicBezTo>
                    <a:pt x="81415" y="2254"/>
                    <a:pt x="79671" y="1179"/>
                    <a:pt x="77635" y="1118"/>
                  </a:cubicBezTo>
                  <a:cubicBezTo>
                    <a:pt x="77569" y="1116"/>
                    <a:pt x="77504" y="1115"/>
                    <a:pt x="77438" y="1115"/>
                  </a:cubicBezTo>
                  <a:cubicBezTo>
                    <a:pt x="75789" y="1115"/>
                    <a:pt x="74211" y="1735"/>
                    <a:pt x="72797" y="2549"/>
                  </a:cubicBezTo>
                  <a:cubicBezTo>
                    <a:pt x="72125" y="2934"/>
                    <a:pt x="71484" y="3373"/>
                    <a:pt x="70865" y="3835"/>
                  </a:cubicBezTo>
                  <a:cubicBezTo>
                    <a:pt x="70454" y="4141"/>
                    <a:pt x="70000" y="4652"/>
                    <a:pt x="69515" y="4829"/>
                  </a:cubicBezTo>
                  <a:cubicBezTo>
                    <a:pt x="69387" y="4876"/>
                    <a:pt x="69251" y="4897"/>
                    <a:pt x="69111" y="4897"/>
                  </a:cubicBezTo>
                  <a:cubicBezTo>
                    <a:pt x="68355" y="4897"/>
                    <a:pt x="67473" y="4292"/>
                    <a:pt x="66914" y="3961"/>
                  </a:cubicBezTo>
                  <a:cubicBezTo>
                    <a:pt x="64225" y="2371"/>
                    <a:pt x="61608" y="395"/>
                    <a:pt x="58402" y="48"/>
                  </a:cubicBezTo>
                  <a:cubicBezTo>
                    <a:pt x="58107" y="16"/>
                    <a:pt x="57812" y="0"/>
                    <a:pt x="57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4"/>
            <p:cNvSpPr/>
            <p:nvPr/>
          </p:nvSpPr>
          <p:spPr>
            <a:xfrm>
              <a:off x="3587700" y="2339175"/>
              <a:ext cx="162775" cy="224800"/>
            </a:xfrm>
            <a:custGeom>
              <a:avLst/>
              <a:gdLst/>
              <a:ahLst/>
              <a:cxnLst/>
              <a:rect l="l" t="t" r="r" b="b"/>
              <a:pathLst>
                <a:path w="6511" h="8992" extrusionOk="0">
                  <a:moveTo>
                    <a:pt x="2723" y="626"/>
                  </a:moveTo>
                  <a:cubicBezTo>
                    <a:pt x="2948" y="626"/>
                    <a:pt x="3194" y="721"/>
                    <a:pt x="3460" y="936"/>
                  </a:cubicBezTo>
                  <a:cubicBezTo>
                    <a:pt x="4436" y="1723"/>
                    <a:pt x="5016" y="3087"/>
                    <a:pt x="5384" y="4250"/>
                  </a:cubicBezTo>
                  <a:cubicBezTo>
                    <a:pt x="5810" y="5593"/>
                    <a:pt x="5761" y="7154"/>
                    <a:pt x="4458" y="8003"/>
                  </a:cubicBezTo>
                  <a:cubicBezTo>
                    <a:pt x="4055" y="8265"/>
                    <a:pt x="3640" y="8381"/>
                    <a:pt x="3238" y="8381"/>
                  </a:cubicBezTo>
                  <a:cubicBezTo>
                    <a:pt x="1975" y="8381"/>
                    <a:pt x="846" y="7237"/>
                    <a:pt x="687" y="5900"/>
                  </a:cubicBezTo>
                  <a:lnTo>
                    <a:pt x="687" y="5900"/>
                  </a:lnTo>
                  <a:cubicBezTo>
                    <a:pt x="687" y="5898"/>
                    <a:pt x="687" y="5897"/>
                    <a:pt x="687" y="5896"/>
                  </a:cubicBezTo>
                  <a:cubicBezTo>
                    <a:pt x="598" y="4896"/>
                    <a:pt x="1210" y="626"/>
                    <a:pt x="2723" y="626"/>
                  </a:cubicBezTo>
                  <a:close/>
                  <a:moveTo>
                    <a:pt x="2742" y="0"/>
                  </a:moveTo>
                  <a:cubicBezTo>
                    <a:pt x="2718" y="0"/>
                    <a:pt x="2695" y="1"/>
                    <a:pt x="2671" y="2"/>
                  </a:cubicBezTo>
                  <a:cubicBezTo>
                    <a:pt x="2065" y="34"/>
                    <a:pt x="1596" y="485"/>
                    <a:pt x="1276" y="964"/>
                  </a:cubicBezTo>
                  <a:cubicBezTo>
                    <a:pt x="789" y="1694"/>
                    <a:pt x="508" y="2557"/>
                    <a:pt x="312" y="3406"/>
                  </a:cubicBezTo>
                  <a:cubicBezTo>
                    <a:pt x="122" y="4225"/>
                    <a:pt x="0" y="5092"/>
                    <a:pt x="71" y="5933"/>
                  </a:cubicBezTo>
                  <a:lnTo>
                    <a:pt x="71" y="5933"/>
                  </a:lnTo>
                  <a:cubicBezTo>
                    <a:pt x="71" y="5941"/>
                    <a:pt x="72" y="5949"/>
                    <a:pt x="73" y="5957"/>
                  </a:cubicBezTo>
                  <a:cubicBezTo>
                    <a:pt x="73" y="5957"/>
                    <a:pt x="73" y="5957"/>
                    <a:pt x="73" y="5957"/>
                  </a:cubicBezTo>
                  <a:lnTo>
                    <a:pt x="73" y="5957"/>
                  </a:lnTo>
                  <a:cubicBezTo>
                    <a:pt x="73" y="5965"/>
                    <a:pt x="74" y="5972"/>
                    <a:pt x="76" y="5980"/>
                  </a:cubicBezTo>
                  <a:lnTo>
                    <a:pt x="76" y="5980"/>
                  </a:lnTo>
                  <a:cubicBezTo>
                    <a:pt x="274" y="7580"/>
                    <a:pt x="1566" y="8992"/>
                    <a:pt x="3193" y="8992"/>
                  </a:cubicBezTo>
                  <a:cubicBezTo>
                    <a:pt x="3364" y="8992"/>
                    <a:pt x="3538" y="8976"/>
                    <a:pt x="3716" y="8944"/>
                  </a:cubicBezTo>
                  <a:cubicBezTo>
                    <a:pt x="5511" y="8613"/>
                    <a:pt x="6510" y="6774"/>
                    <a:pt x="6217" y="5051"/>
                  </a:cubicBezTo>
                  <a:cubicBezTo>
                    <a:pt x="5965" y="3579"/>
                    <a:pt x="5278" y="1982"/>
                    <a:pt x="4273" y="869"/>
                  </a:cubicBezTo>
                  <a:cubicBezTo>
                    <a:pt x="3882" y="435"/>
                    <a:pt x="3356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4"/>
            <p:cNvSpPr/>
            <p:nvPr/>
          </p:nvSpPr>
          <p:spPr>
            <a:xfrm>
              <a:off x="3564225" y="3523300"/>
              <a:ext cx="162800" cy="224825"/>
            </a:xfrm>
            <a:custGeom>
              <a:avLst/>
              <a:gdLst/>
              <a:ahLst/>
              <a:cxnLst/>
              <a:rect l="l" t="t" r="r" b="b"/>
              <a:pathLst>
                <a:path w="6512" h="8993" extrusionOk="0">
                  <a:moveTo>
                    <a:pt x="2724" y="628"/>
                  </a:moveTo>
                  <a:cubicBezTo>
                    <a:pt x="2950" y="628"/>
                    <a:pt x="3196" y="723"/>
                    <a:pt x="3462" y="938"/>
                  </a:cubicBezTo>
                  <a:cubicBezTo>
                    <a:pt x="4438" y="1725"/>
                    <a:pt x="5018" y="3088"/>
                    <a:pt x="5386" y="4252"/>
                  </a:cubicBezTo>
                  <a:cubicBezTo>
                    <a:pt x="5812" y="5594"/>
                    <a:pt x="5763" y="7155"/>
                    <a:pt x="4459" y="8004"/>
                  </a:cubicBezTo>
                  <a:cubicBezTo>
                    <a:pt x="4057" y="8266"/>
                    <a:pt x="3641" y="8382"/>
                    <a:pt x="3239" y="8382"/>
                  </a:cubicBezTo>
                  <a:cubicBezTo>
                    <a:pt x="1977" y="8382"/>
                    <a:pt x="848" y="7240"/>
                    <a:pt x="688" y="5904"/>
                  </a:cubicBezTo>
                  <a:lnTo>
                    <a:pt x="688" y="5904"/>
                  </a:lnTo>
                  <a:cubicBezTo>
                    <a:pt x="688" y="5901"/>
                    <a:pt x="688" y="5899"/>
                    <a:pt x="688" y="5897"/>
                  </a:cubicBezTo>
                  <a:cubicBezTo>
                    <a:pt x="599" y="4898"/>
                    <a:pt x="1212" y="628"/>
                    <a:pt x="2724" y="628"/>
                  </a:cubicBezTo>
                  <a:close/>
                  <a:moveTo>
                    <a:pt x="2744" y="1"/>
                  </a:moveTo>
                  <a:cubicBezTo>
                    <a:pt x="2720" y="1"/>
                    <a:pt x="2697" y="2"/>
                    <a:pt x="2673" y="3"/>
                  </a:cubicBezTo>
                  <a:cubicBezTo>
                    <a:pt x="2067" y="35"/>
                    <a:pt x="1598" y="486"/>
                    <a:pt x="1278" y="965"/>
                  </a:cubicBezTo>
                  <a:cubicBezTo>
                    <a:pt x="791" y="1695"/>
                    <a:pt x="509" y="2559"/>
                    <a:pt x="314" y="3408"/>
                  </a:cubicBezTo>
                  <a:cubicBezTo>
                    <a:pt x="124" y="4225"/>
                    <a:pt x="0" y="5093"/>
                    <a:pt x="73" y="5936"/>
                  </a:cubicBezTo>
                  <a:lnTo>
                    <a:pt x="73" y="5936"/>
                  </a:lnTo>
                  <a:cubicBezTo>
                    <a:pt x="73" y="5943"/>
                    <a:pt x="74" y="5950"/>
                    <a:pt x="75" y="5958"/>
                  </a:cubicBezTo>
                  <a:cubicBezTo>
                    <a:pt x="75" y="5958"/>
                    <a:pt x="75" y="5958"/>
                    <a:pt x="75" y="5958"/>
                  </a:cubicBezTo>
                  <a:lnTo>
                    <a:pt x="75" y="5958"/>
                  </a:lnTo>
                  <a:cubicBezTo>
                    <a:pt x="75" y="5966"/>
                    <a:pt x="76" y="5973"/>
                    <a:pt x="77" y="5981"/>
                  </a:cubicBezTo>
                  <a:lnTo>
                    <a:pt x="77" y="5981"/>
                  </a:lnTo>
                  <a:cubicBezTo>
                    <a:pt x="275" y="7582"/>
                    <a:pt x="1568" y="8993"/>
                    <a:pt x="3192" y="8993"/>
                  </a:cubicBezTo>
                  <a:cubicBezTo>
                    <a:pt x="3364" y="8993"/>
                    <a:pt x="3539" y="8977"/>
                    <a:pt x="3717" y="8944"/>
                  </a:cubicBezTo>
                  <a:cubicBezTo>
                    <a:pt x="5513" y="8614"/>
                    <a:pt x="6512" y="6775"/>
                    <a:pt x="6218" y="5052"/>
                  </a:cubicBezTo>
                  <a:cubicBezTo>
                    <a:pt x="5967" y="3580"/>
                    <a:pt x="5280" y="1984"/>
                    <a:pt x="4275" y="871"/>
                  </a:cubicBezTo>
                  <a:cubicBezTo>
                    <a:pt x="3884" y="437"/>
                    <a:pt x="3357" y="1"/>
                    <a:pt x="2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4"/>
            <p:cNvSpPr/>
            <p:nvPr/>
          </p:nvSpPr>
          <p:spPr>
            <a:xfrm>
              <a:off x="3837150" y="2382725"/>
              <a:ext cx="114925" cy="99450"/>
            </a:xfrm>
            <a:custGeom>
              <a:avLst/>
              <a:gdLst/>
              <a:ahLst/>
              <a:cxnLst/>
              <a:rect l="l" t="t" r="r" b="b"/>
              <a:pathLst>
                <a:path w="4597" h="3978" extrusionOk="0">
                  <a:moveTo>
                    <a:pt x="1142" y="613"/>
                  </a:moveTo>
                  <a:cubicBezTo>
                    <a:pt x="1375" y="613"/>
                    <a:pt x="1619" y="665"/>
                    <a:pt x="1870" y="734"/>
                  </a:cubicBezTo>
                  <a:cubicBezTo>
                    <a:pt x="2177" y="819"/>
                    <a:pt x="2504" y="954"/>
                    <a:pt x="2798" y="1108"/>
                  </a:cubicBezTo>
                  <a:cubicBezTo>
                    <a:pt x="2863" y="1141"/>
                    <a:pt x="2926" y="1176"/>
                    <a:pt x="2988" y="1214"/>
                  </a:cubicBezTo>
                  <a:cubicBezTo>
                    <a:pt x="3024" y="1236"/>
                    <a:pt x="3039" y="1245"/>
                    <a:pt x="3040" y="1247"/>
                  </a:cubicBezTo>
                  <a:cubicBezTo>
                    <a:pt x="3069" y="1264"/>
                    <a:pt x="3097" y="1284"/>
                    <a:pt x="3124" y="1304"/>
                  </a:cubicBezTo>
                  <a:cubicBezTo>
                    <a:pt x="3258" y="1399"/>
                    <a:pt x="3378" y="1508"/>
                    <a:pt x="3475" y="1642"/>
                  </a:cubicBezTo>
                  <a:cubicBezTo>
                    <a:pt x="3678" y="1925"/>
                    <a:pt x="3752" y="2268"/>
                    <a:pt x="3677" y="2599"/>
                  </a:cubicBezTo>
                  <a:cubicBezTo>
                    <a:pt x="3594" y="2964"/>
                    <a:pt x="3293" y="3247"/>
                    <a:pt x="2934" y="3339"/>
                  </a:cubicBezTo>
                  <a:cubicBezTo>
                    <a:pt x="2847" y="3361"/>
                    <a:pt x="2758" y="3371"/>
                    <a:pt x="2668" y="3371"/>
                  </a:cubicBezTo>
                  <a:cubicBezTo>
                    <a:pt x="2390" y="3371"/>
                    <a:pt x="2108" y="3270"/>
                    <a:pt x="1881" y="3098"/>
                  </a:cubicBezTo>
                  <a:lnTo>
                    <a:pt x="1881" y="3098"/>
                  </a:lnTo>
                  <a:cubicBezTo>
                    <a:pt x="1875" y="3092"/>
                    <a:pt x="1868" y="3086"/>
                    <a:pt x="1860" y="3080"/>
                  </a:cubicBezTo>
                  <a:cubicBezTo>
                    <a:pt x="1812" y="3039"/>
                    <a:pt x="1764" y="2997"/>
                    <a:pt x="1718" y="2951"/>
                  </a:cubicBezTo>
                  <a:cubicBezTo>
                    <a:pt x="1655" y="2890"/>
                    <a:pt x="1658" y="2893"/>
                    <a:pt x="1600" y="2827"/>
                  </a:cubicBezTo>
                  <a:cubicBezTo>
                    <a:pt x="1491" y="2703"/>
                    <a:pt x="1389" y="2573"/>
                    <a:pt x="1294" y="2439"/>
                  </a:cubicBezTo>
                  <a:cubicBezTo>
                    <a:pt x="1093" y="2158"/>
                    <a:pt x="927" y="1876"/>
                    <a:pt x="798" y="1561"/>
                  </a:cubicBezTo>
                  <a:cubicBezTo>
                    <a:pt x="770" y="1491"/>
                    <a:pt x="744" y="1420"/>
                    <a:pt x="720" y="1347"/>
                  </a:cubicBezTo>
                  <a:cubicBezTo>
                    <a:pt x="709" y="1310"/>
                    <a:pt x="697" y="1273"/>
                    <a:pt x="687" y="1234"/>
                  </a:cubicBezTo>
                  <a:cubicBezTo>
                    <a:pt x="687" y="1234"/>
                    <a:pt x="682" y="1216"/>
                    <a:pt x="680" y="1207"/>
                  </a:cubicBezTo>
                  <a:lnTo>
                    <a:pt x="680" y="1207"/>
                  </a:lnTo>
                  <a:cubicBezTo>
                    <a:pt x="676" y="1191"/>
                    <a:pt x="670" y="1161"/>
                    <a:pt x="669" y="1161"/>
                  </a:cubicBezTo>
                  <a:cubicBezTo>
                    <a:pt x="669" y="1161"/>
                    <a:pt x="669" y="1161"/>
                    <a:pt x="669" y="1161"/>
                  </a:cubicBezTo>
                  <a:cubicBezTo>
                    <a:pt x="658" y="1098"/>
                    <a:pt x="654" y="1035"/>
                    <a:pt x="648" y="970"/>
                  </a:cubicBezTo>
                  <a:cubicBezTo>
                    <a:pt x="646" y="957"/>
                    <a:pt x="645" y="949"/>
                    <a:pt x="645" y="944"/>
                  </a:cubicBezTo>
                  <a:lnTo>
                    <a:pt x="645" y="944"/>
                  </a:lnTo>
                  <a:cubicBezTo>
                    <a:pt x="645" y="942"/>
                    <a:pt x="646" y="938"/>
                    <a:pt x="647" y="931"/>
                  </a:cubicBezTo>
                  <a:cubicBezTo>
                    <a:pt x="649" y="901"/>
                    <a:pt x="656" y="871"/>
                    <a:pt x="658" y="841"/>
                  </a:cubicBezTo>
                  <a:cubicBezTo>
                    <a:pt x="659" y="832"/>
                    <a:pt x="660" y="826"/>
                    <a:pt x="660" y="821"/>
                  </a:cubicBezTo>
                  <a:lnTo>
                    <a:pt x="660" y="821"/>
                  </a:lnTo>
                  <a:cubicBezTo>
                    <a:pt x="661" y="819"/>
                    <a:pt x="662" y="816"/>
                    <a:pt x="664" y="812"/>
                  </a:cubicBezTo>
                  <a:cubicBezTo>
                    <a:pt x="667" y="805"/>
                    <a:pt x="679" y="779"/>
                    <a:pt x="686" y="764"/>
                  </a:cubicBezTo>
                  <a:lnTo>
                    <a:pt x="686" y="764"/>
                  </a:lnTo>
                  <a:cubicBezTo>
                    <a:pt x="694" y="753"/>
                    <a:pt x="707" y="733"/>
                    <a:pt x="711" y="727"/>
                  </a:cubicBezTo>
                  <a:cubicBezTo>
                    <a:pt x="716" y="720"/>
                    <a:pt x="719" y="715"/>
                    <a:pt x="721" y="711"/>
                  </a:cubicBezTo>
                  <a:lnTo>
                    <a:pt x="721" y="711"/>
                  </a:lnTo>
                  <a:cubicBezTo>
                    <a:pt x="725" y="710"/>
                    <a:pt x="731" y="707"/>
                    <a:pt x="740" y="701"/>
                  </a:cubicBezTo>
                  <a:cubicBezTo>
                    <a:pt x="756" y="691"/>
                    <a:pt x="789" y="674"/>
                    <a:pt x="785" y="674"/>
                  </a:cubicBezTo>
                  <a:lnTo>
                    <a:pt x="785" y="674"/>
                  </a:lnTo>
                  <a:cubicBezTo>
                    <a:pt x="784" y="674"/>
                    <a:pt x="777" y="676"/>
                    <a:pt x="762" y="683"/>
                  </a:cubicBezTo>
                  <a:cubicBezTo>
                    <a:pt x="788" y="670"/>
                    <a:pt x="816" y="660"/>
                    <a:pt x="843" y="649"/>
                  </a:cubicBezTo>
                  <a:cubicBezTo>
                    <a:pt x="850" y="647"/>
                    <a:pt x="880" y="639"/>
                    <a:pt x="894" y="635"/>
                  </a:cubicBezTo>
                  <a:lnTo>
                    <a:pt x="894" y="635"/>
                  </a:lnTo>
                  <a:cubicBezTo>
                    <a:pt x="911" y="632"/>
                    <a:pt x="961" y="623"/>
                    <a:pt x="977" y="622"/>
                  </a:cubicBezTo>
                  <a:cubicBezTo>
                    <a:pt x="1031" y="616"/>
                    <a:pt x="1086" y="613"/>
                    <a:pt x="1142" y="613"/>
                  </a:cubicBezTo>
                  <a:close/>
                  <a:moveTo>
                    <a:pt x="1133" y="0"/>
                  </a:moveTo>
                  <a:cubicBezTo>
                    <a:pt x="807" y="0"/>
                    <a:pt x="467" y="71"/>
                    <a:pt x="243" y="327"/>
                  </a:cubicBezTo>
                  <a:cubicBezTo>
                    <a:pt x="11" y="591"/>
                    <a:pt x="0" y="972"/>
                    <a:pt x="72" y="1299"/>
                  </a:cubicBezTo>
                  <a:cubicBezTo>
                    <a:pt x="172" y="1760"/>
                    <a:pt x="391" y="2187"/>
                    <a:pt x="645" y="2583"/>
                  </a:cubicBezTo>
                  <a:cubicBezTo>
                    <a:pt x="870" y="2933"/>
                    <a:pt x="1136" y="3278"/>
                    <a:pt x="1456" y="3546"/>
                  </a:cubicBezTo>
                  <a:lnTo>
                    <a:pt x="1456" y="3546"/>
                  </a:lnTo>
                  <a:cubicBezTo>
                    <a:pt x="1460" y="3550"/>
                    <a:pt x="1465" y="3553"/>
                    <a:pt x="1470" y="3557"/>
                  </a:cubicBezTo>
                  <a:cubicBezTo>
                    <a:pt x="1470" y="3557"/>
                    <a:pt x="1470" y="3557"/>
                    <a:pt x="1470" y="3557"/>
                  </a:cubicBezTo>
                  <a:lnTo>
                    <a:pt x="1470" y="3557"/>
                  </a:lnTo>
                  <a:cubicBezTo>
                    <a:pt x="1475" y="3562"/>
                    <a:pt x="1481" y="3566"/>
                    <a:pt x="1487" y="3570"/>
                  </a:cubicBezTo>
                  <a:lnTo>
                    <a:pt x="1487" y="3570"/>
                  </a:lnTo>
                  <a:cubicBezTo>
                    <a:pt x="1829" y="3835"/>
                    <a:pt x="2259" y="3977"/>
                    <a:pt x="2682" y="3977"/>
                  </a:cubicBezTo>
                  <a:cubicBezTo>
                    <a:pt x="3205" y="3977"/>
                    <a:pt x="3717" y="3759"/>
                    <a:pt x="4036" y="3285"/>
                  </a:cubicBezTo>
                  <a:cubicBezTo>
                    <a:pt x="4596" y="2455"/>
                    <a:pt x="4286" y="1350"/>
                    <a:pt x="3484" y="803"/>
                  </a:cubicBezTo>
                  <a:cubicBezTo>
                    <a:pt x="3159" y="581"/>
                    <a:pt x="2802" y="408"/>
                    <a:pt x="2433" y="273"/>
                  </a:cubicBezTo>
                  <a:cubicBezTo>
                    <a:pt x="2043" y="130"/>
                    <a:pt x="1636" y="18"/>
                    <a:pt x="1218" y="2"/>
                  </a:cubicBezTo>
                  <a:cubicBezTo>
                    <a:pt x="1190" y="1"/>
                    <a:pt x="1162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4"/>
            <p:cNvSpPr/>
            <p:nvPr/>
          </p:nvSpPr>
          <p:spPr>
            <a:xfrm>
              <a:off x="2857200" y="3486000"/>
              <a:ext cx="268675" cy="470425"/>
            </a:xfrm>
            <a:custGeom>
              <a:avLst/>
              <a:gdLst/>
              <a:ahLst/>
              <a:cxnLst/>
              <a:rect l="l" t="t" r="r" b="b"/>
              <a:pathLst>
                <a:path w="10747" h="18817" extrusionOk="0">
                  <a:moveTo>
                    <a:pt x="324" y="0"/>
                  </a:moveTo>
                  <a:cubicBezTo>
                    <a:pt x="156" y="0"/>
                    <a:pt x="0" y="112"/>
                    <a:pt x="48" y="320"/>
                  </a:cubicBezTo>
                  <a:cubicBezTo>
                    <a:pt x="1352" y="5945"/>
                    <a:pt x="3413" y="11863"/>
                    <a:pt x="7301" y="16260"/>
                  </a:cubicBezTo>
                  <a:cubicBezTo>
                    <a:pt x="8130" y="17197"/>
                    <a:pt x="9048" y="18054"/>
                    <a:pt x="10086" y="18759"/>
                  </a:cubicBezTo>
                  <a:cubicBezTo>
                    <a:pt x="10145" y="18799"/>
                    <a:pt x="10207" y="18816"/>
                    <a:pt x="10266" y="18816"/>
                  </a:cubicBezTo>
                  <a:cubicBezTo>
                    <a:pt x="10531" y="18816"/>
                    <a:pt x="10746" y="18464"/>
                    <a:pt x="10477" y="18281"/>
                  </a:cubicBezTo>
                  <a:cubicBezTo>
                    <a:pt x="8589" y="16998"/>
                    <a:pt x="7094" y="15222"/>
                    <a:pt x="5857" y="13321"/>
                  </a:cubicBezTo>
                  <a:cubicBezTo>
                    <a:pt x="4309" y="10942"/>
                    <a:pt x="3141" y="8323"/>
                    <a:pt x="2209" y="5647"/>
                  </a:cubicBezTo>
                  <a:cubicBezTo>
                    <a:pt x="1594" y="3881"/>
                    <a:pt x="1084" y="2080"/>
                    <a:pt x="663" y="258"/>
                  </a:cubicBezTo>
                  <a:cubicBezTo>
                    <a:pt x="622" y="83"/>
                    <a:pt x="469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4"/>
            <p:cNvSpPr/>
            <p:nvPr/>
          </p:nvSpPr>
          <p:spPr>
            <a:xfrm>
              <a:off x="2818075" y="1602600"/>
              <a:ext cx="2278125" cy="1596600"/>
            </a:xfrm>
            <a:custGeom>
              <a:avLst/>
              <a:gdLst/>
              <a:ahLst/>
              <a:cxnLst/>
              <a:rect l="l" t="t" r="r" b="b"/>
              <a:pathLst>
                <a:path w="91125" h="63864" extrusionOk="0">
                  <a:moveTo>
                    <a:pt x="58460" y="0"/>
                  </a:moveTo>
                  <a:cubicBezTo>
                    <a:pt x="53558" y="0"/>
                    <a:pt x="48666" y="648"/>
                    <a:pt x="43931" y="1919"/>
                  </a:cubicBezTo>
                  <a:cubicBezTo>
                    <a:pt x="38261" y="3438"/>
                    <a:pt x="32860" y="5859"/>
                    <a:pt x="27866" y="8937"/>
                  </a:cubicBezTo>
                  <a:cubicBezTo>
                    <a:pt x="23007" y="11934"/>
                    <a:pt x="18553" y="15544"/>
                    <a:pt x="14764" y="19826"/>
                  </a:cubicBezTo>
                  <a:cubicBezTo>
                    <a:pt x="11376" y="23656"/>
                    <a:pt x="8538" y="27968"/>
                    <a:pt x="6313" y="32572"/>
                  </a:cubicBezTo>
                  <a:cubicBezTo>
                    <a:pt x="4186" y="36972"/>
                    <a:pt x="2615" y="41638"/>
                    <a:pt x="1572" y="46412"/>
                  </a:cubicBezTo>
                  <a:cubicBezTo>
                    <a:pt x="576" y="50973"/>
                    <a:pt x="67" y="55636"/>
                    <a:pt x="13" y="60305"/>
                  </a:cubicBezTo>
                  <a:cubicBezTo>
                    <a:pt x="1" y="61400"/>
                    <a:pt x="16" y="62498"/>
                    <a:pt x="55" y="63595"/>
                  </a:cubicBezTo>
                  <a:cubicBezTo>
                    <a:pt x="61" y="63778"/>
                    <a:pt x="196" y="63864"/>
                    <a:pt x="337" y="63864"/>
                  </a:cubicBezTo>
                  <a:cubicBezTo>
                    <a:pt x="502" y="63864"/>
                    <a:pt x="676" y="63747"/>
                    <a:pt x="669" y="63534"/>
                  </a:cubicBezTo>
                  <a:cubicBezTo>
                    <a:pt x="508" y="58992"/>
                    <a:pt x="789" y="54439"/>
                    <a:pt x="1524" y="49955"/>
                  </a:cubicBezTo>
                  <a:cubicBezTo>
                    <a:pt x="2302" y="45208"/>
                    <a:pt x="3588" y="40545"/>
                    <a:pt x="5416" y="36094"/>
                  </a:cubicBezTo>
                  <a:cubicBezTo>
                    <a:pt x="7314" y="31471"/>
                    <a:pt x="9797" y="27090"/>
                    <a:pt x="12842" y="23126"/>
                  </a:cubicBezTo>
                  <a:cubicBezTo>
                    <a:pt x="16122" y="18856"/>
                    <a:pt x="20037" y="15097"/>
                    <a:pt x="24417" y="11967"/>
                  </a:cubicBezTo>
                  <a:cubicBezTo>
                    <a:pt x="29335" y="8454"/>
                    <a:pt x="34727" y="5586"/>
                    <a:pt x="40449" y="3626"/>
                  </a:cubicBezTo>
                  <a:cubicBezTo>
                    <a:pt x="45300" y="1961"/>
                    <a:pt x="50373" y="971"/>
                    <a:pt x="55495" y="696"/>
                  </a:cubicBezTo>
                  <a:cubicBezTo>
                    <a:pt x="56493" y="642"/>
                    <a:pt x="57492" y="616"/>
                    <a:pt x="58491" y="616"/>
                  </a:cubicBezTo>
                  <a:cubicBezTo>
                    <a:pt x="61946" y="616"/>
                    <a:pt x="65398" y="933"/>
                    <a:pt x="68799" y="1540"/>
                  </a:cubicBezTo>
                  <a:cubicBezTo>
                    <a:pt x="72442" y="2189"/>
                    <a:pt x="76022" y="3168"/>
                    <a:pt x="79493" y="4445"/>
                  </a:cubicBezTo>
                  <a:cubicBezTo>
                    <a:pt x="82031" y="5379"/>
                    <a:pt x="84516" y="6468"/>
                    <a:pt x="86911" y="7724"/>
                  </a:cubicBezTo>
                  <a:cubicBezTo>
                    <a:pt x="88078" y="8338"/>
                    <a:pt x="89278" y="9014"/>
                    <a:pt x="90320" y="9696"/>
                  </a:cubicBezTo>
                  <a:cubicBezTo>
                    <a:pt x="90368" y="9727"/>
                    <a:pt x="90416" y="9759"/>
                    <a:pt x="90463" y="9792"/>
                  </a:cubicBezTo>
                  <a:cubicBezTo>
                    <a:pt x="90523" y="9833"/>
                    <a:pt x="90585" y="9850"/>
                    <a:pt x="90645" y="9850"/>
                  </a:cubicBezTo>
                  <a:cubicBezTo>
                    <a:pt x="90910" y="9850"/>
                    <a:pt x="91125" y="9499"/>
                    <a:pt x="90856" y="9314"/>
                  </a:cubicBezTo>
                  <a:cubicBezTo>
                    <a:pt x="90078" y="8780"/>
                    <a:pt x="89252" y="8307"/>
                    <a:pt x="88428" y="7846"/>
                  </a:cubicBezTo>
                  <a:cubicBezTo>
                    <a:pt x="86280" y="6642"/>
                    <a:pt x="84046" y="5589"/>
                    <a:pt x="81764" y="4663"/>
                  </a:cubicBezTo>
                  <a:cubicBezTo>
                    <a:pt x="78473" y="3326"/>
                    <a:pt x="75069" y="2254"/>
                    <a:pt x="71602" y="1475"/>
                  </a:cubicBezTo>
                  <a:cubicBezTo>
                    <a:pt x="67373" y="525"/>
                    <a:pt x="63048" y="18"/>
                    <a:pt x="58714" y="1"/>
                  </a:cubicBezTo>
                  <a:cubicBezTo>
                    <a:pt x="58629" y="1"/>
                    <a:pt x="58544" y="0"/>
                    <a:pt x="5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4"/>
            <p:cNvSpPr/>
            <p:nvPr/>
          </p:nvSpPr>
          <p:spPr>
            <a:xfrm>
              <a:off x="2887900" y="2817400"/>
              <a:ext cx="146225" cy="186925"/>
            </a:xfrm>
            <a:custGeom>
              <a:avLst/>
              <a:gdLst/>
              <a:ahLst/>
              <a:cxnLst/>
              <a:rect l="l" t="t" r="r" b="b"/>
              <a:pathLst>
                <a:path w="5849" h="7477" extrusionOk="0">
                  <a:moveTo>
                    <a:pt x="2742" y="593"/>
                  </a:moveTo>
                  <a:cubicBezTo>
                    <a:pt x="2753" y="593"/>
                    <a:pt x="2763" y="593"/>
                    <a:pt x="2774" y="593"/>
                  </a:cubicBezTo>
                  <a:cubicBezTo>
                    <a:pt x="3322" y="607"/>
                    <a:pt x="3744" y="924"/>
                    <a:pt x="4016" y="1382"/>
                  </a:cubicBezTo>
                  <a:cubicBezTo>
                    <a:pt x="4578" y="2338"/>
                    <a:pt x="5114" y="3488"/>
                    <a:pt x="5070" y="4624"/>
                  </a:cubicBezTo>
                  <a:cubicBezTo>
                    <a:pt x="5031" y="5712"/>
                    <a:pt x="4187" y="6688"/>
                    <a:pt x="3090" y="6843"/>
                  </a:cubicBezTo>
                  <a:cubicBezTo>
                    <a:pt x="3013" y="6854"/>
                    <a:pt x="2937" y="6859"/>
                    <a:pt x="2863" y="6859"/>
                  </a:cubicBezTo>
                  <a:cubicBezTo>
                    <a:pt x="2046" y="6859"/>
                    <a:pt x="1441" y="6212"/>
                    <a:pt x="1143" y="5471"/>
                  </a:cubicBezTo>
                  <a:cubicBezTo>
                    <a:pt x="607" y="4147"/>
                    <a:pt x="855" y="2621"/>
                    <a:pt x="1471" y="1373"/>
                  </a:cubicBezTo>
                  <a:cubicBezTo>
                    <a:pt x="1722" y="898"/>
                    <a:pt x="2202" y="593"/>
                    <a:pt x="2742" y="593"/>
                  </a:cubicBezTo>
                  <a:close/>
                  <a:moveTo>
                    <a:pt x="2748" y="1"/>
                  </a:moveTo>
                  <a:cubicBezTo>
                    <a:pt x="2037" y="1"/>
                    <a:pt x="1327" y="364"/>
                    <a:pt x="933" y="1077"/>
                  </a:cubicBezTo>
                  <a:lnTo>
                    <a:pt x="933" y="1077"/>
                  </a:lnTo>
                  <a:cubicBezTo>
                    <a:pt x="925" y="1089"/>
                    <a:pt x="918" y="1102"/>
                    <a:pt x="911" y="1115"/>
                  </a:cubicBezTo>
                  <a:cubicBezTo>
                    <a:pt x="248" y="2457"/>
                    <a:pt x="1" y="4071"/>
                    <a:pt x="498" y="5510"/>
                  </a:cubicBezTo>
                  <a:cubicBezTo>
                    <a:pt x="859" y="6556"/>
                    <a:pt x="1702" y="7477"/>
                    <a:pt x="2863" y="7477"/>
                  </a:cubicBezTo>
                  <a:cubicBezTo>
                    <a:pt x="2892" y="7477"/>
                    <a:pt x="2922" y="7476"/>
                    <a:pt x="2952" y="7475"/>
                  </a:cubicBezTo>
                  <a:cubicBezTo>
                    <a:pt x="4278" y="7423"/>
                    <a:pt x="5473" y="6289"/>
                    <a:pt x="5654" y="4995"/>
                  </a:cubicBezTo>
                  <a:cubicBezTo>
                    <a:pt x="5849" y="3606"/>
                    <a:pt x="5203" y="2186"/>
                    <a:pt x="4515" y="1019"/>
                  </a:cubicBezTo>
                  <a:cubicBezTo>
                    <a:pt x="4113" y="336"/>
                    <a:pt x="3430" y="1"/>
                    <a:pt x="2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4"/>
            <p:cNvSpPr/>
            <p:nvPr/>
          </p:nvSpPr>
          <p:spPr>
            <a:xfrm>
              <a:off x="3222900" y="2069875"/>
              <a:ext cx="150075" cy="178375"/>
            </a:xfrm>
            <a:custGeom>
              <a:avLst/>
              <a:gdLst/>
              <a:ahLst/>
              <a:cxnLst/>
              <a:rect l="l" t="t" r="r" b="b"/>
              <a:pathLst>
                <a:path w="6003" h="7135" extrusionOk="0">
                  <a:moveTo>
                    <a:pt x="3388" y="613"/>
                  </a:moveTo>
                  <a:cubicBezTo>
                    <a:pt x="3796" y="613"/>
                    <a:pt x="4198" y="716"/>
                    <a:pt x="4526" y="936"/>
                  </a:cubicBezTo>
                  <a:cubicBezTo>
                    <a:pt x="5273" y="1437"/>
                    <a:pt x="5340" y="2428"/>
                    <a:pt x="5156" y="3230"/>
                  </a:cubicBezTo>
                  <a:cubicBezTo>
                    <a:pt x="4856" y="4531"/>
                    <a:pt x="3909" y="5607"/>
                    <a:pt x="2806" y="6315"/>
                  </a:cubicBezTo>
                  <a:cubicBezTo>
                    <a:pt x="2806" y="6315"/>
                    <a:pt x="2806" y="6315"/>
                    <a:pt x="2806" y="6315"/>
                  </a:cubicBezTo>
                  <a:lnTo>
                    <a:pt x="2806" y="6315"/>
                  </a:lnTo>
                  <a:cubicBezTo>
                    <a:pt x="2574" y="6454"/>
                    <a:pt x="2315" y="6523"/>
                    <a:pt x="2058" y="6523"/>
                  </a:cubicBezTo>
                  <a:cubicBezTo>
                    <a:pt x="1717" y="6523"/>
                    <a:pt x="1380" y="6403"/>
                    <a:pt x="1110" y="6166"/>
                  </a:cubicBezTo>
                  <a:cubicBezTo>
                    <a:pt x="604" y="5720"/>
                    <a:pt x="618" y="5096"/>
                    <a:pt x="657" y="4477"/>
                  </a:cubicBezTo>
                  <a:cubicBezTo>
                    <a:pt x="725" y="3380"/>
                    <a:pt x="920" y="2107"/>
                    <a:pt x="1714" y="1280"/>
                  </a:cubicBezTo>
                  <a:cubicBezTo>
                    <a:pt x="2125" y="853"/>
                    <a:pt x="2764" y="613"/>
                    <a:pt x="3388" y="613"/>
                  </a:cubicBezTo>
                  <a:close/>
                  <a:moveTo>
                    <a:pt x="3376" y="1"/>
                  </a:moveTo>
                  <a:cubicBezTo>
                    <a:pt x="2666" y="1"/>
                    <a:pt x="1949" y="243"/>
                    <a:pt x="1441" y="692"/>
                  </a:cubicBezTo>
                  <a:cubicBezTo>
                    <a:pt x="385" y="1629"/>
                    <a:pt x="108" y="3178"/>
                    <a:pt x="42" y="4520"/>
                  </a:cubicBezTo>
                  <a:cubicBezTo>
                    <a:pt x="0" y="5370"/>
                    <a:pt x="96" y="6192"/>
                    <a:pt x="836" y="6735"/>
                  </a:cubicBezTo>
                  <a:cubicBezTo>
                    <a:pt x="1202" y="7005"/>
                    <a:pt x="1621" y="7134"/>
                    <a:pt x="2042" y="7134"/>
                  </a:cubicBezTo>
                  <a:cubicBezTo>
                    <a:pt x="2428" y="7134"/>
                    <a:pt x="2817" y="7025"/>
                    <a:pt x="3169" y="6814"/>
                  </a:cubicBezTo>
                  <a:cubicBezTo>
                    <a:pt x="3180" y="6807"/>
                    <a:pt x="3190" y="6801"/>
                    <a:pt x="3200" y="6794"/>
                  </a:cubicBezTo>
                  <a:lnTo>
                    <a:pt x="3200" y="6794"/>
                  </a:lnTo>
                  <a:cubicBezTo>
                    <a:pt x="4394" y="6018"/>
                    <a:pt x="5366" y="4853"/>
                    <a:pt x="5734" y="3459"/>
                  </a:cubicBezTo>
                  <a:cubicBezTo>
                    <a:pt x="6003" y="2437"/>
                    <a:pt x="5881" y="1185"/>
                    <a:pt x="4982" y="505"/>
                  </a:cubicBezTo>
                  <a:cubicBezTo>
                    <a:pt x="4531" y="163"/>
                    <a:pt x="3956" y="1"/>
                    <a:pt x="3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4"/>
            <p:cNvSpPr/>
            <p:nvPr/>
          </p:nvSpPr>
          <p:spPr>
            <a:xfrm>
              <a:off x="2618600" y="1577925"/>
              <a:ext cx="1851875" cy="2726575"/>
            </a:xfrm>
            <a:custGeom>
              <a:avLst/>
              <a:gdLst/>
              <a:ahLst/>
              <a:cxnLst/>
              <a:rect l="l" t="t" r="r" b="b"/>
              <a:pathLst>
                <a:path w="74075" h="109063" extrusionOk="0">
                  <a:moveTo>
                    <a:pt x="59806" y="1"/>
                  </a:moveTo>
                  <a:cubicBezTo>
                    <a:pt x="51599" y="1"/>
                    <a:pt x="43338" y="1445"/>
                    <a:pt x="35796" y="4723"/>
                  </a:cubicBezTo>
                  <a:cubicBezTo>
                    <a:pt x="28392" y="7944"/>
                    <a:pt x="21950" y="12973"/>
                    <a:pt x="16596" y="18980"/>
                  </a:cubicBezTo>
                  <a:cubicBezTo>
                    <a:pt x="10961" y="25304"/>
                    <a:pt x="6568" y="32735"/>
                    <a:pt x="3822" y="40750"/>
                  </a:cubicBezTo>
                  <a:cubicBezTo>
                    <a:pt x="2226" y="45405"/>
                    <a:pt x="1213" y="50217"/>
                    <a:pt x="684" y="55106"/>
                  </a:cubicBezTo>
                  <a:cubicBezTo>
                    <a:pt x="213" y="59465"/>
                    <a:pt x="0" y="63860"/>
                    <a:pt x="176" y="68243"/>
                  </a:cubicBezTo>
                  <a:cubicBezTo>
                    <a:pt x="442" y="74896"/>
                    <a:pt x="1617" y="81612"/>
                    <a:pt x="4351" y="87720"/>
                  </a:cubicBezTo>
                  <a:cubicBezTo>
                    <a:pt x="6400" y="92299"/>
                    <a:pt x="9335" y="96462"/>
                    <a:pt x="13092" y="99799"/>
                  </a:cubicBezTo>
                  <a:cubicBezTo>
                    <a:pt x="16148" y="102514"/>
                    <a:pt x="19699" y="104650"/>
                    <a:pt x="23488" y="106172"/>
                  </a:cubicBezTo>
                  <a:cubicBezTo>
                    <a:pt x="26404" y="107343"/>
                    <a:pt x="29463" y="108170"/>
                    <a:pt x="32570" y="108643"/>
                  </a:cubicBezTo>
                  <a:cubicBezTo>
                    <a:pt x="34203" y="108892"/>
                    <a:pt x="35863" y="109062"/>
                    <a:pt x="37516" y="109062"/>
                  </a:cubicBezTo>
                  <a:cubicBezTo>
                    <a:pt x="37521" y="109062"/>
                    <a:pt x="37526" y="109062"/>
                    <a:pt x="37531" y="109062"/>
                  </a:cubicBezTo>
                  <a:cubicBezTo>
                    <a:pt x="37605" y="109062"/>
                    <a:pt x="37680" y="109062"/>
                    <a:pt x="37755" y="109060"/>
                  </a:cubicBezTo>
                  <a:cubicBezTo>
                    <a:pt x="38149" y="109047"/>
                    <a:pt x="38091" y="108444"/>
                    <a:pt x="37703" y="108444"/>
                  </a:cubicBezTo>
                  <a:cubicBezTo>
                    <a:pt x="37700" y="108444"/>
                    <a:pt x="37697" y="108444"/>
                    <a:pt x="37693" y="108444"/>
                  </a:cubicBezTo>
                  <a:cubicBezTo>
                    <a:pt x="37547" y="108448"/>
                    <a:pt x="37403" y="108450"/>
                    <a:pt x="37259" y="108450"/>
                  </a:cubicBezTo>
                  <a:cubicBezTo>
                    <a:pt x="36313" y="108450"/>
                    <a:pt x="35396" y="108366"/>
                    <a:pt x="34373" y="108255"/>
                  </a:cubicBezTo>
                  <a:cubicBezTo>
                    <a:pt x="31592" y="107953"/>
                    <a:pt x="28832" y="107362"/>
                    <a:pt x="26172" y="106492"/>
                  </a:cubicBezTo>
                  <a:cubicBezTo>
                    <a:pt x="22552" y="105307"/>
                    <a:pt x="19094" y="103603"/>
                    <a:pt x="16012" y="101356"/>
                  </a:cubicBezTo>
                  <a:cubicBezTo>
                    <a:pt x="12237" y="98606"/>
                    <a:pt x="9094" y="95075"/>
                    <a:pt x="6742" y="91042"/>
                  </a:cubicBezTo>
                  <a:cubicBezTo>
                    <a:pt x="3658" y="85755"/>
                    <a:pt x="1985" y="79748"/>
                    <a:pt x="1235" y="73704"/>
                  </a:cubicBezTo>
                  <a:cubicBezTo>
                    <a:pt x="747" y="69765"/>
                    <a:pt x="637" y="65781"/>
                    <a:pt x="795" y="61817"/>
                  </a:cubicBezTo>
                  <a:cubicBezTo>
                    <a:pt x="985" y="57067"/>
                    <a:pt x="1477" y="52298"/>
                    <a:pt x="2512" y="47655"/>
                  </a:cubicBezTo>
                  <a:cubicBezTo>
                    <a:pt x="4435" y="39021"/>
                    <a:pt x="8213" y="30845"/>
                    <a:pt x="13498" y="23754"/>
                  </a:cubicBezTo>
                  <a:cubicBezTo>
                    <a:pt x="17876" y="17881"/>
                    <a:pt x="23270" y="12621"/>
                    <a:pt x="29495" y="8726"/>
                  </a:cubicBezTo>
                  <a:cubicBezTo>
                    <a:pt x="37551" y="3686"/>
                    <a:pt x="46952" y="1182"/>
                    <a:pt x="56396" y="703"/>
                  </a:cubicBezTo>
                  <a:cubicBezTo>
                    <a:pt x="57629" y="641"/>
                    <a:pt x="58869" y="608"/>
                    <a:pt x="60110" y="608"/>
                  </a:cubicBezTo>
                  <a:cubicBezTo>
                    <a:pt x="64375" y="608"/>
                    <a:pt x="68665" y="993"/>
                    <a:pt x="72823" y="1869"/>
                  </a:cubicBezTo>
                  <a:cubicBezTo>
                    <a:pt x="73088" y="1925"/>
                    <a:pt x="73353" y="1982"/>
                    <a:pt x="73616" y="2047"/>
                  </a:cubicBezTo>
                  <a:cubicBezTo>
                    <a:pt x="73644" y="2054"/>
                    <a:pt x="73671" y="2058"/>
                    <a:pt x="73696" y="2058"/>
                  </a:cubicBezTo>
                  <a:cubicBezTo>
                    <a:pt x="74013" y="2058"/>
                    <a:pt x="74074" y="1530"/>
                    <a:pt x="73720" y="1439"/>
                  </a:cubicBezTo>
                  <a:cubicBezTo>
                    <a:pt x="69847" y="460"/>
                    <a:pt x="65735" y="139"/>
                    <a:pt x="61756" y="28"/>
                  </a:cubicBezTo>
                  <a:cubicBezTo>
                    <a:pt x="61106" y="10"/>
                    <a:pt x="60456" y="1"/>
                    <a:pt x="59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4"/>
            <p:cNvSpPr/>
            <p:nvPr/>
          </p:nvSpPr>
          <p:spPr>
            <a:xfrm>
              <a:off x="2913650" y="3216575"/>
              <a:ext cx="144200" cy="30400"/>
            </a:xfrm>
            <a:custGeom>
              <a:avLst/>
              <a:gdLst/>
              <a:ahLst/>
              <a:cxnLst/>
              <a:rect l="l" t="t" r="r" b="b"/>
              <a:pathLst>
                <a:path w="5768" h="1216" extrusionOk="0">
                  <a:moveTo>
                    <a:pt x="464" y="1"/>
                  </a:moveTo>
                  <a:cubicBezTo>
                    <a:pt x="94" y="1"/>
                    <a:pt x="0" y="581"/>
                    <a:pt x="387" y="610"/>
                  </a:cubicBezTo>
                  <a:cubicBezTo>
                    <a:pt x="2031" y="734"/>
                    <a:pt x="3667" y="935"/>
                    <a:pt x="5292" y="1211"/>
                  </a:cubicBezTo>
                  <a:cubicBezTo>
                    <a:pt x="5312" y="1214"/>
                    <a:pt x="5332" y="1216"/>
                    <a:pt x="5350" y="1216"/>
                  </a:cubicBezTo>
                  <a:cubicBezTo>
                    <a:pt x="5694" y="1216"/>
                    <a:pt x="5768" y="664"/>
                    <a:pt x="5397" y="602"/>
                  </a:cubicBezTo>
                  <a:cubicBezTo>
                    <a:pt x="3773" y="326"/>
                    <a:pt x="2137" y="126"/>
                    <a:pt x="492" y="2"/>
                  </a:cubicBezTo>
                  <a:cubicBezTo>
                    <a:pt x="483" y="1"/>
                    <a:pt x="47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4"/>
            <p:cNvSpPr/>
            <p:nvPr/>
          </p:nvSpPr>
          <p:spPr>
            <a:xfrm>
              <a:off x="2893525" y="3306425"/>
              <a:ext cx="169550" cy="30800"/>
            </a:xfrm>
            <a:custGeom>
              <a:avLst/>
              <a:gdLst/>
              <a:ahLst/>
              <a:cxnLst/>
              <a:rect l="l" t="t" r="r" b="b"/>
              <a:pathLst>
                <a:path w="6782" h="1232" extrusionOk="0">
                  <a:moveTo>
                    <a:pt x="6376" y="1"/>
                  </a:moveTo>
                  <a:cubicBezTo>
                    <a:pt x="6364" y="1"/>
                    <a:pt x="6351" y="1"/>
                    <a:pt x="6338" y="3"/>
                  </a:cubicBezTo>
                  <a:cubicBezTo>
                    <a:pt x="4353" y="207"/>
                    <a:pt x="2368" y="412"/>
                    <a:pt x="384" y="616"/>
                  </a:cubicBezTo>
                  <a:cubicBezTo>
                    <a:pt x="1" y="655"/>
                    <a:pt x="45" y="1232"/>
                    <a:pt x="406" y="1232"/>
                  </a:cubicBezTo>
                  <a:cubicBezTo>
                    <a:pt x="418" y="1232"/>
                    <a:pt x="431" y="1231"/>
                    <a:pt x="444" y="1230"/>
                  </a:cubicBezTo>
                  <a:cubicBezTo>
                    <a:pt x="2429" y="1025"/>
                    <a:pt x="4414" y="821"/>
                    <a:pt x="6398" y="616"/>
                  </a:cubicBezTo>
                  <a:cubicBezTo>
                    <a:pt x="6781" y="578"/>
                    <a:pt x="6736" y="1"/>
                    <a:pt x="6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4"/>
            <p:cNvSpPr/>
            <p:nvPr/>
          </p:nvSpPr>
          <p:spPr>
            <a:xfrm>
              <a:off x="2958075" y="3401125"/>
              <a:ext cx="100850" cy="28575"/>
            </a:xfrm>
            <a:custGeom>
              <a:avLst/>
              <a:gdLst/>
              <a:ahLst/>
              <a:cxnLst/>
              <a:rect l="l" t="t" r="r" b="b"/>
              <a:pathLst>
                <a:path w="4034" h="1143" extrusionOk="0">
                  <a:moveTo>
                    <a:pt x="3689" y="1"/>
                  </a:moveTo>
                  <a:cubicBezTo>
                    <a:pt x="3653" y="1"/>
                    <a:pt x="3616" y="6"/>
                    <a:pt x="3580" y="16"/>
                  </a:cubicBezTo>
                  <a:cubicBezTo>
                    <a:pt x="2543" y="318"/>
                    <a:pt x="1473" y="487"/>
                    <a:pt x="393" y="529"/>
                  </a:cubicBezTo>
                  <a:cubicBezTo>
                    <a:pt x="1" y="544"/>
                    <a:pt x="56" y="1142"/>
                    <a:pt x="437" y="1142"/>
                  </a:cubicBezTo>
                  <a:cubicBezTo>
                    <a:pt x="443" y="1142"/>
                    <a:pt x="448" y="1142"/>
                    <a:pt x="454" y="1142"/>
                  </a:cubicBezTo>
                  <a:cubicBezTo>
                    <a:pt x="1589" y="1098"/>
                    <a:pt x="2711" y="908"/>
                    <a:pt x="3801" y="591"/>
                  </a:cubicBezTo>
                  <a:cubicBezTo>
                    <a:pt x="3961" y="544"/>
                    <a:pt x="4034" y="338"/>
                    <a:pt x="3979" y="192"/>
                  </a:cubicBezTo>
                  <a:cubicBezTo>
                    <a:pt x="3929" y="64"/>
                    <a:pt x="3813" y="1"/>
                    <a:pt x="3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4"/>
            <p:cNvSpPr/>
            <p:nvPr/>
          </p:nvSpPr>
          <p:spPr>
            <a:xfrm>
              <a:off x="3103225" y="2618625"/>
              <a:ext cx="80500" cy="28675"/>
            </a:xfrm>
            <a:custGeom>
              <a:avLst/>
              <a:gdLst/>
              <a:ahLst/>
              <a:cxnLst/>
              <a:rect l="l" t="t" r="r" b="b"/>
              <a:pathLst>
                <a:path w="3220" h="1147" extrusionOk="0">
                  <a:moveTo>
                    <a:pt x="326" y="0"/>
                  </a:moveTo>
                  <a:cubicBezTo>
                    <a:pt x="186" y="0"/>
                    <a:pt x="55" y="128"/>
                    <a:pt x="32" y="261"/>
                  </a:cubicBezTo>
                  <a:cubicBezTo>
                    <a:pt x="1" y="440"/>
                    <a:pt x="122" y="572"/>
                    <a:pt x="284" y="617"/>
                  </a:cubicBezTo>
                  <a:cubicBezTo>
                    <a:pt x="1121" y="855"/>
                    <a:pt x="1975" y="1031"/>
                    <a:pt x="2836" y="1144"/>
                  </a:cubicBezTo>
                  <a:cubicBezTo>
                    <a:pt x="2851" y="1146"/>
                    <a:pt x="2866" y="1147"/>
                    <a:pt x="2880" y="1147"/>
                  </a:cubicBezTo>
                  <a:cubicBezTo>
                    <a:pt x="3030" y="1147"/>
                    <a:pt x="3167" y="1046"/>
                    <a:pt x="3193" y="891"/>
                  </a:cubicBezTo>
                  <a:cubicBezTo>
                    <a:pt x="3220" y="733"/>
                    <a:pt x="3106" y="558"/>
                    <a:pt x="2940" y="536"/>
                  </a:cubicBezTo>
                  <a:cubicBezTo>
                    <a:pt x="2077" y="422"/>
                    <a:pt x="1225" y="246"/>
                    <a:pt x="387" y="9"/>
                  </a:cubicBezTo>
                  <a:cubicBezTo>
                    <a:pt x="367" y="3"/>
                    <a:pt x="346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4"/>
            <p:cNvSpPr/>
            <p:nvPr/>
          </p:nvSpPr>
          <p:spPr>
            <a:xfrm>
              <a:off x="3069250" y="2478200"/>
              <a:ext cx="143150" cy="78950"/>
            </a:xfrm>
            <a:custGeom>
              <a:avLst/>
              <a:gdLst/>
              <a:ahLst/>
              <a:cxnLst/>
              <a:rect l="l" t="t" r="r" b="b"/>
              <a:pathLst>
                <a:path w="5726" h="3158" extrusionOk="0">
                  <a:moveTo>
                    <a:pt x="421" y="1"/>
                  </a:moveTo>
                  <a:cubicBezTo>
                    <a:pt x="149" y="1"/>
                    <a:pt x="1" y="441"/>
                    <a:pt x="304" y="598"/>
                  </a:cubicBezTo>
                  <a:cubicBezTo>
                    <a:pt x="1924" y="1439"/>
                    <a:pt x="3545" y="2280"/>
                    <a:pt x="5164" y="3121"/>
                  </a:cubicBezTo>
                  <a:cubicBezTo>
                    <a:pt x="5212" y="3146"/>
                    <a:pt x="5259" y="3157"/>
                    <a:pt x="5303" y="3157"/>
                  </a:cubicBezTo>
                  <a:cubicBezTo>
                    <a:pt x="5577" y="3157"/>
                    <a:pt x="5725" y="2717"/>
                    <a:pt x="5422" y="2560"/>
                  </a:cubicBezTo>
                  <a:cubicBezTo>
                    <a:pt x="3801" y="1718"/>
                    <a:pt x="2180" y="878"/>
                    <a:pt x="560" y="38"/>
                  </a:cubicBezTo>
                  <a:cubicBezTo>
                    <a:pt x="512" y="12"/>
                    <a:pt x="465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4"/>
            <p:cNvSpPr/>
            <p:nvPr/>
          </p:nvSpPr>
          <p:spPr>
            <a:xfrm>
              <a:off x="3219000" y="2437300"/>
              <a:ext cx="44800" cy="28300"/>
            </a:xfrm>
            <a:custGeom>
              <a:avLst/>
              <a:gdLst/>
              <a:ahLst/>
              <a:cxnLst/>
              <a:rect l="l" t="t" r="r" b="b"/>
              <a:pathLst>
                <a:path w="1792" h="1132" extrusionOk="0">
                  <a:moveTo>
                    <a:pt x="341" y="0"/>
                  </a:moveTo>
                  <a:cubicBezTo>
                    <a:pt x="223" y="0"/>
                    <a:pt x="108" y="58"/>
                    <a:pt x="59" y="175"/>
                  </a:cubicBezTo>
                  <a:cubicBezTo>
                    <a:pt x="0" y="322"/>
                    <a:pt x="50" y="522"/>
                    <a:pt x="210" y="584"/>
                  </a:cubicBezTo>
                  <a:cubicBezTo>
                    <a:pt x="591" y="731"/>
                    <a:pt x="960" y="904"/>
                    <a:pt x="1315" y="1104"/>
                  </a:cubicBezTo>
                  <a:cubicBezTo>
                    <a:pt x="1349" y="1123"/>
                    <a:pt x="1393" y="1131"/>
                    <a:pt x="1437" y="1131"/>
                  </a:cubicBezTo>
                  <a:cubicBezTo>
                    <a:pt x="1479" y="1131"/>
                    <a:pt x="1521" y="1124"/>
                    <a:pt x="1555" y="1111"/>
                  </a:cubicBezTo>
                  <a:cubicBezTo>
                    <a:pt x="1624" y="1084"/>
                    <a:pt x="1695" y="1022"/>
                    <a:pt x="1724" y="952"/>
                  </a:cubicBezTo>
                  <a:cubicBezTo>
                    <a:pt x="1792" y="786"/>
                    <a:pt x="1723" y="628"/>
                    <a:pt x="1573" y="543"/>
                  </a:cubicBezTo>
                  <a:cubicBezTo>
                    <a:pt x="1218" y="344"/>
                    <a:pt x="849" y="170"/>
                    <a:pt x="468" y="24"/>
                  </a:cubicBezTo>
                  <a:cubicBezTo>
                    <a:pt x="428" y="8"/>
                    <a:pt x="38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4"/>
            <p:cNvSpPr/>
            <p:nvPr/>
          </p:nvSpPr>
          <p:spPr>
            <a:xfrm>
              <a:off x="3553050" y="2057750"/>
              <a:ext cx="51225" cy="57550"/>
            </a:xfrm>
            <a:custGeom>
              <a:avLst/>
              <a:gdLst/>
              <a:ahLst/>
              <a:cxnLst/>
              <a:rect l="l" t="t" r="r" b="b"/>
              <a:pathLst>
                <a:path w="2049" h="2302" extrusionOk="0">
                  <a:moveTo>
                    <a:pt x="339" y="1"/>
                  </a:moveTo>
                  <a:cubicBezTo>
                    <a:pt x="272" y="1"/>
                    <a:pt x="207" y="20"/>
                    <a:pt x="158" y="59"/>
                  </a:cubicBezTo>
                  <a:cubicBezTo>
                    <a:pt x="17" y="171"/>
                    <a:pt x="1" y="341"/>
                    <a:pt x="89" y="490"/>
                  </a:cubicBezTo>
                  <a:cubicBezTo>
                    <a:pt x="471" y="1140"/>
                    <a:pt x="952" y="1724"/>
                    <a:pt x="1510" y="2233"/>
                  </a:cubicBezTo>
                  <a:cubicBezTo>
                    <a:pt x="1561" y="2279"/>
                    <a:pt x="1630" y="2302"/>
                    <a:pt x="1700" y="2302"/>
                  </a:cubicBezTo>
                  <a:cubicBezTo>
                    <a:pt x="1794" y="2302"/>
                    <a:pt x="1888" y="2262"/>
                    <a:pt x="1942" y="2189"/>
                  </a:cubicBezTo>
                  <a:cubicBezTo>
                    <a:pt x="2048" y="2048"/>
                    <a:pt x="2027" y="1871"/>
                    <a:pt x="1900" y="1754"/>
                  </a:cubicBezTo>
                  <a:cubicBezTo>
                    <a:pt x="1625" y="1505"/>
                    <a:pt x="1431" y="1299"/>
                    <a:pt x="1198" y="1009"/>
                  </a:cubicBezTo>
                  <a:cubicBezTo>
                    <a:pt x="972" y="731"/>
                    <a:pt x="770" y="436"/>
                    <a:pt x="589" y="127"/>
                  </a:cubicBezTo>
                  <a:cubicBezTo>
                    <a:pt x="540" y="44"/>
                    <a:pt x="438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4"/>
            <p:cNvSpPr/>
            <p:nvPr/>
          </p:nvSpPr>
          <p:spPr>
            <a:xfrm>
              <a:off x="3620950" y="1955725"/>
              <a:ext cx="68275" cy="90225"/>
            </a:xfrm>
            <a:custGeom>
              <a:avLst/>
              <a:gdLst/>
              <a:ahLst/>
              <a:cxnLst/>
              <a:rect l="l" t="t" r="r" b="b"/>
              <a:pathLst>
                <a:path w="2731" h="3609" extrusionOk="0">
                  <a:moveTo>
                    <a:pt x="431" y="1"/>
                  </a:moveTo>
                  <a:cubicBezTo>
                    <a:pt x="216" y="1"/>
                    <a:pt x="0" y="255"/>
                    <a:pt x="159" y="494"/>
                  </a:cubicBezTo>
                  <a:cubicBezTo>
                    <a:pt x="815" y="1477"/>
                    <a:pt x="1455" y="2472"/>
                    <a:pt x="2081" y="3474"/>
                  </a:cubicBezTo>
                  <a:cubicBezTo>
                    <a:pt x="2140" y="3569"/>
                    <a:pt x="2222" y="3608"/>
                    <a:pt x="2305" y="3608"/>
                  </a:cubicBezTo>
                  <a:cubicBezTo>
                    <a:pt x="2516" y="3608"/>
                    <a:pt x="2731" y="3353"/>
                    <a:pt x="2580" y="3112"/>
                  </a:cubicBezTo>
                  <a:cubicBezTo>
                    <a:pt x="1956" y="2107"/>
                    <a:pt x="1315" y="1115"/>
                    <a:pt x="659" y="131"/>
                  </a:cubicBezTo>
                  <a:cubicBezTo>
                    <a:pt x="597" y="39"/>
                    <a:pt x="514" y="1"/>
                    <a:pt x="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4"/>
            <p:cNvSpPr/>
            <p:nvPr/>
          </p:nvSpPr>
          <p:spPr>
            <a:xfrm>
              <a:off x="3736075" y="1940725"/>
              <a:ext cx="44900" cy="55625"/>
            </a:xfrm>
            <a:custGeom>
              <a:avLst/>
              <a:gdLst/>
              <a:ahLst/>
              <a:cxnLst/>
              <a:rect l="l" t="t" r="r" b="b"/>
              <a:pathLst>
                <a:path w="1796" h="2225" extrusionOk="0">
                  <a:moveTo>
                    <a:pt x="343" y="0"/>
                  </a:moveTo>
                  <a:cubicBezTo>
                    <a:pt x="279" y="0"/>
                    <a:pt x="216" y="19"/>
                    <a:pt x="166" y="59"/>
                  </a:cubicBezTo>
                  <a:cubicBezTo>
                    <a:pt x="33" y="165"/>
                    <a:pt x="0" y="348"/>
                    <a:pt x="98" y="490"/>
                  </a:cubicBezTo>
                  <a:cubicBezTo>
                    <a:pt x="464" y="1026"/>
                    <a:pt x="832" y="1562"/>
                    <a:pt x="1199" y="2098"/>
                  </a:cubicBezTo>
                  <a:cubicBezTo>
                    <a:pt x="1254" y="2179"/>
                    <a:pt x="1354" y="2225"/>
                    <a:pt x="1454" y="2225"/>
                  </a:cubicBezTo>
                  <a:cubicBezTo>
                    <a:pt x="1517" y="2225"/>
                    <a:pt x="1579" y="2206"/>
                    <a:pt x="1629" y="2166"/>
                  </a:cubicBezTo>
                  <a:cubicBezTo>
                    <a:pt x="1763" y="2060"/>
                    <a:pt x="1795" y="1879"/>
                    <a:pt x="1698" y="1736"/>
                  </a:cubicBezTo>
                  <a:cubicBezTo>
                    <a:pt x="1331" y="1199"/>
                    <a:pt x="963" y="664"/>
                    <a:pt x="598" y="127"/>
                  </a:cubicBezTo>
                  <a:cubicBezTo>
                    <a:pt x="542" y="46"/>
                    <a:pt x="442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4"/>
            <p:cNvSpPr/>
            <p:nvPr/>
          </p:nvSpPr>
          <p:spPr>
            <a:xfrm>
              <a:off x="4061325" y="1830350"/>
              <a:ext cx="36925" cy="60550"/>
            </a:xfrm>
            <a:custGeom>
              <a:avLst/>
              <a:gdLst/>
              <a:ahLst/>
              <a:cxnLst/>
              <a:rect l="l" t="t" r="r" b="b"/>
              <a:pathLst>
                <a:path w="1477" h="2422" extrusionOk="0">
                  <a:moveTo>
                    <a:pt x="352" y="1"/>
                  </a:moveTo>
                  <a:cubicBezTo>
                    <a:pt x="316" y="1"/>
                    <a:pt x="280" y="8"/>
                    <a:pt x="245" y="23"/>
                  </a:cubicBezTo>
                  <a:cubicBezTo>
                    <a:pt x="96" y="88"/>
                    <a:pt x="1" y="263"/>
                    <a:pt x="68" y="422"/>
                  </a:cubicBezTo>
                  <a:cubicBezTo>
                    <a:pt x="323" y="1021"/>
                    <a:pt x="578" y="1622"/>
                    <a:pt x="831" y="2222"/>
                  </a:cubicBezTo>
                  <a:cubicBezTo>
                    <a:pt x="880" y="2337"/>
                    <a:pt x="999" y="2421"/>
                    <a:pt x="1123" y="2421"/>
                  </a:cubicBezTo>
                  <a:cubicBezTo>
                    <a:pt x="1159" y="2421"/>
                    <a:pt x="1195" y="2414"/>
                    <a:pt x="1230" y="2399"/>
                  </a:cubicBezTo>
                  <a:cubicBezTo>
                    <a:pt x="1380" y="2334"/>
                    <a:pt x="1476" y="2159"/>
                    <a:pt x="1408" y="2000"/>
                  </a:cubicBezTo>
                  <a:cubicBezTo>
                    <a:pt x="1152" y="1400"/>
                    <a:pt x="898" y="800"/>
                    <a:pt x="644" y="200"/>
                  </a:cubicBezTo>
                  <a:cubicBezTo>
                    <a:pt x="595" y="85"/>
                    <a:pt x="476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4"/>
            <p:cNvSpPr/>
            <p:nvPr/>
          </p:nvSpPr>
          <p:spPr>
            <a:xfrm>
              <a:off x="4179000" y="1755775"/>
              <a:ext cx="36050" cy="102950"/>
            </a:xfrm>
            <a:custGeom>
              <a:avLst/>
              <a:gdLst/>
              <a:ahLst/>
              <a:cxnLst/>
              <a:rect l="l" t="t" r="r" b="b"/>
              <a:pathLst>
                <a:path w="1442" h="4118" extrusionOk="0">
                  <a:moveTo>
                    <a:pt x="343" y="0"/>
                  </a:moveTo>
                  <a:cubicBezTo>
                    <a:pt x="333" y="0"/>
                    <a:pt x="323" y="1"/>
                    <a:pt x="312" y="2"/>
                  </a:cubicBezTo>
                  <a:cubicBezTo>
                    <a:pt x="161" y="17"/>
                    <a:pt x="1" y="176"/>
                    <a:pt x="36" y="339"/>
                  </a:cubicBezTo>
                  <a:cubicBezTo>
                    <a:pt x="287" y="1506"/>
                    <a:pt x="540" y="2672"/>
                    <a:pt x="792" y="3839"/>
                  </a:cubicBezTo>
                  <a:cubicBezTo>
                    <a:pt x="824" y="3993"/>
                    <a:pt x="935" y="4118"/>
                    <a:pt x="1099" y="4118"/>
                  </a:cubicBezTo>
                  <a:cubicBezTo>
                    <a:pt x="1109" y="4118"/>
                    <a:pt x="1119" y="4117"/>
                    <a:pt x="1129" y="4116"/>
                  </a:cubicBezTo>
                  <a:cubicBezTo>
                    <a:pt x="1281" y="4102"/>
                    <a:pt x="1441" y="3942"/>
                    <a:pt x="1406" y="3777"/>
                  </a:cubicBezTo>
                  <a:cubicBezTo>
                    <a:pt x="1154" y="2611"/>
                    <a:pt x="902" y="1445"/>
                    <a:pt x="650" y="279"/>
                  </a:cubicBezTo>
                  <a:cubicBezTo>
                    <a:pt x="617" y="125"/>
                    <a:pt x="506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4"/>
            <p:cNvSpPr/>
            <p:nvPr/>
          </p:nvSpPr>
          <p:spPr>
            <a:xfrm>
              <a:off x="4318975" y="1798825"/>
              <a:ext cx="19875" cy="50900"/>
            </a:xfrm>
            <a:custGeom>
              <a:avLst/>
              <a:gdLst/>
              <a:ahLst/>
              <a:cxnLst/>
              <a:rect l="l" t="t" r="r" b="b"/>
              <a:pathLst>
                <a:path w="795" h="2036" extrusionOk="0">
                  <a:moveTo>
                    <a:pt x="486" y="0"/>
                  </a:moveTo>
                  <a:cubicBezTo>
                    <a:pt x="340" y="0"/>
                    <a:pt x="186" y="97"/>
                    <a:pt x="170" y="256"/>
                  </a:cubicBezTo>
                  <a:cubicBezTo>
                    <a:pt x="119" y="729"/>
                    <a:pt x="68" y="1202"/>
                    <a:pt x="17" y="1676"/>
                  </a:cubicBezTo>
                  <a:cubicBezTo>
                    <a:pt x="0" y="1837"/>
                    <a:pt x="96" y="2012"/>
                    <a:pt x="269" y="2033"/>
                  </a:cubicBezTo>
                  <a:cubicBezTo>
                    <a:pt x="282" y="2034"/>
                    <a:pt x="295" y="2035"/>
                    <a:pt x="309" y="2035"/>
                  </a:cubicBezTo>
                  <a:cubicBezTo>
                    <a:pt x="455" y="2035"/>
                    <a:pt x="609" y="1937"/>
                    <a:pt x="626" y="1780"/>
                  </a:cubicBezTo>
                  <a:cubicBezTo>
                    <a:pt x="676" y="1306"/>
                    <a:pt x="726" y="832"/>
                    <a:pt x="778" y="359"/>
                  </a:cubicBezTo>
                  <a:cubicBezTo>
                    <a:pt x="794" y="199"/>
                    <a:pt x="699" y="24"/>
                    <a:pt x="526" y="3"/>
                  </a:cubicBezTo>
                  <a:cubicBezTo>
                    <a:pt x="513" y="1"/>
                    <a:pt x="500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4"/>
            <p:cNvSpPr/>
            <p:nvPr/>
          </p:nvSpPr>
          <p:spPr>
            <a:xfrm>
              <a:off x="4638525" y="1797400"/>
              <a:ext cx="19650" cy="65550"/>
            </a:xfrm>
            <a:custGeom>
              <a:avLst/>
              <a:gdLst/>
              <a:ahLst/>
              <a:cxnLst/>
              <a:rect l="l" t="t" r="r" b="b"/>
              <a:pathLst>
                <a:path w="786" h="2622" extrusionOk="0">
                  <a:moveTo>
                    <a:pt x="484" y="1"/>
                  </a:moveTo>
                  <a:cubicBezTo>
                    <a:pt x="340" y="1"/>
                    <a:pt x="178" y="97"/>
                    <a:pt x="166" y="256"/>
                  </a:cubicBezTo>
                  <a:cubicBezTo>
                    <a:pt x="115" y="925"/>
                    <a:pt x="64" y="1594"/>
                    <a:pt x="12" y="2263"/>
                  </a:cubicBezTo>
                  <a:cubicBezTo>
                    <a:pt x="1" y="2423"/>
                    <a:pt x="89" y="2597"/>
                    <a:pt x="265" y="2619"/>
                  </a:cubicBezTo>
                  <a:cubicBezTo>
                    <a:pt x="278" y="2621"/>
                    <a:pt x="291" y="2621"/>
                    <a:pt x="304" y="2621"/>
                  </a:cubicBezTo>
                  <a:cubicBezTo>
                    <a:pt x="448" y="2621"/>
                    <a:pt x="609" y="2525"/>
                    <a:pt x="620" y="2366"/>
                  </a:cubicBezTo>
                  <a:cubicBezTo>
                    <a:pt x="672" y="1697"/>
                    <a:pt x="722" y="1028"/>
                    <a:pt x="774" y="359"/>
                  </a:cubicBezTo>
                  <a:cubicBezTo>
                    <a:pt x="786" y="199"/>
                    <a:pt x="698" y="25"/>
                    <a:pt x="522" y="3"/>
                  </a:cubicBezTo>
                  <a:cubicBezTo>
                    <a:pt x="509" y="1"/>
                    <a:pt x="49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4"/>
            <p:cNvSpPr/>
            <p:nvPr/>
          </p:nvSpPr>
          <p:spPr>
            <a:xfrm>
              <a:off x="4773550" y="1791950"/>
              <a:ext cx="19200" cy="97500"/>
            </a:xfrm>
            <a:custGeom>
              <a:avLst/>
              <a:gdLst/>
              <a:ahLst/>
              <a:cxnLst/>
              <a:rect l="l" t="t" r="r" b="b"/>
              <a:pathLst>
                <a:path w="768" h="3900" extrusionOk="0">
                  <a:moveTo>
                    <a:pt x="452" y="0"/>
                  </a:moveTo>
                  <a:cubicBezTo>
                    <a:pt x="309" y="0"/>
                    <a:pt x="157" y="105"/>
                    <a:pt x="143" y="256"/>
                  </a:cubicBezTo>
                  <a:cubicBezTo>
                    <a:pt x="35" y="1377"/>
                    <a:pt x="0" y="2504"/>
                    <a:pt x="39" y="3630"/>
                  </a:cubicBezTo>
                  <a:cubicBezTo>
                    <a:pt x="45" y="3814"/>
                    <a:pt x="180" y="3899"/>
                    <a:pt x="321" y="3899"/>
                  </a:cubicBezTo>
                  <a:cubicBezTo>
                    <a:pt x="486" y="3899"/>
                    <a:pt x="660" y="3783"/>
                    <a:pt x="653" y="3570"/>
                  </a:cubicBezTo>
                  <a:cubicBezTo>
                    <a:pt x="617" y="2498"/>
                    <a:pt x="649" y="1427"/>
                    <a:pt x="752" y="361"/>
                  </a:cubicBezTo>
                  <a:cubicBezTo>
                    <a:pt x="768" y="195"/>
                    <a:pt x="674" y="33"/>
                    <a:pt x="500" y="4"/>
                  </a:cubicBezTo>
                  <a:cubicBezTo>
                    <a:pt x="484" y="2"/>
                    <a:pt x="468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4"/>
            <p:cNvSpPr/>
            <p:nvPr/>
          </p:nvSpPr>
          <p:spPr>
            <a:xfrm>
              <a:off x="5024200" y="1943400"/>
              <a:ext cx="35200" cy="53175"/>
            </a:xfrm>
            <a:custGeom>
              <a:avLst/>
              <a:gdLst/>
              <a:ahLst/>
              <a:cxnLst/>
              <a:rect l="l" t="t" r="r" b="b"/>
              <a:pathLst>
                <a:path w="1408" h="2127" extrusionOk="0">
                  <a:moveTo>
                    <a:pt x="1060" y="0"/>
                  </a:moveTo>
                  <a:cubicBezTo>
                    <a:pt x="943" y="0"/>
                    <a:pt x="832" y="62"/>
                    <a:pt x="778" y="177"/>
                  </a:cubicBezTo>
                  <a:cubicBezTo>
                    <a:pt x="541" y="682"/>
                    <a:pt x="306" y="1189"/>
                    <a:pt x="68" y="1693"/>
                  </a:cubicBezTo>
                  <a:cubicBezTo>
                    <a:pt x="0" y="1839"/>
                    <a:pt x="67" y="2040"/>
                    <a:pt x="220" y="2102"/>
                  </a:cubicBezTo>
                  <a:cubicBezTo>
                    <a:pt x="261" y="2119"/>
                    <a:pt x="304" y="2127"/>
                    <a:pt x="347" y="2127"/>
                  </a:cubicBezTo>
                  <a:cubicBezTo>
                    <a:pt x="464" y="2127"/>
                    <a:pt x="576" y="2065"/>
                    <a:pt x="629" y="1951"/>
                  </a:cubicBezTo>
                  <a:cubicBezTo>
                    <a:pt x="866" y="1445"/>
                    <a:pt x="1102" y="940"/>
                    <a:pt x="1338" y="435"/>
                  </a:cubicBezTo>
                  <a:cubicBezTo>
                    <a:pt x="1408" y="289"/>
                    <a:pt x="1340" y="88"/>
                    <a:pt x="1187" y="26"/>
                  </a:cubicBezTo>
                  <a:cubicBezTo>
                    <a:pt x="1145" y="9"/>
                    <a:pt x="1102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4"/>
            <p:cNvSpPr/>
            <p:nvPr/>
          </p:nvSpPr>
          <p:spPr>
            <a:xfrm>
              <a:off x="5106725" y="1986925"/>
              <a:ext cx="35975" cy="55225"/>
            </a:xfrm>
            <a:custGeom>
              <a:avLst/>
              <a:gdLst/>
              <a:ahLst/>
              <a:cxnLst/>
              <a:rect l="l" t="t" r="r" b="b"/>
              <a:pathLst>
                <a:path w="1439" h="2209" extrusionOk="0">
                  <a:moveTo>
                    <a:pt x="1097" y="0"/>
                  </a:moveTo>
                  <a:cubicBezTo>
                    <a:pt x="980" y="0"/>
                    <a:pt x="864" y="61"/>
                    <a:pt x="816" y="178"/>
                  </a:cubicBezTo>
                  <a:cubicBezTo>
                    <a:pt x="590" y="719"/>
                    <a:pt x="343" y="1252"/>
                    <a:pt x="75" y="1773"/>
                  </a:cubicBezTo>
                  <a:cubicBezTo>
                    <a:pt x="1" y="1917"/>
                    <a:pt x="77" y="2121"/>
                    <a:pt x="226" y="2183"/>
                  </a:cubicBezTo>
                  <a:cubicBezTo>
                    <a:pt x="269" y="2200"/>
                    <a:pt x="312" y="2208"/>
                    <a:pt x="354" y="2208"/>
                  </a:cubicBezTo>
                  <a:cubicBezTo>
                    <a:pt x="470" y="2208"/>
                    <a:pt x="578" y="2143"/>
                    <a:pt x="635" y="2031"/>
                  </a:cubicBezTo>
                  <a:cubicBezTo>
                    <a:pt x="904" y="1509"/>
                    <a:pt x="1151" y="976"/>
                    <a:pt x="1376" y="434"/>
                  </a:cubicBezTo>
                  <a:cubicBezTo>
                    <a:pt x="1438" y="286"/>
                    <a:pt x="1382" y="91"/>
                    <a:pt x="1225" y="25"/>
                  </a:cubicBezTo>
                  <a:cubicBezTo>
                    <a:pt x="1184" y="9"/>
                    <a:pt x="1141" y="0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4"/>
            <p:cNvSpPr/>
            <p:nvPr/>
          </p:nvSpPr>
          <p:spPr>
            <a:xfrm>
              <a:off x="3264650" y="4085450"/>
              <a:ext cx="84350" cy="30425"/>
            </a:xfrm>
            <a:custGeom>
              <a:avLst/>
              <a:gdLst/>
              <a:ahLst/>
              <a:cxnLst/>
              <a:rect l="l" t="t" r="r" b="b"/>
              <a:pathLst>
                <a:path w="3374" h="1217" extrusionOk="0">
                  <a:moveTo>
                    <a:pt x="2982" y="0"/>
                  </a:moveTo>
                  <a:cubicBezTo>
                    <a:pt x="2968" y="0"/>
                    <a:pt x="2953" y="1"/>
                    <a:pt x="2937" y="3"/>
                  </a:cubicBezTo>
                  <a:cubicBezTo>
                    <a:pt x="2051" y="117"/>
                    <a:pt x="1178" y="324"/>
                    <a:pt x="338" y="621"/>
                  </a:cubicBezTo>
                  <a:cubicBezTo>
                    <a:pt x="1" y="740"/>
                    <a:pt x="145" y="1217"/>
                    <a:pt x="449" y="1217"/>
                  </a:cubicBezTo>
                  <a:cubicBezTo>
                    <a:pt x="483" y="1217"/>
                    <a:pt x="520" y="1211"/>
                    <a:pt x="558" y="1197"/>
                  </a:cubicBezTo>
                  <a:cubicBezTo>
                    <a:pt x="1349" y="918"/>
                    <a:pt x="2165" y="724"/>
                    <a:pt x="2997" y="618"/>
                  </a:cubicBezTo>
                  <a:cubicBezTo>
                    <a:pt x="3374" y="569"/>
                    <a:pt x="3335" y="0"/>
                    <a:pt x="2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4"/>
            <p:cNvSpPr/>
            <p:nvPr/>
          </p:nvSpPr>
          <p:spPr>
            <a:xfrm>
              <a:off x="3217150" y="4008775"/>
              <a:ext cx="87475" cy="30150"/>
            </a:xfrm>
            <a:custGeom>
              <a:avLst/>
              <a:gdLst/>
              <a:ahLst/>
              <a:cxnLst/>
              <a:rect l="l" t="t" r="r" b="b"/>
              <a:pathLst>
                <a:path w="3499" h="1206" extrusionOk="0">
                  <a:moveTo>
                    <a:pt x="3154" y="1"/>
                  </a:moveTo>
                  <a:cubicBezTo>
                    <a:pt x="3118" y="1"/>
                    <a:pt x="3081" y="6"/>
                    <a:pt x="3045" y="15"/>
                  </a:cubicBezTo>
                  <a:cubicBezTo>
                    <a:pt x="2139" y="253"/>
                    <a:pt x="1220" y="444"/>
                    <a:pt x="294" y="588"/>
                  </a:cubicBezTo>
                  <a:cubicBezTo>
                    <a:pt x="130" y="614"/>
                    <a:pt x="1" y="752"/>
                    <a:pt x="17" y="926"/>
                  </a:cubicBezTo>
                  <a:cubicBezTo>
                    <a:pt x="31" y="1072"/>
                    <a:pt x="165" y="1206"/>
                    <a:pt x="316" y="1206"/>
                  </a:cubicBezTo>
                  <a:cubicBezTo>
                    <a:pt x="329" y="1206"/>
                    <a:pt x="342" y="1205"/>
                    <a:pt x="355" y="1203"/>
                  </a:cubicBezTo>
                  <a:cubicBezTo>
                    <a:pt x="1337" y="1050"/>
                    <a:pt x="2307" y="844"/>
                    <a:pt x="3268" y="591"/>
                  </a:cubicBezTo>
                  <a:cubicBezTo>
                    <a:pt x="3430" y="548"/>
                    <a:pt x="3499" y="335"/>
                    <a:pt x="3445" y="192"/>
                  </a:cubicBezTo>
                  <a:cubicBezTo>
                    <a:pt x="3394" y="60"/>
                    <a:pt x="3278" y="1"/>
                    <a:pt x="3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4"/>
            <p:cNvSpPr/>
            <p:nvPr/>
          </p:nvSpPr>
          <p:spPr>
            <a:xfrm>
              <a:off x="3222925" y="3931000"/>
              <a:ext cx="46450" cy="20450"/>
            </a:xfrm>
            <a:custGeom>
              <a:avLst/>
              <a:gdLst/>
              <a:ahLst/>
              <a:cxnLst/>
              <a:rect l="l" t="t" r="r" b="b"/>
              <a:pathLst>
                <a:path w="1858" h="818" extrusionOk="0">
                  <a:moveTo>
                    <a:pt x="1537" y="0"/>
                  </a:moveTo>
                  <a:cubicBezTo>
                    <a:pt x="1523" y="0"/>
                    <a:pt x="1508" y="1"/>
                    <a:pt x="1494" y="4"/>
                  </a:cubicBezTo>
                  <a:cubicBezTo>
                    <a:pt x="1096" y="68"/>
                    <a:pt x="699" y="134"/>
                    <a:pt x="303" y="199"/>
                  </a:cubicBezTo>
                  <a:cubicBezTo>
                    <a:pt x="143" y="225"/>
                    <a:pt x="1" y="363"/>
                    <a:pt x="25" y="537"/>
                  </a:cubicBezTo>
                  <a:cubicBezTo>
                    <a:pt x="47" y="681"/>
                    <a:pt x="169" y="817"/>
                    <a:pt x="321" y="817"/>
                  </a:cubicBezTo>
                  <a:cubicBezTo>
                    <a:pt x="335" y="817"/>
                    <a:pt x="349" y="816"/>
                    <a:pt x="363" y="814"/>
                  </a:cubicBezTo>
                  <a:cubicBezTo>
                    <a:pt x="761" y="749"/>
                    <a:pt x="1158" y="683"/>
                    <a:pt x="1556" y="619"/>
                  </a:cubicBezTo>
                  <a:cubicBezTo>
                    <a:pt x="1714" y="593"/>
                    <a:pt x="1857" y="454"/>
                    <a:pt x="1833" y="280"/>
                  </a:cubicBezTo>
                  <a:cubicBezTo>
                    <a:pt x="1810" y="136"/>
                    <a:pt x="1688" y="0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4"/>
            <p:cNvSpPr/>
            <p:nvPr/>
          </p:nvSpPr>
          <p:spPr>
            <a:xfrm>
              <a:off x="4843000" y="1963700"/>
              <a:ext cx="409550" cy="471900"/>
            </a:xfrm>
            <a:custGeom>
              <a:avLst/>
              <a:gdLst/>
              <a:ahLst/>
              <a:cxnLst/>
              <a:rect l="l" t="t" r="r" b="b"/>
              <a:pathLst>
                <a:path w="16382" h="18876" extrusionOk="0">
                  <a:moveTo>
                    <a:pt x="434" y="1"/>
                  </a:moveTo>
                  <a:cubicBezTo>
                    <a:pt x="153" y="1"/>
                    <a:pt x="0" y="444"/>
                    <a:pt x="311" y="595"/>
                  </a:cubicBezTo>
                  <a:cubicBezTo>
                    <a:pt x="3146" y="1978"/>
                    <a:pt x="5741" y="3787"/>
                    <a:pt x="8154" y="5810"/>
                  </a:cubicBezTo>
                  <a:cubicBezTo>
                    <a:pt x="9391" y="6847"/>
                    <a:pt x="10573" y="7946"/>
                    <a:pt x="11569" y="9224"/>
                  </a:cubicBezTo>
                  <a:cubicBezTo>
                    <a:pt x="12551" y="10485"/>
                    <a:pt x="13422" y="11869"/>
                    <a:pt x="14132" y="13302"/>
                  </a:cubicBezTo>
                  <a:cubicBezTo>
                    <a:pt x="14937" y="14924"/>
                    <a:pt x="15499" y="16706"/>
                    <a:pt x="15142" y="18525"/>
                  </a:cubicBezTo>
                  <a:cubicBezTo>
                    <a:pt x="15099" y="18746"/>
                    <a:pt x="15275" y="18875"/>
                    <a:pt x="15450" y="18875"/>
                  </a:cubicBezTo>
                  <a:cubicBezTo>
                    <a:pt x="15584" y="18875"/>
                    <a:pt x="15717" y="18799"/>
                    <a:pt x="15750" y="18630"/>
                  </a:cubicBezTo>
                  <a:cubicBezTo>
                    <a:pt x="16381" y="15417"/>
                    <a:pt x="14451" y="12209"/>
                    <a:pt x="12676" y="9684"/>
                  </a:cubicBezTo>
                  <a:cubicBezTo>
                    <a:pt x="10752" y="6949"/>
                    <a:pt x="8074" y="4780"/>
                    <a:pt x="5354" y="2873"/>
                  </a:cubicBezTo>
                  <a:cubicBezTo>
                    <a:pt x="3833" y="1808"/>
                    <a:pt x="2238" y="849"/>
                    <a:pt x="569" y="34"/>
                  </a:cubicBezTo>
                  <a:cubicBezTo>
                    <a:pt x="522" y="11"/>
                    <a:pt x="477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4"/>
            <p:cNvSpPr/>
            <p:nvPr/>
          </p:nvSpPr>
          <p:spPr>
            <a:xfrm>
              <a:off x="4255050" y="3309050"/>
              <a:ext cx="71250" cy="79300"/>
            </a:xfrm>
            <a:custGeom>
              <a:avLst/>
              <a:gdLst/>
              <a:ahLst/>
              <a:cxnLst/>
              <a:rect l="l" t="t" r="r" b="b"/>
              <a:pathLst>
                <a:path w="2850" h="3172" extrusionOk="0">
                  <a:moveTo>
                    <a:pt x="2412" y="1"/>
                  </a:moveTo>
                  <a:cubicBezTo>
                    <a:pt x="2333" y="1"/>
                    <a:pt x="2254" y="35"/>
                    <a:pt x="2189" y="116"/>
                  </a:cubicBezTo>
                  <a:cubicBezTo>
                    <a:pt x="1520" y="965"/>
                    <a:pt x="852" y="1816"/>
                    <a:pt x="183" y="2665"/>
                  </a:cubicBezTo>
                  <a:cubicBezTo>
                    <a:pt x="1" y="2896"/>
                    <a:pt x="215" y="3171"/>
                    <a:pt x="439" y="3171"/>
                  </a:cubicBezTo>
                  <a:cubicBezTo>
                    <a:pt x="517" y="3171"/>
                    <a:pt x="597" y="3137"/>
                    <a:pt x="661" y="3056"/>
                  </a:cubicBezTo>
                  <a:cubicBezTo>
                    <a:pt x="1330" y="2207"/>
                    <a:pt x="1998" y="1357"/>
                    <a:pt x="2667" y="508"/>
                  </a:cubicBezTo>
                  <a:cubicBezTo>
                    <a:pt x="2849" y="276"/>
                    <a:pt x="2636" y="1"/>
                    <a:pt x="2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4"/>
            <p:cNvSpPr/>
            <p:nvPr/>
          </p:nvSpPr>
          <p:spPr>
            <a:xfrm>
              <a:off x="4004250" y="3599550"/>
              <a:ext cx="49825" cy="57650"/>
            </a:xfrm>
            <a:custGeom>
              <a:avLst/>
              <a:gdLst/>
              <a:ahLst/>
              <a:cxnLst/>
              <a:rect l="l" t="t" r="r" b="b"/>
              <a:pathLst>
                <a:path w="1993" h="2306" extrusionOk="0">
                  <a:moveTo>
                    <a:pt x="1648" y="1"/>
                  </a:moveTo>
                  <a:cubicBezTo>
                    <a:pt x="1561" y="1"/>
                    <a:pt x="1475" y="36"/>
                    <a:pt x="1416" y="111"/>
                  </a:cubicBezTo>
                  <a:lnTo>
                    <a:pt x="100" y="1804"/>
                  </a:lnTo>
                  <a:cubicBezTo>
                    <a:pt x="0" y="1931"/>
                    <a:pt x="6" y="2136"/>
                    <a:pt x="142" y="2238"/>
                  </a:cubicBezTo>
                  <a:cubicBezTo>
                    <a:pt x="201" y="2282"/>
                    <a:pt x="274" y="2305"/>
                    <a:pt x="345" y="2305"/>
                  </a:cubicBezTo>
                  <a:cubicBezTo>
                    <a:pt x="432" y="2305"/>
                    <a:pt x="518" y="2270"/>
                    <a:pt x="576" y="2195"/>
                  </a:cubicBezTo>
                  <a:lnTo>
                    <a:pt x="1892" y="502"/>
                  </a:lnTo>
                  <a:cubicBezTo>
                    <a:pt x="1993" y="375"/>
                    <a:pt x="1985" y="169"/>
                    <a:pt x="1850" y="68"/>
                  </a:cubicBezTo>
                  <a:cubicBezTo>
                    <a:pt x="1791" y="24"/>
                    <a:pt x="1719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4"/>
            <p:cNvSpPr/>
            <p:nvPr/>
          </p:nvSpPr>
          <p:spPr>
            <a:xfrm>
              <a:off x="3843375" y="3817525"/>
              <a:ext cx="40750" cy="48950"/>
            </a:xfrm>
            <a:custGeom>
              <a:avLst/>
              <a:gdLst/>
              <a:ahLst/>
              <a:cxnLst/>
              <a:rect l="l" t="t" r="r" b="b"/>
              <a:pathLst>
                <a:path w="1630" h="1958" extrusionOk="0">
                  <a:moveTo>
                    <a:pt x="1286" y="1"/>
                  </a:moveTo>
                  <a:cubicBezTo>
                    <a:pt x="1198" y="1"/>
                    <a:pt x="1112" y="35"/>
                    <a:pt x="1057" y="111"/>
                  </a:cubicBezTo>
                  <a:cubicBezTo>
                    <a:pt x="737" y="560"/>
                    <a:pt x="417" y="1008"/>
                    <a:pt x="97" y="1457"/>
                  </a:cubicBezTo>
                  <a:cubicBezTo>
                    <a:pt x="4" y="1587"/>
                    <a:pt x="1" y="1787"/>
                    <a:pt x="140" y="1891"/>
                  </a:cubicBezTo>
                  <a:cubicBezTo>
                    <a:pt x="197" y="1933"/>
                    <a:pt x="272" y="1957"/>
                    <a:pt x="345" y="1957"/>
                  </a:cubicBezTo>
                  <a:cubicBezTo>
                    <a:pt x="433" y="1957"/>
                    <a:pt x="519" y="1923"/>
                    <a:pt x="574" y="1847"/>
                  </a:cubicBezTo>
                  <a:cubicBezTo>
                    <a:pt x="893" y="1400"/>
                    <a:pt x="1214" y="950"/>
                    <a:pt x="1534" y="503"/>
                  </a:cubicBezTo>
                  <a:cubicBezTo>
                    <a:pt x="1627" y="371"/>
                    <a:pt x="1630" y="172"/>
                    <a:pt x="1491" y="69"/>
                  </a:cubicBezTo>
                  <a:cubicBezTo>
                    <a:pt x="1434" y="25"/>
                    <a:pt x="1359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4"/>
            <p:cNvSpPr/>
            <p:nvPr/>
          </p:nvSpPr>
          <p:spPr>
            <a:xfrm>
              <a:off x="3648725" y="4053275"/>
              <a:ext cx="44525" cy="62875"/>
            </a:xfrm>
            <a:custGeom>
              <a:avLst/>
              <a:gdLst/>
              <a:ahLst/>
              <a:cxnLst/>
              <a:rect l="l" t="t" r="r" b="b"/>
              <a:pathLst>
                <a:path w="1781" h="2515" extrusionOk="0">
                  <a:moveTo>
                    <a:pt x="1423" y="1"/>
                  </a:moveTo>
                  <a:cubicBezTo>
                    <a:pt x="1307" y="1"/>
                    <a:pt x="1203" y="67"/>
                    <a:pt x="1141" y="178"/>
                  </a:cubicBezTo>
                  <a:cubicBezTo>
                    <a:pt x="788" y="813"/>
                    <a:pt x="433" y="1447"/>
                    <a:pt x="80" y="2079"/>
                  </a:cubicBezTo>
                  <a:cubicBezTo>
                    <a:pt x="0" y="2221"/>
                    <a:pt x="85" y="2429"/>
                    <a:pt x="231" y="2488"/>
                  </a:cubicBezTo>
                  <a:cubicBezTo>
                    <a:pt x="274" y="2506"/>
                    <a:pt x="317" y="2514"/>
                    <a:pt x="358" y="2514"/>
                  </a:cubicBezTo>
                  <a:cubicBezTo>
                    <a:pt x="475" y="2514"/>
                    <a:pt x="578" y="2448"/>
                    <a:pt x="640" y="2337"/>
                  </a:cubicBezTo>
                  <a:cubicBezTo>
                    <a:pt x="993" y="1703"/>
                    <a:pt x="1349" y="1069"/>
                    <a:pt x="1702" y="436"/>
                  </a:cubicBezTo>
                  <a:cubicBezTo>
                    <a:pt x="1780" y="295"/>
                    <a:pt x="1697" y="86"/>
                    <a:pt x="1551" y="27"/>
                  </a:cubicBezTo>
                  <a:cubicBezTo>
                    <a:pt x="1507" y="9"/>
                    <a:pt x="1464" y="1"/>
                    <a:pt x="1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4"/>
            <p:cNvSpPr/>
            <p:nvPr/>
          </p:nvSpPr>
          <p:spPr>
            <a:xfrm>
              <a:off x="3493275" y="4065425"/>
              <a:ext cx="54725" cy="56650"/>
            </a:xfrm>
            <a:custGeom>
              <a:avLst/>
              <a:gdLst/>
              <a:ahLst/>
              <a:cxnLst/>
              <a:rect l="l" t="t" r="r" b="b"/>
              <a:pathLst>
                <a:path w="2189" h="2266" extrusionOk="0">
                  <a:moveTo>
                    <a:pt x="348" y="0"/>
                  </a:moveTo>
                  <a:cubicBezTo>
                    <a:pt x="254" y="0"/>
                    <a:pt x="159" y="40"/>
                    <a:pt x="105" y="112"/>
                  </a:cubicBezTo>
                  <a:cubicBezTo>
                    <a:pt x="0" y="252"/>
                    <a:pt x="21" y="430"/>
                    <a:pt x="147" y="546"/>
                  </a:cubicBezTo>
                  <a:cubicBezTo>
                    <a:pt x="682" y="1041"/>
                    <a:pt x="1136" y="1544"/>
                    <a:pt x="1585" y="2139"/>
                  </a:cubicBezTo>
                  <a:cubicBezTo>
                    <a:pt x="1644" y="2219"/>
                    <a:pt x="1744" y="2266"/>
                    <a:pt x="1842" y="2266"/>
                  </a:cubicBezTo>
                  <a:cubicBezTo>
                    <a:pt x="1904" y="2266"/>
                    <a:pt x="1965" y="2248"/>
                    <a:pt x="2016" y="2207"/>
                  </a:cubicBezTo>
                  <a:cubicBezTo>
                    <a:pt x="2145" y="2105"/>
                    <a:pt x="2189" y="1914"/>
                    <a:pt x="2084" y="1777"/>
                  </a:cubicBezTo>
                  <a:cubicBezTo>
                    <a:pt x="1622" y="1163"/>
                    <a:pt x="1103" y="591"/>
                    <a:pt x="539" y="70"/>
                  </a:cubicBezTo>
                  <a:cubicBezTo>
                    <a:pt x="488" y="23"/>
                    <a:pt x="41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4"/>
            <p:cNvSpPr/>
            <p:nvPr/>
          </p:nvSpPr>
          <p:spPr>
            <a:xfrm>
              <a:off x="3380750" y="3894925"/>
              <a:ext cx="56250" cy="75950"/>
            </a:xfrm>
            <a:custGeom>
              <a:avLst/>
              <a:gdLst/>
              <a:ahLst/>
              <a:cxnLst/>
              <a:rect l="l" t="t" r="r" b="b"/>
              <a:pathLst>
                <a:path w="2250" h="3038" extrusionOk="0">
                  <a:moveTo>
                    <a:pt x="343" y="1"/>
                  </a:moveTo>
                  <a:cubicBezTo>
                    <a:pt x="277" y="1"/>
                    <a:pt x="212" y="20"/>
                    <a:pt x="160" y="58"/>
                  </a:cubicBezTo>
                  <a:cubicBezTo>
                    <a:pt x="19" y="159"/>
                    <a:pt x="1" y="349"/>
                    <a:pt x="92" y="489"/>
                  </a:cubicBezTo>
                  <a:cubicBezTo>
                    <a:pt x="615" y="1297"/>
                    <a:pt x="1137" y="2104"/>
                    <a:pt x="1660" y="2912"/>
                  </a:cubicBezTo>
                  <a:cubicBezTo>
                    <a:pt x="1713" y="2996"/>
                    <a:pt x="1811" y="3037"/>
                    <a:pt x="1908" y="3037"/>
                  </a:cubicBezTo>
                  <a:cubicBezTo>
                    <a:pt x="1973" y="3037"/>
                    <a:pt x="2038" y="3018"/>
                    <a:pt x="2090" y="2980"/>
                  </a:cubicBezTo>
                  <a:cubicBezTo>
                    <a:pt x="2231" y="2878"/>
                    <a:pt x="2250" y="2691"/>
                    <a:pt x="2159" y="2550"/>
                  </a:cubicBezTo>
                  <a:cubicBezTo>
                    <a:pt x="1636" y="1742"/>
                    <a:pt x="1115" y="934"/>
                    <a:pt x="592" y="126"/>
                  </a:cubicBezTo>
                  <a:cubicBezTo>
                    <a:pt x="537" y="43"/>
                    <a:pt x="440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4"/>
            <p:cNvSpPr/>
            <p:nvPr/>
          </p:nvSpPr>
          <p:spPr>
            <a:xfrm>
              <a:off x="3243950" y="3580175"/>
              <a:ext cx="87525" cy="182325"/>
            </a:xfrm>
            <a:custGeom>
              <a:avLst/>
              <a:gdLst/>
              <a:ahLst/>
              <a:cxnLst/>
              <a:rect l="l" t="t" r="r" b="b"/>
              <a:pathLst>
                <a:path w="3501" h="7293" extrusionOk="0">
                  <a:moveTo>
                    <a:pt x="396" y="1"/>
                  </a:moveTo>
                  <a:cubicBezTo>
                    <a:pt x="203" y="1"/>
                    <a:pt x="0" y="177"/>
                    <a:pt x="85" y="415"/>
                  </a:cubicBezTo>
                  <a:cubicBezTo>
                    <a:pt x="894" y="2687"/>
                    <a:pt x="1808" y="4920"/>
                    <a:pt x="2818" y="7110"/>
                  </a:cubicBezTo>
                  <a:cubicBezTo>
                    <a:pt x="2878" y="7238"/>
                    <a:pt x="2990" y="7293"/>
                    <a:pt x="3102" y="7293"/>
                  </a:cubicBezTo>
                  <a:cubicBezTo>
                    <a:pt x="3302" y="7293"/>
                    <a:pt x="3501" y="7120"/>
                    <a:pt x="3394" y="6888"/>
                  </a:cubicBezTo>
                  <a:cubicBezTo>
                    <a:pt x="2382" y="4700"/>
                    <a:pt x="1471" y="2466"/>
                    <a:pt x="661" y="194"/>
                  </a:cubicBezTo>
                  <a:cubicBezTo>
                    <a:pt x="613" y="58"/>
                    <a:pt x="506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4"/>
            <p:cNvSpPr/>
            <p:nvPr/>
          </p:nvSpPr>
          <p:spPr>
            <a:xfrm>
              <a:off x="2920150" y="2886275"/>
              <a:ext cx="16325" cy="35950"/>
            </a:xfrm>
            <a:custGeom>
              <a:avLst/>
              <a:gdLst/>
              <a:ahLst/>
              <a:cxnLst/>
              <a:rect l="l" t="t" r="r" b="b"/>
              <a:pathLst>
                <a:path w="653" h="1438" extrusionOk="0">
                  <a:moveTo>
                    <a:pt x="324" y="0"/>
                  </a:moveTo>
                  <a:cubicBezTo>
                    <a:pt x="312" y="0"/>
                    <a:pt x="301" y="1"/>
                    <a:pt x="289" y="3"/>
                  </a:cubicBezTo>
                  <a:cubicBezTo>
                    <a:pt x="119" y="28"/>
                    <a:pt x="0" y="168"/>
                    <a:pt x="12" y="341"/>
                  </a:cubicBezTo>
                  <a:cubicBezTo>
                    <a:pt x="31" y="613"/>
                    <a:pt x="39" y="886"/>
                    <a:pt x="34" y="1159"/>
                  </a:cubicBezTo>
                  <a:cubicBezTo>
                    <a:pt x="32" y="1233"/>
                    <a:pt x="91" y="1322"/>
                    <a:pt x="145" y="1368"/>
                  </a:cubicBezTo>
                  <a:cubicBezTo>
                    <a:pt x="196" y="1409"/>
                    <a:pt x="272" y="1438"/>
                    <a:pt x="341" y="1438"/>
                  </a:cubicBezTo>
                  <a:cubicBezTo>
                    <a:pt x="352" y="1438"/>
                    <a:pt x="362" y="1437"/>
                    <a:pt x="372" y="1436"/>
                  </a:cubicBezTo>
                  <a:cubicBezTo>
                    <a:pt x="451" y="1425"/>
                    <a:pt x="531" y="1390"/>
                    <a:pt x="580" y="1325"/>
                  </a:cubicBezTo>
                  <a:cubicBezTo>
                    <a:pt x="632" y="1255"/>
                    <a:pt x="647" y="1185"/>
                    <a:pt x="649" y="1098"/>
                  </a:cubicBezTo>
                  <a:cubicBezTo>
                    <a:pt x="652" y="825"/>
                    <a:pt x="646" y="552"/>
                    <a:pt x="627" y="280"/>
                  </a:cubicBezTo>
                  <a:cubicBezTo>
                    <a:pt x="616" y="131"/>
                    <a:pt x="474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4"/>
            <p:cNvSpPr/>
            <p:nvPr/>
          </p:nvSpPr>
          <p:spPr>
            <a:xfrm>
              <a:off x="2947675" y="2884550"/>
              <a:ext cx="20600" cy="34050"/>
            </a:xfrm>
            <a:custGeom>
              <a:avLst/>
              <a:gdLst/>
              <a:ahLst/>
              <a:cxnLst/>
              <a:rect l="l" t="t" r="r" b="b"/>
              <a:pathLst>
                <a:path w="824" h="1362" extrusionOk="0">
                  <a:moveTo>
                    <a:pt x="327" y="0"/>
                  </a:moveTo>
                  <a:cubicBezTo>
                    <a:pt x="316" y="0"/>
                    <a:pt x="306" y="1"/>
                    <a:pt x="296" y="2"/>
                  </a:cubicBezTo>
                  <a:cubicBezTo>
                    <a:pt x="217" y="14"/>
                    <a:pt x="137" y="47"/>
                    <a:pt x="88" y="113"/>
                  </a:cubicBezTo>
                  <a:cubicBezTo>
                    <a:pt x="42" y="174"/>
                    <a:pt x="1" y="261"/>
                    <a:pt x="20" y="339"/>
                  </a:cubicBezTo>
                  <a:cubicBezTo>
                    <a:pt x="77" y="587"/>
                    <a:pt x="134" y="836"/>
                    <a:pt x="190" y="1083"/>
                  </a:cubicBezTo>
                  <a:cubicBezTo>
                    <a:pt x="193" y="1126"/>
                    <a:pt x="206" y="1164"/>
                    <a:pt x="228" y="1198"/>
                  </a:cubicBezTo>
                  <a:cubicBezTo>
                    <a:pt x="243" y="1235"/>
                    <a:pt x="268" y="1266"/>
                    <a:pt x="301" y="1292"/>
                  </a:cubicBezTo>
                  <a:cubicBezTo>
                    <a:pt x="352" y="1333"/>
                    <a:pt x="428" y="1362"/>
                    <a:pt x="497" y="1362"/>
                  </a:cubicBezTo>
                  <a:cubicBezTo>
                    <a:pt x="508" y="1362"/>
                    <a:pt x="518" y="1361"/>
                    <a:pt x="528" y="1360"/>
                  </a:cubicBezTo>
                  <a:cubicBezTo>
                    <a:pt x="607" y="1349"/>
                    <a:pt x="688" y="1314"/>
                    <a:pt x="736" y="1248"/>
                  </a:cubicBezTo>
                  <a:cubicBezTo>
                    <a:pt x="782" y="1188"/>
                    <a:pt x="823" y="1100"/>
                    <a:pt x="805" y="1022"/>
                  </a:cubicBezTo>
                  <a:cubicBezTo>
                    <a:pt x="748" y="774"/>
                    <a:pt x="691" y="525"/>
                    <a:pt x="634" y="278"/>
                  </a:cubicBezTo>
                  <a:cubicBezTo>
                    <a:pt x="632" y="235"/>
                    <a:pt x="618" y="196"/>
                    <a:pt x="596" y="163"/>
                  </a:cubicBezTo>
                  <a:cubicBezTo>
                    <a:pt x="581" y="127"/>
                    <a:pt x="556" y="95"/>
                    <a:pt x="523" y="71"/>
                  </a:cubicBezTo>
                  <a:cubicBezTo>
                    <a:pt x="472" y="29"/>
                    <a:pt x="396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4"/>
            <p:cNvSpPr/>
            <p:nvPr/>
          </p:nvSpPr>
          <p:spPr>
            <a:xfrm>
              <a:off x="2976200" y="2878850"/>
              <a:ext cx="18750" cy="21925"/>
            </a:xfrm>
            <a:custGeom>
              <a:avLst/>
              <a:gdLst/>
              <a:ahLst/>
              <a:cxnLst/>
              <a:rect l="l" t="t" r="r" b="b"/>
              <a:pathLst>
                <a:path w="750" h="877" extrusionOk="0">
                  <a:moveTo>
                    <a:pt x="297" y="1"/>
                  </a:moveTo>
                  <a:cubicBezTo>
                    <a:pt x="265" y="1"/>
                    <a:pt x="234" y="7"/>
                    <a:pt x="204" y="20"/>
                  </a:cubicBezTo>
                  <a:lnTo>
                    <a:pt x="134" y="59"/>
                  </a:lnTo>
                  <a:cubicBezTo>
                    <a:pt x="90" y="92"/>
                    <a:pt x="57" y="132"/>
                    <a:pt x="34" y="181"/>
                  </a:cubicBezTo>
                  <a:cubicBezTo>
                    <a:pt x="26" y="206"/>
                    <a:pt x="19" y="231"/>
                    <a:pt x="11" y="257"/>
                  </a:cubicBezTo>
                  <a:cubicBezTo>
                    <a:pt x="0" y="312"/>
                    <a:pt x="5" y="366"/>
                    <a:pt x="26" y="419"/>
                  </a:cubicBezTo>
                  <a:cubicBezTo>
                    <a:pt x="67" y="506"/>
                    <a:pt x="109" y="594"/>
                    <a:pt x="149" y="681"/>
                  </a:cubicBezTo>
                  <a:cubicBezTo>
                    <a:pt x="163" y="719"/>
                    <a:pt x="184" y="753"/>
                    <a:pt x="215" y="779"/>
                  </a:cubicBezTo>
                  <a:cubicBezTo>
                    <a:pt x="238" y="810"/>
                    <a:pt x="269" y="833"/>
                    <a:pt x="309" y="851"/>
                  </a:cubicBezTo>
                  <a:cubicBezTo>
                    <a:pt x="341" y="867"/>
                    <a:pt x="375" y="875"/>
                    <a:pt x="410" y="875"/>
                  </a:cubicBezTo>
                  <a:cubicBezTo>
                    <a:pt x="415" y="875"/>
                    <a:pt x="421" y="875"/>
                    <a:pt x="427" y="874"/>
                  </a:cubicBezTo>
                  <a:cubicBezTo>
                    <a:pt x="436" y="876"/>
                    <a:pt x="446" y="876"/>
                    <a:pt x="455" y="876"/>
                  </a:cubicBezTo>
                  <a:cubicBezTo>
                    <a:pt x="487" y="876"/>
                    <a:pt x="518" y="870"/>
                    <a:pt x="548" y="857"/>
                  </a:cubicBezTo>
                  <a:cubicBezTo>
                    <a:pt x="572" y="843"/>
                    <a:pt x="595" y="831"/>
                    <a:pt x="618" y="820"/>
                  </a:cubicBezTo>
                  <a:cubicBezTo>
                    <a:pt x="662" y="786"/>
                    <a:pt x="694" y="747"/>
                    <a:pt x="718" y="697"/>
                  </a:cubicBezTo>
                  <a:cubicBezTo>
                    <a:pt x="725" y="671"/>
                    <a:pt x="733" y="647"/>
                    <a:pt x="741" y="621"/>
                  </a:cubicBezTo>
                  <a:cubicBezTo>
                    <a:pt x="750" y="566"/>
                    <a:pt x="745" y="511"/>
                    <a:pt x="725" y="458"/>
                  </a:cubicBezTo>
                  <a:cubicBezTo>
                    <a:pt x="684" y="371"/>
                    <a:pt x="642" y="283"/>
                    <a:pt x="603" y="196"/>
                  </a:cubicBezTo>
                  <a:cubicBezTo>
                    <a:pt x="589" y="158"/>
                    <a:pt x="568" y="124"/>
                    <a:pt x="538" y="98"/>
                  </a:cubicBezTo>
                  <a:cubicBezTo>
                    <a:pt x="513" y="67"/>
                    <a:pt x="482" y="44"/>
                    <a:pt x="443" y="27"/>
                  </a:cubicBezTo>
                  <a:cubicBezTo>
                    <a:pt x="411" y="10"/>
                    <a:pt x="377" y="2"/>
                    <a:pt x="342" y="2"/>
                  </a:cubicBezTo>
                  <a:cubicBezTo>
                    <a:pt x="337" y="2"/>
                    <a:pt x="331" y="2"/>
                    <a:pt x="325" y="2"/>
                  </a:cubicBezTo>
                  <a:cubicBezTo>
                    <a:pt x="316" y="1"/>
                    <a:pt x="306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4"/>
            <p:cNvSpPr/>
            <p:nvPr/>
          </p:nvSpPr>
          <p:spPr>
            <a:xfrm>
              <a:off x="3277525" y="2146200"/>
              <a:ext cx="21925" cy="37950"/>
            </a:xfrm>
            <a:custGeom>
              <a:avLst/>
              <a:gdLst/>
              <a:ahLst/>
              <a:cxnLst/>
              <a:rect l="l" t="t" r="r" b="b"/>
              <a:pathLst>
                <a:path w="877" h="1518" extrusionOk="0">
                  <a:moveTo>
                    <a:pt x="833" y="449"/>
                  </a:moveTo>
                  <a:cubicBezTo>
                    <a:pt x="829" y="463"/>
                    <a:pt x="825" y="477"/>
                    <a:pt x="821" y="492"/>
                  </a:cubicBezTo>
                  <a:lnTo>
                    <a:pt x="821" y="492"/>
                  </a:lnTo>
                  <a:cubicBezTo>
                    <a:pt x="825" y="477"/>
                    <a:pt x="829" y="463"/>
                    <a:pt x="833" y="449"/>
                  </a:cubicBezTo>
                  <a:close/>
                  <a:moveTo>
                    <a:pt x="821" y="492"/>
                  </a:moveTo>
                  <a:lnTo>
                    <a:pt x="821" y="492"/>
                  </a:lnTo>
                  <a:cubicBezTo>
                    <a:pt x="820" y="495"/>
                    <a:pt x="819" y="498"/>
                    <a:pt x="818" y="502"/>
                  </a:cubicBezTo>
                  <a:cubicBezTo>
                    <a:pt x="819" y="498"/>
                    <a:pt x="820" y="495"/>
                    <a:pt x="821" y="492"/>
                  </a:cubicBezTo>
                  <a:close/>
                  <a:moveTo>
                    <a:pt x="550" y="0"/>
                  </a:moveTo>
                  <a:cubicBezTo>
                    <a:pt x="515" y="0"/>
                    <a:pt x="479" y="6"/>
                    <a:pt x="446" y="21"/>
                  </a:cubicBezTo>
                  <a:cubicBezTo>
                    <a:pt x="378" y="52"/>
                    <a:pt x="300" y="108"/>
                    <a:pt x="276" y="182"/>
                  </a:cubicBezTo>
                  <a:cubicBezTo>
                    <a:pt x="175" y="503"/>
                    <a:pt x="89" y="827"/>
                    <a:pt x="30" y="1159"/>
                  </a:cubicBezTo>
                  <a:cubicBezTo>
                    <a:pt x="1" y="1318"/>
                    <a:pt x="116" y="1494"/>
                    <a:pt x="281" y="1515"/>
                  </a:cubicBezTo>
                  <a:cubicBezTo>
                    <a:pt x="296" y="1516"/>
                    <a:pt x="310" y="1517"/>
                    <a:pt x="324" y="1517"/>
                  </a:cubicBezTo>
                  <a:cubicBezTo>
                    <a:pt x="475" y="1517"/>
                    <a:pt x="610" y="1419"/>
                    <a:pt x="638" y="1263"/>
                  </a:cubicBezTo>
                  <a:cubicBezTo>
                    <a:pt x="688" y="979"/>
                    <a:pt x="756" y="700"/>
                    <a:pt x="841" y="425"/>
                  </a:cubicBezTo>
                  <a:lnTo>
                    <a:pt x="841" y="425"/>
                  </a:lnTo>
                  <a:cubicBezTo>
                    <a:pt x="838" y="433"/>
                    <a:pt x="836" y="441"/>
                    <a:pt x="833" y="449"/>
                  </a:cubicBezTo>
                  <a:lnTo>
                    <a:pt x="833" y="449"/>
                  </a:lnTo>
                  <a:cubicBezTo>
                    <a:pt x="835" y="445"/>
                    <a:pt x="836" y="442"/>
                    <a:pt x="837" y="438"/>
                  </a:cubicBezTo>
                  <a:cubicBezTo>
                    <a:pt x="863" y="357"/>
                    <a:pt x="877" y="282"/>
                    <a:pt x="845" y="198"/>
                  </a:cubicBezTo>
                  <a:cubicBezTo>
                    <a:pt x="818" y="129"/>
                    <a:pt x="756" y="58"/>
                    <a:pt x="685" y="29"/>
                  </a:cubicBezTo>
                  <a:cubicBezTo>
                    <a:pt x="643" y="11"/>
                    <a:pt x="596" y="0"/>
                    <a:pt x="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4"/>
            <p:cNvSpPr/>
            <p:nvPr/>
          </p:nvSpPr>
          <p:spPr>
            <a:xfrm>
              <a:off x="3307550" y="2169450"/>
              <a:ext cx="18400" cy="21575"/>
            </a:xfrm>
            <a:custGeom>
              <a:avLst/>
              <a:gdLst/>
              <a:ahLst/>
              <a:cxnLst/>
              <a:rect l="l" t="t" r="r" b="b"/>
              <a:pathLst>
                <a:path w="736" h="863" extrusionOk="0">
                  <a:moveTo>
                    <a:pt x="425" y="1"/>
                  </a:moveTo>
                  <a:cubicBezTo>
                    <a:pt x="387" y="1"/>
                    <a:pt x="350" y="7"/>
                    <a:pt x="313" y="20"/>
                  </a:cubicBezTo>
                  <a:lnTo>
                    <a:pt x="243" y="60"/>
                  </a:lnTo>
                  <a:cubicBezTo>
                    <a:pt x="199" y="92"/>
                    <a:pt x="167" y="132"/>
                    <a:pt x="144" y="181"/>
                  </a:cubicBezTo>
                  <a:cubicBezTo>
                    <a:pt x="106" y="263"/>
                    <a:pt x="68" y="344"/>
                    <a:pt x="31" y="427"/>
                  </a:cubicBezTo>
                  <a:cubicBezTo>
                    <a:pt x="11" y="465"/>
                    <a:pt x="4" y="504"/>
                    <a:pt x="6" y="545"/>
                  </a:cubicBezTo>
                  <a:cubicBezTo>
                    <a:pt x="1" y="587"/>
                    <a:pt x="7" y="628"/>
                    <a:pt x="25" y="666"/>
                  </a:cubicBezTo>
                  <a:cubicBezTo>
                    <a:pt x="37" y="706"/>
                    <a:pt x="59" y="739"/>
                    <a:pt x="89" y="765"/>
                  </a:cubicBezTo>
                  <a:cubicBezTo>
                    <a:pt x="114" y="796"/>
                    <a:pt x="146" y="820"/>
                    <a:pt x="183" y="835"/>
                  </a:cubicBezTo>
                  <a:cubicBezTo>
                    <a:pt x="209" y="843"/>
                    <a:pt x="234" y="851"/>
                    <a:pt x="260" y="858"/>
                  </a:cubicBezTo>
                  <a:cubicBezTo>
                    <a:pt x="278" y="861"/>
                    <a:pt x="296" y="863"/>
                    <a:pt x="313" y="863"/>
                  </a:cubicBezTo>
                  <a:cubicBezTo>
                    <a:pt x="350" y="863"/>
                    <a:pt x="387" y="856"/>
                    <a:pt x="423" y="843"/>
                  </a:cubicBezTo>
                  <a:lnTo>
                    <a:pt x="493" y="804"/>
                  </a:lnTo>
                  <a:cubicBezTo>
                    <a:pt x="537" y="771"/>
                    <a:pt x="570" y="732"/>
                    <a:pt x="592" y="682"/>
                  </a:cubicBezTo>
                  <a:cubicBezTo>
                    <a:pt x="631" y="600"/>
                    <a:pt x="668" y="519"/>
                    <a:pt x="705" y="437"/>
                  </a:cubicBezTo>
                  <a:cubicBezTo>
                    <a:pt x="725" y="398"/>
                    <a:pt x="732" y="360"/>
                    <a:pt x="730" y="319"/>
                  </a:cubicBezTo>
                  <a:cubicBezTo>
                    <a:pt x="735" y="277"/>
                    <a:pt x="728" y="236"/>
                    <a:pt x="711" y="196"/>
                  </a:cubicBezTo>
                  <a:cubicBezTo>
                    <a:pt x="699" y="158"/>
                    <a:pt x="677" y="124"/>
                    <a:pt x="647" y="98"/>
                  </a:cubicBezTo>
                  <a:cubicBezTo>
                    <a:pt x="622" y="67"/>
                    <a:pt x="590" y="44"/>
                    <a:pt x="553" y="29"/>
                  </a:cubicBezTo>
                  <a:cubicBezTo>
                    <a:pt x="527" y="20"/>
                    <a:pt x="502" y="13"/>
                    <a:pt x="476" y="5"/>
                  </a:cubicBezTo>
                  <a:cubicBezTo>
                    <a:pt x="459" y="2"/>
                    <a:pt x="442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4"/>
            <p:cNvSpPr/>
            <p:nvPr/>
          </p:nvSpPr>
          <p:spPr>
            <a:xfrm>
              <a:off x="3243075" y="2167300"/>
              <a:ext cx="17400" cy="25100"/>
            </a:xfrm>
            <a:custGeom>
              <a:avLst/>
              <a:gdLst/>
              <a:ahLst/>
              <a:cxnLst/>
              <a:rect l="l" t="t" r="r" b="b"/>
              <a:pathLst>
                <a:path w="696" h="1004" extrusionOk="0">
                  <a:moveTo>
                    <a:pt x="323" y="0"/>
                  </a:moveTo>
                  <a:cubicBezTo>
                    <a:pt x="312" y="0"/>
                    <a:pt x="301" y="1"/>
                    <a:pt x="289" y="3"/>
                  </a:cubicBezTo>
                  <a:cubicBezTo>
                    <a:pt x="209" y="14"/>
                    <a:pt x="130" y="48"/>
                    <a:pt x="80" y="115"/>
                  </a:cubicBezTo>
                  <a:cubicBezTo>
                    <a:pt x="32" y="178"/>
                    <a:pt x="0" y="260"/>
                    <a:pt x="12" y="341"/>
                  </a:cubicBezTo>
                  <a:lnTo>
                    <a:pt x="70" y="726"/>
                  </a:lnTo>
                  <a:cubicBezTo>
                    <a:pt x="82" y="805"/>
                    <a:pt x="116" y="881"/>
                    <a:pt x="181" y="934"/>
                  </a:cubicBezTo>
                  <a:cubicBezTo>
                    <a:pt x="213" y="961"/>
                    <a:pt x="248" y="979"/>
                    <a:pt x="286" y="987"/>
                  </a:cubicBezTo>
                  <a:cubicBezTo>
                    <a:pt x="315" y="998"/>
                    <a:pt x="343" y="1004"/>
                    <a:pt x="372" y="1004"/>
                  </a:cubicBezTo>
                  <a:cubicBezTo>
                    <a:pt x="383" y="1004"/>
                    <a:pt x="395" y="1003"/>
                    <a:pt x="406" y="1001"/>
                  </a:cubicBezTo>
                  <a:cubicBezTo>
                    <a:pt x="486" y="990"/>
                    <a:pt x="566" y="955"/>
                    <a:pt x="615" y="890"/>
                  </a:cubicBezTo>
                  <a:cubicBezTo>
                    <a:pt x="663" y="826"/>
                    <a:pt x="695" y="745"/>
                    <a:pt x="684" y="663"/>
                  </a:cubicBezTo>
                  <a:lnTo>
                    <a:pt x="626" y="279"/>
                  </a:lnTo>
                  <a:cubicBezTo>
                    <a:pt x="613" y="198"/>
                    <a:pt x="579" y="124"/>
                    <a:pt x="514" y="70"/>
                  </a:cubicBezTo>
                  <a:cubicBezTo>
                    <a:pt x="483" y="43"/>
                    <a:pt x="448" y="25"/>
                    <a:pt x="409" y="17"/>
                  </a:cubicBezTo>
                  <a:cubicBezTo>
                    <a:pt x="381" y="6"/>
                    <a:pt x="352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4"/>
            <p:cNvSpPr/>
            <p:nvPr/>
          </p:nvSpPr>
          <p:spPr>
            <a:xfrm>
              <a:off x="2936650" y="3948625"/>
              <a:ext cx="81775" cy="73500"/>
            </a:xfrm>
            <a:custGeom>
              <a:avLst/>
              <a:gdLst/>
              <a:ahLst/>
              <a:cxnLst/>
              <a:rect l="l" t="t" r="r" b="b"/>
              <a:pathLst>
                <a:path w="3271" h="2940" extrusionOk="0">
                  <a:moveTo>
                    <a:pt x="355" y="1"/>
                  </a:moveTo>
                  <a:cubicBezTo>
                    <a:pt x="263" y="1"/>
                    <a:pt x="169" y="41"/>
                    <a:pt x="111" y="113"/>
                  </a:cubicBezTo>
                  <a:cubicBezTo>
                    <a:pt x="1" y="246"/>
                    <a:pt x="29" y="435"/>
                    <a:pt x="153" y="547"/>
                  </a:cubicBezTo>
                  <a:cubicBezTo>
                    <a:pt x="1012" y="1320"/>
                    <a:pt x="1869" y="2096"/>
                    <a:pt x="2727" y="2871"/>
                  </a:cubicBezTo>
                  <a:cubicBezTo>
                    <a:pt x="2779" y="2917"/>
                    <a:pt x="2847" y="2939"/>
                    <a:pt x="2915" y="2939"/>
                  </a:cubicBezTo>
                  <a:cubicBezTo>
                    <a:pt x="3008" y="2939"/>
                    <a:pt x="3102" y="2899"/>
                    <a:pt x="3160" y="2827"/>
                  </a:cubicBezTo>
                  <a:cubicBezTo>
                    <a:pt x="3270" y="2692"/>
                    <a:pt x="3242" y="2505"/>
                    <a:pt x="3118" y="2394"/>
                  </a:cubicBezTo>
                  <a:cubicBezTo>
                    <a:pt x="2259" y="1620"/>
                    <a:pt x="1403" y="844"/>
                    <a:pt x="544" y="70"/>
                  </a:cubicBezTo>
                  <a:cubicBezTo>
                    <a:pt x="492" y="23"/>
                    <a:pt x="424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9" name="Google Shape;1419;p64"/>
          <p:cNvGrpSpPr/>
          <p:nvPr/>
        </p:nvGrpSpPr>
        <p:grpSpPr>
          <a:xfrm rot="10221779">
            <a:off x="7812580" y="3337840"/>
            <a:ext cx="255090" cy="261293"/>
            <a:chOff x="2245425" y="1544200"/>
            <a:chExt cx="311250" cy="318825"/>
          </a:xfrm>
        </p:grpSpPr>
        <p:sp>
          <p:nvSpPr>
            <p:cNvPr id="1420" name="Google Shape;1420;p64"/>
            <p:cNvSpPr/>
            <p:nvPr/>
          </p:nvSpPr>
          <p:spPr>
            <a:xfrm>
              <a:off x="2245425" y="1552000"/>
              <a:ext cx="302650" cy="303075"/>
            </a:xfrm>
            <a:custGeom>
              <a:avLst/>
              <a:gdLst/>
              <a:ahLst/>
              <a:cxnLst/>
              <a:rect l="l" t="t" r="r" b="b"/>
              <a:pathLst>
                <a:path w="12106" h="12123" extrusionOk="0">
                  <a:moveTo>
                    <a:pt x="8116" y="0"/>
                  </a:moveTo>
                  <a:cubicBezTo>
                    <a:pt x="4560" y="0"/>
                    <a:pt x="1" y="3124"/>
                    <a:pt x="1627" y="6816"/>
                  </a:cubicBezTo>
                  <a:cubicBezTo>
                    <a:pt x="3920" y="12016"/>
                    <a:pt x="8787" y="12122"/>
                    <a:pt x="9182" y="12122"/>
                  </a:cubicBezTo>
                  <a:cubicBezTo>
                    <a:pt x="9199" y="12122"/>
                    <a:pt x="9208" y="12122"/>
                    <a:pt x="9208" y="12122"/>
                  </a:cubicBezTo>
                  <a:cubicBezTo>
                    <a:pt x="9208" y="12122"/>
                    <a:pt x="11738" y="9203"/>
                    <a:pt x="12029" y="5428"/>
                  </a:cubicBezTo>
                  <a:lnTo>
                    <a:pt x="11854" y="5424"/>
                  </a:lnTo>
                  <a:cubicBezTo>
                    <a:pt x="11842" y="5422"/>
                    <a:pt x="12043" y="5406"/>
                    <a:pt x="12032" y="5404"/>
                  </a:cubicBezTo>
                  <a:cubicBezTo>
                    <a:pt x="12105" y="4423"/>
                    <a:pt x="12029" y="3387"/>
                    <a:pt x="11716" y="2326"/>
                  </a:cubicBezTo>
                  <a:cubicBezTo>
                    <a:pt x="11232" y="688"/>
                    <a:pt x="9785" y="0"/>
                    <a:pt x="8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2334825" y="1692550"/>
              <a:ext cx="210650" cy="162525"/>
            </a:xfrm>
            <a:custGeom>
              <a:avLst/>
              <a:gdLst/>
              <a:ahLst/>
              <a:cxnLst/>
              <a:rect l="l" t="t" r="r" b="b"/>
              <a:pathLst>
                <a:path w="8426" h="6501" extrusionOk="0">
                  <a:moveTo>
                    <a:pt x="8218" y="1"/>
                  </a:moveTo>
                  <a:cubicBezTo>
                    <a:pt x="7784" y="1"/>
                    <a:pt x="7178" y="568"/>
                    <a:pt x="6320" y="702"/>
                  </a:cubicBezTo>
                  <a:cubicBezTo>
                    <a:pt x="6203" y="720"/>
                    <a:pt x="6083" y="729"/>
                    <a:pt x="5961" y="729"/>
                  </a:cubicBezTo>
                  <a:cubicBezTo>
                    <a:pt x="5368" y="729"/>
                    <a:pt x="4742" y="522"/>
                    <a:pt x="4230" y="215"/>
                  </a:cubicBezTo>
                  <a:cubicBezTo>
                    <a:pt x="3353" y="1003"/>
                    <a:pt x="3267" y="2532"/>
                    <a:pt x="2290" y="2972"/>
                  </a:cubicBezTo>
                  <a:cubicBezTo>
                    <a:pt x="2142" y="3039"/>
                    <a:pt x="1990" y="3059"/>
                    <a:pt x="1837" y="3059"/>
                  </a:cubicBezTo>
                  <a:cubicBezTo>
                    <a:pt x="1595" y="3059"/>
                    <a:pt x="1349" y="3008"/>
                    <a:pt x="1108" y="3008"/>
                  </a:cubicBezTo>
                  <a:cubicBezTo>
                    <a:pt x="717" y="3008"/>
                    <a:pt x="337" y="3142"/>
                    <a:pt x="1" y="3847"/>
                  </a:cubicBezTo>
                  <a:cubicBezTo>
                    <a:pt x="2482" y="6161"/>
                    <a:pt x="5633" y="6500"/>
                    <a:pt x="5633" y="6500"/>
                  </a:cubicBezTo>
                  <a:cubicBezTo>
                    <a:pt x="5633" y="6500"/>
                    <a:pt x="8044" y="3707"/>
                    <a:pt x="8426" y="56"/>
                  </a:cubicBezTo>
                  <a:cubicBezTo>
                    <a:pt x="8361" y="17"/>
                    <a:pt x="8292" y="1"/>
                    <a:pt x="8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2267425" y="1544200"/>
              <a:ext cx="289250" cy="318825"/>
            </a:xfrm>
            <a:custGeom>
              <a:avLst/>
              <a:gdLst/>
              <a:ahLst/>
              <a:cxnLst/>
              <a:rect l="l" t="t" r="r" b="b"/>
              <a:pathLst>
                <a:path w="11570" h="12753" extrusionOk="0">
                  <a:moveTo>
                    <a:pt x="7241" y="620"/>
                  </a:moveTo>
                  <a:cubicBezTo>
                    <a:pt x="8019" y="620"/>
                    <a:pt x="8806" y="773"/>
                    <a:pt x="9456" y="1209"/>
                  </a:cubicBezTo>
                  <a:cubicBezTo>
                    <a:pt x="10584" y="1965"/>
                    <a:pt x="10821" y="3467"/>
                    <a:pt x="10865" y="4726"/>
                  </a:cubicBezTo>
                  <a:cubicBezTo>
                    <a:pt x="10957" y="7323"/>
                    <a:pt x="9866" y="10134"/>
                    <a:pt x="8186" y="12125"/>
                  </a:cubicBezTo>
                  <a:lnTo>
                    <a:pt x="8186" y="12125"/>
                  </a:lnTo>
                  <a:cubicBezTo>
                    <a:pt x="6698" y="12114"/>
                    <a:pt x="5144" y="11489"/>
                    <a:pt x="3947" y="10656"/>
                  </a:cubicBezTo>
                  <a:cubicBezTo>
                    <a:pt x="2627" y="9737"/>
                    <a:pt x="1559" y="8364"/>
                    <a:pt x="973" y="6866"/>
                  </a:cubicBezTo>
                  <a:cubicBezTo>
                    <a:pt x="586" y="5880"/>
                    <a:pt x="661" y="4822"/>
                    <a:pt x="1172" y="3897"/>
                  </a:cubicBezTo>
                  <a:cubicBezTo>
                    <a:pt x="2215" y="2009"/>
                    <a:pt x="4546" y="844"/>
                    <a:pt x="6636" y="649"/>
                  </a:cubicBezTo>
                  <a:cubicBezTo>
                    <a:pt x="6836" y="630"/>
                    <a:pt x="7038" y="620"/>
                    <a:pt x="7241" y="620"/>
                  </a:cubicBezTo>
                  <a:close/>
                  <a:moveTo>
                    <a:pt x="7185" y="1"/>
                  </a:moveTo>
                  <a:cubicBezTo>
                    <a:pt x="4930" y="1"/>
                    <a:pt x="2496" y="1125"/>
                    <a:pt x="1110" y="2884"/>
                  </a:cubicBezTo>
                  <a:cubicBezTo>
                    <a:pt x="417" y="3764"/>
                    <a:pt x="0" y="4856"/>
                    <a:pt x="125" y="5985"/>
                  </a:cubicBezTo>
                  <a:cubicBezTo>
                    <a:pt x="292" y="7527"/>
                    <a:pt x="1318" y="9038"/>
                    <a:pt x="2374" y="10123"/>
                  </a:cubicBezTo>
                  <a:cubicBezTo>
                    <a:pt x="3840" y="11626"/>
                    <a:pt x="6064" y="12742"/>
                    <a:pt x="8209" y="12742"/>
                  </a:cubicBezTo>
                  <a:cubicBezTo>
                    <a:pt x="8229" y="12742"/>
                    <a:pt x="8249" y="12742"/>
                    <a:pt x="8269" y="12742"/>
                  </a:cubicBezTo>
                  <a:lnTo>
                    <a:pt x="8269" y="12742"/>
                  </a:lnTo>
                  <a:cubicBezTo>
                    <a:pt x="8293" y="12749"/>
                    <a:pt x="8318" y="12753"/>
                    <a:pt x="8344" y="12753"/>
                  </a:cubicBezTo>
                  <a:cubicBezTo>
                    <a:pt x="8413" y="12753"/>
                    <a:pt x="8485" y="12723"/>
                    <a:pt x="8546" y="12652"/>
                  </a:cubicBezTo>
                  <a:cubicBezTo>
                    <a:pt x="10177" y="10762"/>
                    <a:pt x="11287" y="8176"/>
                    <a:pt x="11464" y="5691"/>
                  </a:cubicBezTo>
                  <a:cubicBezTo>
                    <a:pt x="11569" y="4223"/>
                    <a:pt x="11429" y="2373"/>
                    <a:pt x="10400" y="1217"/>
                  </a:cubicBezTo>
                  <a:cubicBezTo>
                    <a:pt x="9690" y="422"/>
                    <a:pt x="8626" y="76"/>
                    <a:pt x="7587" y="13"/>
                  </a:cubicBezTo>
                  <a:cubicBezTo>
                    <a:pt x="7454" y="5"/>
                    <a:pt x="7320" y="1"/>
                    <a:pt x="7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2325425" y="1680075"/>
              <a:ext cx="228375" cy="126300"/>
            </a:xfrm>
            <a:custGeom>
              <a:avLst/>
              <a:gdLst/>
              <a:ahLst/>
              <a:cxnLst/>
              <a:rect l="l" t="t" r="r" b="b"/>
              <a:pathLst>
                <a:path w="9135" h="5052" extrusionOk="0">
                  <a:moveTo>
                    <a:pt x="8538" y="0"/>
                  </a:moveTo>
                  <a:cubicBezTo>
                    <a:pt x="8134" y="0"/>
                    <a:pt x="7771" y="162"/>
                    <a:pt x="7450" y="424"/>
                  </a:cubicBezTo>
                  <a:cubicBezTo>
                    <a:pt x="7264" y="575"/>
                    <a:pt x="7116" y="762"/>
                    <a:pt x="6943" y="925"/>
                  </a:cubicBezTo>
                  <a:cubicBezTo>
                    <a:pt x="6828" y="1033"/>
                    <a:pt x="6721" y="1076"/>
                    <a:pt x="6614" y="1076"/>
                  </a:cubicBezTo>
                  <a:cubicBezTo>
                    <a:pt x="6467" y="1076"/>
                    <a:pt x="6320" y="996"/>
                    <a:pt x="6152" y="897"/>
                  </a:cubicBezTo>
                  <a:cubicBezTo>
                    <a:pt x="5750" y="665"/>
                    <a:pt x="5326" y="435"/>
                    <a:pt x="4857" y="435"/>
                  </a:cubicBezTo>
                  <a:cubicBezTo>
                    <a:pt x="4793" y="435"/>
                    <a:pt x="4727" y="440"/>
                    <a:pt x="4661" y="449"/>
                  </a:cubicBezTo>
                  <a:cubicBezTo>
                    <a:pt x="4190" y="514"/>
                    <a:pt x="3826" y="820"/>
                    <a:pt x="3588" y="1222"/>
                  </a:cubicBezTo>
                  <a:cubicBezTo>
                    <a:pt x="3307" y="1702"/>
                    <a:pt x="3256" y="2258"/>
                    <a:pt x="3060" y="2770"/>
                  </a:cubicBezTo>
                  <a:cubicBezTo>
                    <a:pt x="2962" y="3025"/>
                    <a:pt x="2800" y="3331"/>
                    <a:pt x="2498" y="3331"/>
                  </a:cubicBezTo>
                  <a:cubicBezTo>
                    <a:pt x="2480" y="3331"/>
                    <a:pt x="2462" y="3330"/>
                    <a:pt x="2443" y="3328"/>
                  </a:cubicBezTo>
                  <a:cubicBezTo>
                    <a:pt x="2181" y="3295"/>
                    <a:pt x="1952" y="3124"/>
                    <a:pt x="1686" y="3092"/>
                  </a:cubicBezTo>
                  <a:cubicBezTo>
                    <a:pt x="1645" y="3087"/>
                    <a:pt x="1605" y="3084"/>
                    <a:pt x="1564" y="3084"/>
                  </a:cubicBezTo>
                  <a:cubicBezTo>
                    <a:pt x="755" y="3084"/>
                    <a:pt x="0" y="4054"/>
                    <a:pt x="295" y="4842"/>
                  </a:cubicBezTo>
                  <a:cubicBezTo>
                    <a:pt x="350" y="4988"/>
                    <a:pt x="477" y="5051"/>
                    <a:pt x="602" y="5051"/>
                  </a:cubicBezTo>
                  <a:cubicBezTo>
                    <a:pt x="791" y="5051"/>
                    <a:pt x="975" y="4904"/>
                    <a:pt x="891" y="4679"/>
                  </a:cubicBezTo>
                  <a:cubicBezTo>
                    <a:pt x="729" y="4245"/>
                    <a:pt x="1151" y="3709"/>
                    <a:pt x="1591" y="3709"/>
                  </a:cubicBezTo>
                  <a:cubicBezTo>
                    <a:pt x="1623" y="3709"/>
                    <a:pt x="1654" y="3712"/>
                    <a:pt x="1686" y="3717"/>
                  </a:cubicBezTo>
                  <a:cubicBezTo>
                    <a:pt x="2013" y="3777"/>
                    <a:pt x="2272" y="3943"/>
                    <a:pt x="2574" y="3943"/>
                  </a:cubicBezTo>
                  <a:cubicBezTo>
                    <a:pt x="2675" y="3943"/>
                    <a:pt x="2780" y="3924"/>
                    <a:pt x="2895" y="3877"/>
                  </a:cubicBezTo>
                  <a:cubicBezTo>
                    <a:pt x="3769" y="3514"/>
                    <a:pt x="3703" y="2356"/>
                    <a:pt x="4065" y="1638"/>
                  </a:cubicBezTo>
                  <a:cubicBezTo>
                    <a:pt x="4253" y="1264"/>
                    <a:pt x="4539" y="1064"/>
                    <a:pt x="4891" y="1064"/>
                  </a:cubicBezTo>
                  <a:cubicBezTo>
                    <a:pt x="5024" y="1064"/>
                    <a:pt x="5166" y="1092"/>
                    <a:pt x="5316" y="1150"/>
                  </a:cubicBezTo>
                  <a:cubicBezTo>
                    <a:pt x="5740" y="1315"/>
                    <a:pt x="6098" y="1683"/>
                    <a:pt x="6571" y="1712"/>
                  </a:cubicBezTo>
                  <a:cubicBezTo>
                    <a:pt x="6591" y="1713"/>
                    <a:pt x="6610" y="1714"/>
                    <a:pt x="6629" y="1714"/>
                  </a:cubicBezTo>
                  <a:cubicBezTo>
                    <a:pt x="7465" y="1714"/>
                    <a:pt x="7741" y="621"/>
                    <a:pt x="8600" y="621"/>
                  </a:cubicBezTo>
                  <a:cubicBezTo>
                    <a:pt x="8646" y="621"/>
                    <a:pt x="8694" y="624"/>
                    <a:pt x="8744" y="631"/>
                  </a:cubicBezTo>
                  <a:cubicBezTo>
                    <a:pt x="8760" y="633"/>
                    <a:pt x="8775" y="634"/>
                    <a:pt x="8790" y="634"/>
                  </a:cubicBezTo>
                  <a:cubicBezTo>
                    <a:pt x="9134" y="634"/>
                    <a:pt x="9116" y="65"/>
                    <a:pt x="8744" y="14"/>
                  </a:cubicBezTo>
                  <a:cubicBezTo>
                    <a:pt x="8674" y="5"/>
                    <a:pt x="8605" y="0"/>
                    <a:pt x="8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4"/>
            <p:cNvSpPr/>
            <p:nvPr/>
          </p:nvSpPr>
          <p:spPr>
            <a:xfrm>
              <a:off x="2324275" y="1682500"/>
              <a:ext cx="35300" cy="34525"/>
            </a:xfrm>
            <a:custGeom>
              <a:avLst/>
              <a:gdLst/>
              <a:ahLst/>
              <a:cxnLst/>
              <a:rect l="l" t="t" r="r" b="b"/>
              <a:pathLst>
                <a:path w="1412" h="1381" extrusionOk="0">
                  <a:moveTo>
                    <a:pt x="314" y="1"/>
                  </a:moveTo>
                  <a:cubicBezTo>
                    <a:pt x="239" y="1"/>
                    <a:pt x="149" y="34"/>
                    <a:pt x="96" y="91"/>
                  </a:cubicBezTo>
                  <a:cubicBezTo>
                    <a:pt x="41" y="150"/>
                    <a:pt x="0" y="228"/>
                    <a:pt x="5" y="310"/>
                  </a:cubicBezTo>
                  <a:cubicBezTo>
                    <a:pt x="9" y="396"/>
                    <a:pt x="40" y="464"/>
                    <a:pt x="96" y="529"/>
                  </a:cubicBezTo>
                  <a:cubicBezTo>
                    <a:pt x="332" y="807"/>
                    <a:pt x="595" y="1062"/>
                    <a:pt x="880" y="1290"/>
                  </a:cubicBezTo>
                  <a:cubicBezTo>
                    <a:pt x="946" y="1343"/>
                    <a:pt x="1009" y="1380"/>
                    <a:pt x="1098" y="1380"/>
                  </a:cubicBezTo>
                  <a:cubicBezTo>
                    <a:pt x="1174" y="1380"/>
                    <a:pt x="1264" y="1347"/>
                    <a:pt x="1318" y="1290"/>
                  </a:cubicBezTo>
                  <a:cubicBezTo>
                    <a:pt x="1372" y="1232"/>
                    <a:pt x="1412" y="1154"/>
                    <a:pt x="1408" y="1072"/>
                  </a:cubicBezTo>
                  <a:cubicBezTo>
                    <a:pt x="1404" y="995"/>
                    <a:pt x="1380" y="903"/>
                    <a:pt x="1318" y="852"/>
                  </a:cubicBezTo>
                  <a:cubicBezTo>
                    <a:pt x="1033" y="624"/>
                    <a:pt x="770" y="369"/>
                    <a:pt x="533" y="91"/>
                  </a:cubicBezTo>
                  <a:cubicBezTo>
                    <a:pt x="484" y="34"/>
                    <a:pt x="388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4"/>
            <p:cNvSpPr/>
            <p:nvPr/>
          </p:nvSpPr>
          <p:spPr>
            <a:xfrm>
              <a:off x="2413075" y="1630875"/>
              <a:ext cx="25325" cy="31475"/>
            </a:xfrm>
            <a:custGeom>
              <a:avLst/>
              <a:gdLst/>
              <a:ahLst/>
              <a:cxnLst/>
              <a:rect l="l" t="t" r="r" b="b"/>
              <a:pathLst>
                <a:path w="1013" h="1259" extrusionOk="0">
                  <a:moveTo>
                    <a:pt x="318" y="1"/>
                  </a:moveTo>
                  <a:cubicBezTo>
                    <a:pt x="263" y="1"/>
                    <a:pt x="205" y="14"/>
                    <a:pt x="161" y="42"/>
                  </a:cubicBezTo>
                  <a:cubicBezTo>
                    <a:pt x="96" y="85"/>
                    <a:pt x="37" y="149"/>
                    <a:pt x="19" y="227"/>
                  </a:cubicBezTo>
                  <a:cubicBezTo>
                    <a:pt x="1" y="306"/>
                    <a:pt x="8" y="390"/>
                    <a:pt x="50" y="463"/>
                  </a:cubicBezTo>
                  <a:cubicBezTo>
                    <a:pt x="177" y="677"/>
                    <a:pt x="303" y="890"/>
                    <a:pt x="429" y="1105"/>
                  </a:cubicBezTo>
                  <a:cubicBezTo>
                    <a:pt x="470" y="1172"/>
                    <a:pt x="538" y="1227"/>
                    <a:pt x="614" y="1248"/>
                  </a:cubicBezTo>
                  <a:cubicBezTo>
                    <a:pt x="639" y="1255"/>
                    <a:pt x="666" y="1258"/>
                    <a:pt x="695" y="1258"/>
                  </a:cubicBezTo>
                  <a:cubicBezTo>
                    <a:pt x="750" y="1258"/>
                    <a:pt x="808" y="1245"/>
                    <a:pt x="852" y="1217"/>
                  </a:cubicBezTo>
                  <a:cubicBezTo>
                    <a:pt x="917" y="1174"/>
                    <a:pt x="976" y="1110"/>
                    <a:pt x="994" y="1032"/>
                  </a:cubicBezTo>
                  <a:cubicBezTo>
                    <a:pt x="1012" y="953"/>
                    <a:pt x="1005" y="869"/>
                    <a:pt x="963" y="794"/>
                  </a:cubicBezTo>
                  <a:cubicBezTo>
                    <a:pt x="836" y="581"/>
                    <a:pt x="710" y="367"/>
                    <a:pt x="584" y="154"/>
                  </a:cubicBezTo>
                  <a:cubicBezTo>
                    <a:pt x="543" y="87"/>
                    <a:pt x="475" y="32"/>
                    <a:pt x="399" y="11"/>
                  </a:cubicBezTo>
                  <a:cubicBezTo>
                    <a:pt x="374" y="4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2485950" y="1625725"/>
              <a:ext cx="17450" cy="42425"/>
            </a:xfrm>
            <a:custGeom>
              <a:avLst/>
              <a:gdLst/>
              <a:ahLst/>
              <a:cxnLst/>
              <a:rect l="l" t="t" r="r" b="b"/>
              <a:pathLst>
                <a:path w="698" h="1697" extrusionOk="0">
                  <a:moveTo>
                    <a:pt x="331" y="0"/>
                  </a:moveTo>
                  <a:cubicBezTo>
                    <a:pt x="328" y="0"/>
                    <a:pt x="324" y="1"/>
                    <a:pt x="320" y="1"/>
                  </a:cubicBezTo>
                  <a:cubicBezTo>
                    <a:pt x="160" y="8"/>
                    <a:pt x="1" y="137"/>
                    <a:pt x="11" y="309"/>
                  </a:cubicBezTo>
                  <a:cubicBezTo>
                    <a:pt x="31" y="669"/>
                    <a:pt x="52" y="1028"/>
                    <a:pt x="71" y="1387"/>
                  </a:cubicBezTo>
                  <a:cubicBezTo>
                    <a:pt x="79" y="1544"/>
                    <a:pt x="201" y="1696"/>
                    <a:pt x="367" y="1696"/>
                  </a:cubicBezTo>
                  <a:cubicBezTo>
                    <a:pt x="371" y="1696"/>
                    <a:pt x="375" y="1696"/>
                    <a:pt x="379" y="1696"/>
                  </a:cubicBezTo>
                  <a:cubicBezTo>
                    <a:pt x="538" y="1688"/>
                    <a:pt x="698" y="1559"/>
                    <a:pt x="687" y="1387"/>
                  </a:cubicBezTo>
                  <a:cubicBezTo>
                    <a:pt x="668" y="1028"/>
                    <a:pt x="647" y="669"/>
                    <a:pt x="627" y="309"/>
                  </a:cubicBezTo>
                  <a:cubicBezTo>
                    <a:pt x="619" y="152"/>
                    <a:pt x="497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64"/>
          <p:cNvGrpSpPr/>
          <p:nvPr/>
        </p:nvGrpSpPr>
        <p:grpSpPr>
          <a:xfrm rot="-7596381">
            <a:off x="6878265" y="742377"/>
            <a:ext cx="169166" cy="173290"/>
            <a:chOff x="2245425" y="1544200"/>
            <a:chExt cx="311250" cy="318825"/>
          </a:xfrm>
        </p:grpSpPr>
        <p:sp>
          <p:nvSpPr>
            <p:cNvPr id="1428" name="Google Shape;1428;p64"/>
            <p:cNvSpPr/>
            <p:nvPr/>
          </p:nvSpPr>
          <p:spPr>
            <a:xfrm>
              <a:off x="2245425" y="1552000"/>
              <a:ext cx="302650" cy="303075"/>
            </a:xfrm>
            <a:custGeom>
              <a:avLst/>
              <a:gdLst/>
              <a:ahLst/>
              <a:cxnLst/>
              <a:rect l="l" t="t" r="r" b="b"/>
              <a:pathLst>
                <a:path w="12106" h="12123" extrusionOk="0">
                  <a:moveTo>
                    <a:pt x="8116" y="0"/>
                  </a:moveTo>
                  <a:cubicBezTo>
                    <a:pt x="4560" y="0"/>
                    <a:pt x="1" y="3124"/>
                    <a:pt x="1627" y="6816"/>
                  </a:cubicBezTo>
                  <a:cubicBezTo>
                    <a:pt x="3920" y="12016"/>
                    <a:pt x="8787" y="12122"/>
                    <a:pt x="9182" y="12122"/>
                  </a:cubicBezTo>
                  <a:cubicBezTo>
                    <a:pt x="9199" y="12122"/>
                    <a:pt x="9208" y="12122"/>
                    <a:pt x="9208" y="12122"/>
                  </a:cubicBezTo>
                  <a:cubicBezTo>
                    <a:pt x="9208" y="12122"/>
                    <a:pt x="11738" y="9203"/>
                    <a:pt x="12029" y="5428"/>
                  </a:cubicBezTo>
                  <a:lnTo>
                    <a:pt x="11854" y="5424"/>
                  </a:lnTo>
                  <a:cubicBezTo>
                    <a:pt x="11842" y="5422"/>
                    <a:pt x="12043" y="5406"/>
                    <a:pt x="12032" y="5404"/>
                  </a:cubicBezTo>
                  <a:cubicBezTo>
                    <a:pt x="12105" y="4423"/>
                    <a:pt x="12029" y="3387"/>
                    <a:pt x="11716" y="2326"/>
                  </a:cubicBezTo>
                  <a:cubicBezTo>
                    <a:pt x="11232" y="688"/>
                    <a:pt x="9785" y="0"/>
                    <a:pt x="8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2334825" y="1692550"/>
              <a:ext cx="210650" cy="162525"/>
            </a:xfrm>
            <a:custGeom>
              <a:avLst/>
              <a:gdLst/>
              <a:ahLst/>
              <a:cxnLst/>
              <a:rect l="l" t="t" r="r" b="b"/>
              <a:pathLst>
                <a:path w="8426" h="6501" extrusionOk="0">
                  <a:moveTo>
                    <a:pt x="8218" y="1"/>
                  </a:moveTo>
                  <a:cubicBezTo>
                    <a:pt x="7784" y="1"/>
                    <a:pt x="7178" y="568"/>
                    <a:pt x="6320" y="702"/>
                  </a:cubicBezTo>
                  <a:cubicBezTo>
                    <a:pt x="6203" y="720"/>
                    <a:pt x="6083" y="729"/>
                    <a:pt x="5961" y="729"/>
                  </a:cubicBezTo>
                  <a:cubicBezTo>
                    <a:pt x="5368" y="729"/>
                    <a:pt x="4742" y="522"/>
                    <a:pt x="4230" y="215"/>
                  </a:cubicBezTo>
                  <a:cubicBezTo>
                    <a:pt x="3353" y="1003"/>
                    <a:pt x="3267" y="2532"/>
                    <a:pt x="2290" y="2972"/>
                  </a:cubicBezTo>
                  <a:cubicBezTo>
                    <a:pt x="2142" y="3039"/>
                    <a:pt x="1990" y="3059"/>
                    <a:pt x="1837" y="3059"/>
                  </a:cubicBezTo>
                  <a:cubicBezTo>
                    <a:pt x="1595" y="3059"/>
                    <a:pt x="1349" y="3008"/>
                    <a:pt x="1108" y="3008"/>
                  </a:cubicBezTo>
                  <a:cubicBezTo>
                    <a:pt x="717" y="3008"/>
                    <a:pt x="337" y="3142"/>
                    <a:pt x="1" y="3847"/>
                  </a:cubicBezTo>
                  <a:cubicBezTo>
                    <a:pt x="2482" y="6161"/>
                    <a:pt x="5633" y="6500"/>
                    <a:pt x="5633" y="6500"/>
                  </a:cubicBezTo>
                  <a:cubicBezTo>
                    <a:pt x="5633" y="6500"/>
                    <a:pt x="8044" y="3707"/>
                    <a:pt x="8426" y="56"/>
                  </a:cubicBezTo>
                  <a:cubicBezTo>
                    <a:pt x="8361" y="17"/>
                    <a:pt x="8292" y="1"/>
                    <a:pt x="8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4"/>
            <p:cNvSpPr/>
            <p:nvPr/>
          </p:nvSpPr>
          <p:spPr>
            <a:xfrm>
              <a:off x="2267425" y="1544200"/>
              <a:ext cx="289250" cy="318825"/>
            </a:xfrm>
            <a:custGeom>
              <a:avLst/>
              <a:gdLst/>
              <a:ahLst/>
              <a:cxnLst/>
              <a:rect l="l" t="t" r="r" b="b"/>
              <a:pathLst>
                <a:path w="11570" h="12753" extrusionOk="0">
                  <a:moveTo>
                    <a:pt x="7241" y="620"/>
                  </a:moveTo>
                  <a:cubicBezTo>
                    <a:pt x="8019" y="620"/>
                    <a:pt x="8806" y="773"/>
                    <a:pt x="9456" y="1209"/>
                  </a:cubicBezTo>
                  <a:cubicBezTo>
                    <a:pt x="10584" y="1965"/>
                    <a:pt x="10821" y="3467"/>
                    <a:pt x="10865" y="4726"/>
                  </a:cubicBezTo>
                  <a:cubicBezTo>
                    <a:pt x="10957" y="7323"/>
                    <a:pt x="9866" y="10134"/>
                    <a:pt x="8186" y="12125"/>
                  </a:cubicBezTo>
                  <a:lnTo>
                    <a:pt x="8186" y="12125"/>
                  </a:lnTo>
                  <a:cubicBezTo>
                    <a:pt x="6698" y="12114"/>
                    <a:pt x="5144" y="11489"/>
                    <a:pt x="3947" y="10656"/>
                  </a:cubicBezTo>
                  <a:cubicBezTo>
                    <a:pt x="2627" y="9737"/>
                    <a:pt x="1559" y="8364"/>
                    <a:pt x="973" y="6866"/>
                  </a:cubicBezTo>
                  <a:cubicBezTo>
                    <a:pt x="586" y="5880"/>
                    <a:pt x="661" y="4822"/>
                    <a:pt x="1172" y="3897"/>
                  </a:cubicBezTo>
                  <a:cubicBezTo>
                    <a:pt x="2215" y="2009"/>
                    <a:pt x="4546" y="844"/>
                    <a:pt x="6636" y="649"/>
                  </a:cubicBezTo>
                  <a:cubicBezTo>
                    <a:pt x="6836" y="630"/>
                    <a:pt x="7038" y="620"/>
                    <a:pt x="7241" y="620"/>
                  </a:cubicBezTo>
                  <a:close/>
                  <a:moveTo>
                    <a:pt x="7185" y="1"/>
                  </a:moveTo>
                  <a:cubicBezTo>
                    <a:pt x="4930" y="1"/>
                    <a:pt x="2496" y="1125"/>
                    <a:pt x="1110" y="2884"/>
                  </a:cubicBezTo>
                  <a:cubicBezTo>
                    <a:pt x="417" y="3764"/>
                    <a:pt x="0" y="4856"/>
                    <a:pt x="125" y="5985"/>
                  </a:cubicBezTo>
                  <a:cubicBezTo>
                    <a:pt x="292" y="7527"/>
                    <a:pt x="1318" y="9038"/>
                    <a:pt x="2374" y="10123"/>
                  </a:cubicBezTo>
                  <a:cubicBezTo>
                    <a:pt x="3840" y="11626"/>
                    <a:pt x="6064" y="12742"/>
                    <a:pt x="8209" y="12742"/>
                  </a:cubicBezTo>
                  <a:cubicBezTo>
                    <a:pt x="8229" y="12742"/>
                    <a:pt x="8249" y="12742"/>
                    <a:pt x="8269" y="12742"/>
                  </a:cubicBezTo>
                  <a:lnTo>
                    <a:pt x="8269" y="12742"/>
                  </a:lnTo>
                  <a:cubicBezTo>
                    <a:pt x="8293" y="12749"/>
                    <a:pt x="8318" y="12753"/>
                    <a:pt x="8344" y="12753"/>
                  </a:cubicBezTo>
                  <a:cubicBezTo>
                    <a:pt x="8413" y="12753"/>
                    <a:pt x="8485" y="12723"/>
                    <a:pt x="8546" y="12652"/>
                  </a:cubicBezTo>
                  <a:cubicBezTo>
                    <a:pt x="10177" y="10762"/>
                    <a:pt x="11287" y="8176"/>
                    <a:pt x="11464" y="5691"/>
                  </a:cubicBezTo>
                  <a:cubicBezTo>
                    <a:pt x="11569" y="4223"/>
                    <a:pt x="11429" y="2373"/>
                    <a:pt x="10400" y="1217"/>
                  </a:cubicBezTo>
                  <a:cubicBezTo>
                    <a:pt x="9690" y="422"/>
                    <a:pt x="8626" y="76"/>
                    <a:pt x="7587" y="13"/>
                  </a:cubicBezTo>
                  <a:cubicBezTo>
                    <a:pt x="7454" y="5"/>
                    <a:pt x="7320" y="1"/>
                    <a:pt x="7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4"/>
            <p:cNvSpPr/>
            <p:nvPr/>
          </p:nvSpPr>
          <p:spPr>
            <a:xfrm>
              <a:off x="2325425" y="1680075"/>
              <a:ext cx="228375" cy="126300"/>
            </a:xfrm>
            <a:custGeom>
              <a:avLst/>
              <a:gdLst/>
              <a:ahLst/>
              <a:cxnLst/>
              <a:rect l="l" t="t" r="r" b="b"/>
              <a:pathLst>
                <a:path w="9135" h="5052" extrusionOk="0">
                  <a:moveTo>
                    <a:pt x="8538" y="0"/>
                  </a:moveTo>
                  <a:cubicBezTo>
                    <a:pt x="8134" y="0"/>
                    <a:pt x="7771" y="162"/>
                    <a:pt x="7450" y="424"/>
                  </a:cubicBezTo>
                  <a:cubicBezTo>
                    <a:pt x="7264" y="575"/>
                    <a:pt x="7116" y="762"/>
                    <a:pt x="6943" y="925"/>
                  </a:cubicBezTo>
                  <a:cubicBezTo>
                    <a:pt x="6828" y="1033"/>
                    <a:pt x="6721" y="1076"/>
                    <a:pt x="6614" y="1076"/>
                  </a:cubicBezTo>
                  <a:cubicBezTo>
                    <a:pt x="6467" y="1076"/>
                    <a:pt x="6320" y="996"/>
                    <a:pt x="6152" y="897"/>
                  </a:cubicBezTo>
                  <a:cubicBezTo>
                    <a:pt x="5750" y="665"/>
                    <a:pt x="5326" y="435"/>
                    <a:pt x="4857" y="435"/>
                  </a:cubicBezTo>
                  <a:cubicBezTo>
                    <a:pt x="4793" y="435"/>
                    <a:pt x="4727" y="440"/>
                    <a:pt x="4661" y="449"/>
                  </a:cubicBezTo>
                  <a:cubicBezTo>
                    <a:pt x="4190" y="514"/>
                    <a:pt x="3826" y="820"/>
                    <a:pt x="3588" y="1222"/>
                  </a:cubicBezTo>
                  <a:cubicBezTo>
                    <a:pt x="3307" y="1702"/>
                    <a:pt x="3256" y="2258"/>
                    <a:pt x="3060" y="2770"/>
                  </a:cubicBezTo>
                  <a:cubicBezTo>
                    <a:pt x="2962" y="3025"/>
                    <a:pt x="2800" y="3331"/>
                    <a:pt x="2498" y="3331"/>
                  </a:cubicBezTo>
                  <a:cubicBezTo>
                    <a:pt x="2480" y="3331"/>
                    <a:pt x="2462" y="3330"/>
                    <a:pt x="2443" y="3328"/>
                  </a:cubicBezTo>
                  <a:cubicBezTo>
                    <a:pt x="2181" y="3295"/>
                    <a:pt x="1952" y="3124"/>
                    <a:pt x="1686" y="3092"/>
                  </a:cubicBezTo>
                  <a:cubicBezTo>
                    <a:pt x="1645" y="3087"/>
                    <a:pt x="1605" y="3084"/>
                    <a:pt x="1564" y="3084"/>
                  </a:cubicBezTo>
                  <a:cubicBezTo>
                    <a:pt x="755" y="3084"/>
                    <a:pt x="0" y="4054"/>
                    <a:pt x="295" y="4842"/>
                  </a:cubicBezTo>
                  <a:cubicBezTo>
                    <a:pt x="350" y="4988"/>
                    <a:pt x="477" y="5051"/>
                    <a:pt x="602" y="5051"/>
                  </a:cubicBezTo>
                  <a:cubicBezTo>
                    <a:pt x="791" y="5051"/>
                    <a:pt x="975" y="4904"/>
                    <a:pt x="891" y="4679"/>
                  </a:cubicBezTo>
                  <a:cubicBezTo>
                    <a:pt x="729" y="4245"/>
                    <a:pt x="1151" y="3709"/>
                    <a:pt x="1591" y="3709"/>
                  </a:cubicBezTo>
                  <a:cubicBezTo>
                    <a:pt x="1623" y="3709"/>
                    <a:pt x="1654" y="3712"/>
                    <a:pt x="1686" y="3717"/>
                  </a:cubicBezTo>
                  <a:cubicBezTo>
                    <a:pt x="2013" y="3777"/>
                    <a:pt x="2272" y="3943"/>
                    <a:pt x="2574" y="3943"/>
                  </a:cubicBezTo>
                  <a:cubicBezTo>
                    <a:pt x="2675" y="3943"/>
                    <a:pt x="2780" y="3924"/>
                    <a:pt x="2895" y="3877"/>
                  </a:cubicBezTo>
                  <a:cubicBezTo>
                    <a:pt x="3769" y="3514"/>
                    <a:pt x="3703" y="2356"/>
                    <a:pt x="4065" y="1638"/>
                  </a:cubicBezTo>
                  <a:cubicBezTo>
                    <a:pt x="4253" y="1264"/>
                    <a:pt x="4539" y="1064"/>
                    <a:pt x="4891" y="1064"/>
                  </a:cubicBezTo>
                  <a:cubicBezTo>
                    <a:pt x="5024" y="1064"/>
                    <a:pt x="5166" y="1092"/>
                    <a:pt x="5316" y="1150"/>
                  </a:cubicBezTo>
                  <a:cubicBezTo>
                    <a:pt x="5740" y="1315"/>
                    <a:pt x="6098" y="1683"/>
                    <a:pt x="6571" y="1712"/>
                  </a:cubicBezTo>
                  <a:cubicBezTo>
                    <a:pt x="6591" y="1713"/>
                    <a:pt x="6610" y="1714"/>
                    <a:pt x="6629" y="1714"/>
                  </a:cubicBezTo>
                  <a:cubicBezTo>
                    <a:pt x="7465" y="1714"/>
                    <a:pt x="7741" y="621"/>
                    <a:pt x="8600" y="621"/>
                  </a:cubicBezTo>
                  <a:cubicBezTo>
                    <a:pt x="8646" y="621"/>
                    <a:pt x="8694" y="624"/>
                    <a:pt x="8744" y="631"/>
                  </a:cubicBezTo>
                  <a:cubicBezTo>
                    <a:pt x="8760" y="633"/>
                    <a:pt x="8775" y="634"/>
                    <a:pt x="8790" y="634"/>
                  </a:cubicBezTo>
                  <a:cubicBezTo>
                    <a:pt x="9134" y="634"/>
                    <a:pt x="9116" y="65"/>
                    <a:pt x="8744" y="14"/>
                  </a:cubicBezTo>
                  <a:cubicBezTo>
                    <a:pt x="8674" y="5"/>
                    <a:pt x="8605" y="0"/>
                    <a:pt x="8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4"/>
            <p:cNvSpPr/>
            <p:nvPr/>
          </p:nvSpPr>
          <p:spPr>
            <a:xfrm>
              <a:off x="2324275" y="1682500"/>
              <a:ext cx="35300" cy="34525"/>
            </a:xfrm>
            <a:custGeom>
              <a:avLst/>
              <a:gdLst/>
              <a:ahLst/>
              <a:cxnLst/>
              <a:rect l="l" t="t" r="r" b="b"/>
              <a:pathLst>
                <a:path w="1412" h="1381" extrusionOk="0">
                  <a:moveTo>
                    <a:pt x="314" y="1"/>
                  </a:moveTo>
                  <a:cubicBezTo>
                    <a:pt x="239" y="1"/>
                    <a:pt x="149" y="34"/>
                    <a:pt x="96" y="91"/>
                  </a:cubicBezTo>
                  <a:cubicBezTo>
                    <a:pt x="41" y="150"/>
                    <a:pt x="0" y="228"/>
                    <a:pt x="5" y="310"/>
                  </a:cubicBezTo>
                  <a:cubicBezTo>
                    <a:pt x="9" y="396"/>
                    <a:pt x="40" y="464"/>
                    <a:pt x="96" y="529"/>
                  </a:cubicBezTo>
                  <a:cubicBezTo>
                    <a:pt x="332" y="807"/>
                    <a:pt x="595" y="1062"/>
                    <a:pt x="880" y="1290"/>
                  </a:cubicBezTo>
                  <a:cubicBezTo>
                    <a:pt x="946" y="1343"/>
                    <a:pt x="1009" y="1380"/>
                    <a:pt x="1098" y="1380"/>
                  </a:cubicBezTo>
                  <a:cubicBezTo>
                    <a:pt x="1174" y="1380"/>
                    <a:pt x="1264" y="1347"/>
                    <a:pt x="1318" y="1290"/>
                  </a:cubicBezTo>
                  <a:cubicBezTo>
                    <a:pt x="1372" y="1232"/>
                    <a:pt x="1412" y="1154"/>
                    <a:pt x="1408" y="1072"/>
                  </a:cubicBezTo>
                  <a:cubicBezTo>
                    <a:pt x="1404" y="995"/>
                    <a:pt x="1380" y="903"/>
                    <a:pt x="1318" y="852"/>
                  </a:cubicBezTo>
                  <a:cubicBezTo>
                    <a:pt x="1033" y="624"/>
                    <a:pt x="770" y="369"/>
                    <a:pt x="533" y="91"/>
                  </a:cubicBezTo>
                  <a:cubicBezTo>
                    <a:pt x="484" y="34"/>
                    <a:pt x="388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4"/>
            <p:cNvSpPr/>
            <p:nvPr/>
          </p:nvSpPr>
          <p:spPr>
            <a:xfrm>
              <a:off x="2413075" y="1630875"/>
              <a:ext cx="25325" cy="31475"/>
            </a:xfrm>
            <a:custGeom>
              <a:avLst/>
              <a:gdLst/>
              <a:ahLst/>
              <a:cxnLst/>
              <a:rect l="l" t="t" r="r" b="b"/>
              <a:pathLst>
                <a:path w="1013" h="1259" extrusionOk="0">
                  <a:moveTo>
                    <a:pt x="318" y="1"/>
                  </a:moveTo>
                  <a:cubicBezTo>
                    <a:pt x="263" y="1"/>
                    <a:pt x="205" y="14"/>
                    <a:pt x="161" y="42"/>
                  </a:cubicBezTo>
                  <a:cubicBezTo>
                    <a:pt x="96" y="85"/>
                    <a:pt x="37" y="149"/>
                    <a:pt x="19" y="227"/>
                  </a:cubicBezTo>
                  <a:cubicBezTo>
                    <a:pt x="1" y="306"/>
                    <a:pt x="8" y="390"/>
                    <a:pt x="50" y="463"/>
                  </a:cubicBezTo>
                  <a:cubicBezTo>
                    <a:pt x="177" y="677"/>
                    <a:pt x="303" y="890"/>
                    <a:pt x="429" y="1105"/>
                  </a:cubicBezTo>
                  <a:cubicBezTo>
                    <a:pt x="470" y="1172"/>
                    <a:pt x="538" y="1227"/>
                    <a:pt x="614" y="1248"/>
                  </a:cubicBezTo>
                  <a:cubicBezTo>
                    <a:pt x="639" y="1255"/>
                    <a:pt x="666" y="1258"/>
                    <a:pt x="695" y="1258"/>
                  </a:cubicBezTo>
                  <a:cubicBezTo>
                    <a:pt x="750" y="1258"/>
                    <a:pt x="808" y="1245"/>
                    <a:pt x="852" y="1217"/>
                  </a:cubicBezTo>
                  <a:cubicBezTo>
                    <a:pt x="917" y="1174"/>
                    <a:pt x="976" y="1110"/>
                    <a:pt x="994" y="1032"/>
                  </a:cubicBezTo>
                  <a:cubicBezTo>
                    <a:pt x="1012" y="953"/>
                    <a:pt x="1005" y="869"/>
                    <a:pt x="963" y="794"/>
                  </a:cubicBezTo>
                  <a:cubicBezTo>
                    <a:pt x="836" y="581"/>
                    <a:pt x="710" y="367"/>
                    <a:pt x="584" y="154"/>
                  </a:cubicBezTo>
                  <a:cubicBezTo>
                    <a:pt x="543" y="87"/>
                    <a:pt x="475" y="32"/>
                    <a:pt x="399" y="11"/>
                  </a:cubicBezTo>
                  <a:cubicBezTo>
                    <a:pt x="374" y="4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4"/>
            <p:cNvSpPr/>
            <p:nvPr/>
          </p:nvSpPr>
          <p:spPr>
            <a:xfrm>
              <a:off x="2485950" y="1625725"/>
              <a:ext cx="17450" cy="42425"/>
            </a:xfrm>
            <a:custGeom>
              <a:avLst/>
              <a:gdLst/>
              <a:ahLst/>
              <a:cxnLst/>
              <a:rect l="l" t="t" r="r" b="b"/>
              <a:pathLst>
                <a:path w="698" h="1697" extrusionOk="0">
                  <a:moveTo>
                    <a:pt x="331" y="0"/>
                  </a:moveTo>
                  <a:cubicBezTo>
                    <a:pt x="328" y="0"/>
                    <a:pt x="324" y="1"/>
                    <a:pt x="320" y="1"/>
                  </a:cubicBezTo>
                  <a:cubicBezTo>
                    <a:pt x="160" y="8"/>
                    <a:pt x="1" y="137"/>
                    <a:pt x="11" y="309"/>
                  </a:cubicBezTo>
                  <a:cubicBezTo>
                    <a:pt x="31" y="669"/>
                    <a:pt x="52" y="1028"/>
                    <a:pt x="71" y="1387"/>
                  </a:cubicBezTo>
                  <a:cubicBezTo>
                    <a:pt x="79" y="1544"/>
                    <a:pt x="201" y="1696"/>
                    <a:pt x="367" y="1696"/>
                  </a:cubicBezTo>
                  <a:cubicBezTo>
                    <a:pt x="371" y="1696"/>
                    <a:pt x="375" y="1696"/>
                    <a:pt x="379" y="1696"/>
                  </a:cubicBezTo>
                  <a:cubicBezTo>
                    <a:pt x="538" y="1688"/>
                    <a:pt x="698" y="1559"/>
                    <a:pt x="687" y="1387"/>
                  </a:cubicBezTo>
                  <a:cubicBezTo>
                    <a:pt x="668" y="1028"/>
                    <a:pt x="647" y="669"/>
                    <a:pt x="627" y="309"/>
                  </a:cubicBezTo>
                  <a:cubicBezTo>
                    <a:pt x="619" y="152"/>
                    <a:pt x="497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3A0157-49CD-C69C-0AF3-9131221AB163}"/>
              </a:ext>
            </a:extLst>
          </p:cNvPr>
          <p:cNvSpPr txBox="1"/>
          <p:nvPr/>
        </p:nvSpPr>
        <p:spPr>
          <a:xfrm>
            <a:off x="8555981" y="4305670"/>
            <a:ext cx="543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883261-6EA6-6519-2F3F-A075C3F9B5C1}"/>
              </a:ext>
            </a:extLst>
          </p:cNvPr>
          <p:cNvSpPr txBox="1"/>
          <p:nvPr/>
        </p:nvSpPr>
        <p:spPr>
          <a:xfrm>
            <a:off x="2322979" y="1597839"/>
            <a:ext cx="44980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chemeClr val="tx2">
                    <a:lumMod val="10000"/>
                  </a:schemeClr>
                </a:solidFill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  <a:t>Nuestro objetivo principal es aplicar los principios de la teoría de colas y utilizar técnicas de modelado computacional para comprender cómo se comportan las colas en estas taquerías y proponer estrategias que reduzcan los tiempos de espera, maximicen la eficiencia y mejoren la satisfacción de los clientes. A lo largo de esta presentación, compartiremos los resultados obtenidos, las metodologías utilizadas y las recomendaciones para mejorar la gestión de las líneas de espera en estas taquerías. </a:t>
            </a:r>
            <a:endParaRPr lang="es-MX" dirty="0">
              <a:solidFill>
                <a:schemeClr val="tx2">
                  <a:lumMod val="10000"/>
                </a:schemeClr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416C4-693E-5AF0-09EE-CFCB58FFB2E8}"/>
              </a:ext>
            </a:extLst>
          </p:cNvPr>
          <p:cNvSpPr txBox="1"/>
          <p:nvPr/>
        </p:nvSpPr>
        <p:spPr>
          <a:xfrm>
            <a:off x="649123" y="322730"/>
            <a:ext cx="1673856" cy="784830"/>
          </a:xfrm>
          <a:prstGeom prst="rect">
            <a:avLst/>
          </a:prstGeom>
          <a:noFill/>
          <a:ln>
            <a:noFill/>
          </a:ln>
          <a:effectLst>
            <a:outerShdw dist="19050" dir="21300000" algn="bl" rotWithShape="0">
              <a:schemeClr val="accent4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4500"/>
              <a:buFont typeface="Mouse Memoirs"/>
              <a:buNone/>
              <a:defRPr sz="4500">
                <a:solidFill>
                  <a:schemeClr val="accent1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MX" dirty="0"/>
              <a:t>OBJETIVO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D38B4-1CE1-F7E3-9E5A-CCD7F85FA861}"/>
              </a:ext>
            </a:extLst>
          </p:cNvPr>
          <p:cNvSpPr txBox="1"/>
          <p:nvPr/>
        </p:nvSpPr>
        <p:spPr>
          <a:xfrm>
            <a:off x="8555981" y="4305670"/>
            <a:ext cx="5790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763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65"/>
          <p:cNvGrpSpPr/>
          <p:nvPr/>
        </p:nvGrpSpPr>
        <p:grpSpPr>
          <a:xfrm rot="-7520278">
            <a:off x="6568516" y="548943"/>
            <a:ext cx="348080" cy="202095"/>
            <a:chOff x="4974900" y="1043625"/>
            <a:chExt cx="364925" cy="211875"/>
          </a:xfrm>
        </p:grpSpPr>
        <p:sp>
          <p:nvSpPr>
            <p:cNvPr id="1440" name="Google Shape;1440;p65"/>
            <p:cNvSpPr/>
            <p:nvPr/>
          </p:nvSpPr>
          <p:spPr>
            <a:xfrm>
              <a:off x="5283175" y="1180100"/>
              <a:ext cx="56650" cy="75400"/>
            </a:xfrm>
            <a:custGeom>
              <a:avLst/>
              <a:gdLst/>
              <a:ahLst/>
              <a:cxnLst/>
              <a:rect l="l" t="t" r="r" b="b"/>
              <a:pathLst>
                <a:path w="2266" h="3016" extrusionOk="0">
                  <a:moveTo>
                    <a:pt x="1521" y="0"/>
                  </a:moveTo>
                  <a:cubicBezTo>
                    <a:pt x="1462" y="0"/>
                    <a:pt x="1402" y="9"/>
                    <a:pt x="1345" y="27"/>
                  </a:cubicBezTo>
                  <a:cubicBezTo>
                    <a:pt x="1176" y="82"/>
                    <a:pt x="1005" y="188"/>
                    <a:pt x="923" y="351"/>
                  </a:cubicBezTo>
                  <a:cubicBezTo>
                    <a:pt x="657" y="885"/>
                    <a:pt x="390" y="1418"/>
                    <a:pt x="123" y="1952"/>
                  </a:cubicBezTo>
                  <a:cubicBezTo>
                    <a:pt x="38" y="2122"/>
                    <a:pt x="0" y="2307"/>
                    <a:pt x="53" y="2496"/>
                  </a:cubicBezTo>
                  <a:cubicBezTo>
                    <a:pt x="97" y="2659"/>
                    <a:pt x="224" y="2836"/>
                    <a:pt x="377" y="2917"/>
                  </a:cubicBezTo>
                  <a:cubicBezTo>
                    <a:pt x="488" y="2976"/>
                    <a:pt x="616" y="3015"/>
                    <a:pt x="744" y="3015"/>
                  </a:cubicBezTo>
                  <a:cubicBezTo>
                    <a:pt x="804" y="3015"/>
                    <a:pt x="863" y="3007"/>
                    <a:pt x="920" y="2988"/>
                  </a:cubicBezTo>
                  <a:cubicBezTo>
                    <a:pt x="1088" y="2934"/>
                    <a:pt x="1260" y="2828"/>
                    <a:pt x="1342" y="2664"/>
                  </a:cubicBezTo>
                  <a:cubicBezTo>
                    <a:pt x="1609" y="2131"/>
                    <a:pt x="1875" y="1597"/>
                    <a:pt x="2142" y="1064"/>
                  </a:cubicBezTo>
                  <a:cubicBezTo>
                    <a:pt x="2227" y="894"/>
                    <a:pt x="2265" y="708"/>
                    <a:pt x="2213" y="520"/>
                  </a:cubicBezTo>
                  <a:cubicBezTo>
                    <a:pt x="2168" y="357"/>
                    <a:pt x="2042" y="179"/>
                    <a:pt x="1889" y="98"/>
                  </a:cubicBezTo>
                  <a:cubicBezTo>
                    <a:pt x="1777" y="39"/>
                    <a:pt x="1649" y="0"/>
                    <a:pt x="1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5128100" y="1043625"/>
              <a:ext cx="53175" cy="143275"/>
            </a:xfrm>
            <a:custGeom>
              <a:avLst/>
              <a:gdLst/>
              <a:ahLst/>
              <a:cxnLst/>
              <a:rect l="l" t="t" r="r" b="b"/>
              <a:pathLst>
                <a:path w="2127" h="5731" extrusionOk="0">
                  <a:moveTo>
                    <a:pt x="1418" y="0"/>
                  </a:moveTo>
                  <a:cubicBezTo>
                    <a:pt x="1109" y="0"/>
                    <a:pt x="761" y="179"/>
                    <a:pt x="711" y="510"/>
                  </a:cubicBezTo>
                  <a:cubicBezTo>
                    <a:pt x="492" y="1955"/>
                    <a:pt x="274" y="3400"/>
                    <a:pt x="55" y="4845"/>
                  </a:cubicBezTo>
                  <a:cubicBezTo>
                    <a:pt x="0" y="5210"/>
                    <a:pt x="146" y="5623"/>
                    <a:pt x="548" y="5713"/>
                  </a:cubicBezTo>
                  <a:cubicBezTo>
                    <a:pt x="599" y="5725"/>
                    <a:pt x="653" y="5731"/>
                    <a:pt x="709" y="5731"/>
                  </a:cubicBezTo>
                  <a:cubicBezTo>
                    <a:pt x="1019" y="5731"/>
                    <a:pt x="1366" y="5552"/>
                    <a:pt x="1416" y="5221"/>
                  </a:cubicBezTo>
                  <a:cubicBezTo>
                    <a:pt x="1634" y="3776"/>
                    <a:pt x="1853" y="2331"/>
                    <a:pt x="2072" y="886"/>
                  </a:cubicBezTo>
                  <a:cubicBezTo>
                    <a:pt x="2127" y="523"/>
                    <a:pt x="1981" y="110"/>
                    <a:pt x="1579" y="18"/>
                  </a:cubicBezTo>
                  <a:cubicBezTo>
                    <a:pt x="1528" y="6"/>
                    <a:pt x="1474" y="0"/>
                    <a:pt x="1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4974900" y="1090125"/>
              <a:ext cx="43150" cy="87000"/>
            </a:xfrm>
            <a:custGeom>
              <a:avLst/>
              <a:gdLst/>
              <a:ahLst/>
              <a:cxnLst/>
              <a:rect l="l" t="t" r="r" b="b"/>
              <a:pathLst>
                <a:path w="1726" h="3480" extrusionOk="0">
                  <a:moveTo>
                    <a:pt x="751" y="1"/>
                  </a:moveTo>
                  <a:cubicBezTo>
                    <a:pt x="744" y="1"/>
                    <a:pt x="737" y="1"/>
                    <a:pt x="730" y="1"/>
                  </a:cubicBezTo>
                  <a:cubicBezTo>
                    <a:pt x="547" y="9"/>
                    <a:pt x="358" y="69"/>
                    <a:pt x="231" y="208"/>
                  </a:cubicBezTo>
                  <a:cubicBezTo>
                    <a:pt x="114" y="336"/>
                    <a:pt x="1" y="526"/>
                    <a:pt x="24" y="707"/>
                  </a:cubicBezTo>
                  <a:cubicBezTo>
                    <a:pt x="113" y="1396"/>
                    <a:pt x="203" y="2084"/>
                    <a:pt x="291" y="2773"/>
                  </a:cubicBezTo>
                  <a:cubicBezTo>
                    <a:pt x="316" y="2968"/>
                    <a:pt x="354" y="3128"/>
                    <a:pt x="498" y="3272"/>
                  </a:cubicBezTo>
                  <a:cubicBezTo>
                    <a:pt x="615" y="3390"/>
                    <a:pt x="805" y="3479"/>
                    <a:pt x="975" y="3479"/>
                  </a:cubicBezTo>
                  <a:cubicBezTo>
                    <a:pt x="982" y="3479"/>
                    <a:pt x="989" y="3479"/>
                    <a:pt x="996" y="3479"/>
                  </a:cubicBezTo>
                  <a:cubicBezTo>
                    <a:pt x="1180" y="3471"/>
                    <a:pt x="1368" y="3411"/>
                    <a:pt x="1496" y="3272"/>
                  </a:cubicBezTo>
                  <a:cubicBezTo>
                    <a:pt x="1613" y="3144"/>
                    <a:pt x="1725" y="2954"/>
                    <a:pt x="1703" y="2773"/>
                  </a:cubicBezTo>
                  <a:cubicBezTo>
                    <a:pt x="1614" y="2084"/>
                    <a:pt x="1524" y="1396"/>
                    <a:pt x="1435" y="707"/>
                  </a:cubicBezTo>
                  <a:cubicBezTo>
                    <a:pt x="1410" y="512"/>
                    <a:pt x="1373" y="352"/>
                    <a:pt x="1229" y="208"/>
                  </a:cubicBezTo>
                  <a:cubicBezTo>
                    <a:pt x="1111" y="90"/>
                    <a:pt x="921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5" name="Google Shape;1445;p65"/>
          <p:cNvSpPr/>
          <p:nvPr/>
        </p:nvSpPr>
        <p:spPr>
          <a:xfrm rot="6210050">
            <a:off x="3844752" y="683295"/>
            <a:ext cx="1454496" cy="1313198"/>
          </a:xfrm>
          <a:custGeom>
            <a:avLst/>
            <a:gdLst/>
            <a:ahLst/>
            <a:cxnLst/>
            <a:rect l="l" t="t" r="r" b="b"/>
            <a:pathLst>
              <a:path w="24633" h="22240" extrusionOk="0">
                <a:moveTo>
                  <a:pt x="4277" y="0"/>
                </a:moveTo>
                <a:cubicBezTo>
                  <a:pt x="3437" y="0"/>
                  <a:pt x="2624" y="373"/>
                  <a:pt x="1959" y="1105"/>
                </a:cubicBezTo>
                <a:cubicBezTo>
                  <a:pt x="1654" y="1442"/>
                  <a:pt x="1394" y="1838"/>
                  <a:pt x="1187" y="2243"/>
                </a:cubicBezTo>
                <a:cubicBezTo>
                  <a:pt x="285" y="4012"/>
                  <a:pt x="1" y="5924"/>
                  <a:pt x="294" y="7854"/>
                </a:cubicBezTo>
                <a:cubicBezTo>
                  <a:pt x="1018" y="12636"/>
                  <a:pt x="3281" y="16570"/>
                  <a:pt x="7157" y="19499"/>
                </a:cubicBezTo>
                <a:cubicBezTo>
                  <a:pt x="9269" y="21093"/>
                  <a:pt x="11589" y="22238"/>
                  <a:pt x="14328" y="22239"/>
                </a:cubicBezTo>
                <a:cubicBezTo>
                  <a:pt x="18252" y="22218"/>
                  <a:pt x="22214" y="19420"/>
                  <a:pt x="23544" y="15731"/>
                </a:cubicBezTo>
                <a:cubicBezTo>
                  <a:pt x="24633" y="12717"/>
                  <a:pt x="24032" y="9778"/>
                  <a:pt x="21943" y="7865"/>
                </a:cubicBezTo>
                <a:cubicBezTo>
                  <a:pt x="20404" y="6455"/>
                  <a:pt x="18635" y="5883"/>
                  <a:pt x="16700" y="5883"/>
                </a:cubicBezTo>
                <a:cubicBezTo>
                  <a:pt x="16223" y="5883"/>
                  <a:pt x="15735" y="5918"/>
                  <a:pt x="15239" y="5984"/>
                </a:cubicBezTo>
                <a:cubicBezTo>
                  <a:pt x="13952" y="6153"/>
                  <a:pt x="12662" y="6297"/>
                  <a:pt x="11369" y="6409"/>
                </a:cubicBezTo>
                <a:cubicBezTo>
                  <a:pt x="11325" y="6413"/>
                  <a:pt x="11282" y="6414"/>
                  <a:pt x="11239" y="6414"/>
                </a:cubicBezTo>
                <a:cubicBezTo>
                  <a:pt x="10744" y="6414"/>
                  <a:pt x="10346" y="6155"/>
                  <a:pt x="10084" y="5686"/>
                </a:cubicBezTo>
                <a:cubicBezTo>
                  <a:pt x="9800" y="5180"/>
                  <a:pt x="9500" y="4684"/>
                  <a:pt x="9202" y="4185"/>
                </a:cubicBezTo>
                <a:cubicBezTo>
                  <a:pt x="8397" y="2833"/>
                  <a:pt x="7482" y="1571"/>
                  <a:pt x="6179" y="648"/>
                </a:cubicBezTo>
                <a:cubicBezTo>
                  <a:pt x="5566" y="214"/>
                  <a:pt x="4914" y="0"/>
                  <a:pt x="42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65"/>
          <p:cNvSpPr txBox="1">
            <a:spLocks noGrp="1"/>
          </p:cNvSpPr>
          <p:nvPr>
            <p:ph type="title"/>
          </p:nvPr>
        </p:nvSpPr>
        <p:spPr>
          <a:xfrm>
            <a:off x="1780350" y="2187150"/>
            <a:ext cx="5583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 dirty="0">
                <a:solidFill>
                  <a:schemeClr val="accent5"/>
                </a:solidFill>
              </a:rPr>
              <a:t>DESARROLLO</a:t>
            </a:r>
            <a:endParaRPr sz="7800" dirty="0"/>
          </a:p>
        </p:txBody>
      </p:sp>
      <p:sp>
        <p:nvSpPr>
          <p:cNvPr id="1447" name="Google Shape;1447;p65"/>
          <p:cNvSpPr txBox="1">
            <a:spLocks noGrp="1"/>
          </p:cNvSpPr>
          <p:nvPr>
            <p:ph type="title" idx="2"/>
          </p:nvPr>
        </p:nvSpPr>
        <p:spPr>
          <a:xfrm>
            <a:off x="4062857" y="1030775"/>
            <a:ext cx="841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448" name="Google Shape;1448;p65"/>
          <p:cNvGrpSpPr/>
          <p:nvPr/>
        </p:nvGrpSpPr>
        <p:grpSpPr>
          <a:xfrm rot="6323680">
            <a:off x="-777931" y="-283310"/>
            <a:ext cx="1777402" cy="1718320"/>
            <a:chOff x="2487375" y="1577925"/>
            <a:chExt cx="2820325" cy="2726575"/>
          </a:xfrm>
        </p:grpSpPr>
        <p:sp>
          <p:nvSpPr>
            <p:cNvPr id="1449" name="Google Shape;1449;p65"/>
            <p:cNvSpPr/>
            <p:nvPr/>
          </p:nvSpPr>
          <p:spPr>
            <a:xfrm>
              <a:off x="2487375" y="1585600"/>
              <a:ext cx="1972950" cy="2711175"/>
            </a:xfrm>
            <a:custGeom>
              <a:avLst/>
              <a:gdLst/>
              <a:ahLst/>
              <a:cxnLst/>
              <a:rect l="l" t="t" r="r" b="b"/>
              <a:pathLst>
                <a:path w="78918" h="108447" extrusionOk="0">
                  <a:moveTo>
                    <a:pt x="65095" y="1"/>
                  </a:moveTo>
                  <a:cubicBezTo>
                    <a:pt x="55758" y="1"/>
                    <a:pt x="43140" y="1877"/>
                    <a:pt x="31949" y="9924"/>
                  </a:cubicBezTo>
                  <a:cubicBezTo>
                    <a:pt x="21733" y="17269"/>
                    <a:pt x="8952" y="31957"/>
                    <a:pt x="6368" y="53706"/>
                  </a:cubicBezTo>
                  <a:cubicBezTo>
                    <a:pt x="0" y="107315"/>
                    <a:pt x="39408" y="108447"/>
                    <a:pt x="42749" y="108447"/>
                  </a:cubicBezTo>
                  <a:cubicBezTo>
                    <a:pt x="42896" y="108447"/>
                    <a:pt x="42974" y="108445"/>
                    <a:pt x="42974" y="108445"/>
                  </a:cubicBezTo>
                  <a:lnTo>
                    <a:pt x="78918" y="1436"/>
                  </a:lnTo>
                  <a:cubicBezTo>
                    <a:pt x="78918" y="1436"/>
                    <a:pt x="73261" y="1"/>
                    <a:pt x="650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5"/>
            <p:cNvSpPr/>
            <p:nvPr/>
          </p:nvSpPr>
          <p:spPr>
            <a:xfrm>
              <a:off x="2620575" y="1598850"/>
              <a:ext cx="1820600" cy="2698275"/>
            </a:xfrm>
            <a:custGeom>
              <a:avLst/>
              <a:gdLst/>
              <a:ahLst/>
              <a:cxnLst/>
              <a:rect l="l" t="t" r="r" b="b"/>
              <a:pathLst>
                <a:path w="72824" h="107931" extrusionOk="0">
                  <a:moveTo>
                    <a:pt x="62171" y="0"/>
                  </a:moveTo>
                  <a:cubicBezTo>
                    <a:pt x="17697" y="0"/>
                    <a:pt x="1" y="45258"/>
                    <a:pt x="4342" y="73262"/>
                  </a:cubicBezTo>
                  <a:cubicBezTo>
                    <a:pt x="7807" y="95626"/>
                    <a:pt x="24400" y="106283"/>
                    <a:pt x="37646" y="107915"/>
                  </a:cubicBezTo>
                  <a:cubicBezTo>
                    <a:pt x="37675" y="107925"/>
                    <a:pt x="37702" y="107931"/>
                    <a:pt x="37726" y="107931"/>
                  </a:cubicBezTo>
                  <a:cubicBezTo>
                    <a:pt x="38179" y="107931"/>
                    <a:pt x="37686" y="106125"/>
                    <a:pt x="38167" y="106125"/>
                  </a:cubicBezTo>
                  <a:cubicBezTo>
                    <a:pt x="38190" y="106125"/>
                    <a:pt x="38215" y="106129"/>
                    <a:pt x="38243" y="106138"/>
                  </a:cubicBezTo>
                  <a:lnTo>
                    <a:pt x="72823" y="819"/>
                  </a:lnTo>
                  <a:cubicBezTo>
                    <a:pt x="69115" y="264"/>
                    <a:pt x="65565" y="0"/>
                    <a:pt x="62171" y="0"/>
                  </a:cubicBezTo>
                  <a:close/>
                </a:path>
              </a:pathLst>
            </a:custGeom>
            <a:solidFill>
              <a:srgbClr val="191919">
                <a:alpha val="2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5"/>
            <p:cNvSpPr/>
            <p:nvPr/>
          </p:nvSpPr>
          <p:spPr>
            <a:xfrm>
              <a:off x="2811000" y="1610250"/>
              <a:ext cx="2273600" cy="2342675"/>
            </a:xfrm>
            <a:custGeom>
              <a:avLst/>
              <a:gdLst/>
              <a:ahLst/>
              <a:cxnLst/>
              <a:rect l="l" t="t" r="r" b="b"/>
              <a:pathLst>
                <a:path w="90944" h="93707" extrusionOk="0">
                  <a:moveTo>
                    <a:pt x="58784" y="0"/>
                  </a:moveTo>
                  <a:cubicBezTo>
                    <a:pt x="48623" y="0"/>
                    <a:pt x="36902" y="2723"/>
                    <a:pt x="24925" y="11125"/>
                  </a:cubicBezTo>
                  <a:cubicBezTo>
                    <a:pt x="6145" y="24298"/>
                    <a:pt x="1" y="45470"/>
                    <a:pt x="647" y="63257"/>
                  </a:cubicBezTo>
                  <a:cubicBezTo>
                    <a:pt x="647" y="63257"/>
                    <a:pt x="787" y="87231"/>
                    <a:pt x="13054" y="93707"/>
                  </a:cubicBezTo>
                  <a:lnTo>
                    <a:pt x="90943" y="9246"/>
                  </a:lnTo>
                  <a:cubicBezTo>
                    <a:pt x="90943" y="9246"/>
                    <a:pt x="77510" y="0"/>
                    <a:pt x="58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5"/>
            <p:cNvSpPr/>
            <p:nvPr/>
          </p:nvSpPr>
          <p:spPr>
            <a:xfrm>
              <a:off x="2732825" y="1688550"/>
              <a:ext cx="2351775" cy="2264425"/>
            </a:xfrm>
            <a:custGeom>
              <a:avLst/>
              <a:gdLst/>
              <a:ahLst/>
              <a:cxnLst/>
              <a:rect l="l" t="t" r="r" b="b"/>
              <a:pathLst>
                <a:path w="94071" h="90577" extrusionOk="0">
                  <a:moveTo>
                    <a:pt x="63214" y="1"/>
                  </a:moveTo>
                  <a:cubicBezTo>
                    <a:pt x="43608" y="1"/>
                    <a:pt x="27786" y="8039"/>
                    <a:pt x="19511" y="20779"/>
                  </a:cubicBezTo>
                  <a:cubicBezTo>
                    <a:pt x="0" y="50820"/>
                    <a:pt x="7897" y="71906"/>
                    <a:pt x="15288" y="90057"/>
                  </a:cubicBezTo>
                  <a:cubicBezTo>
                    <a:pt x="15579" y="90240"/>
                    <a:pt x="15875" y="90416"/>
                    <a:pt x="16181" y="90577"/>
                  </a:cubicBezTo>
                  <a:lnTo>
                    <a:pt x="94070" y="6116"/>
                  </a:lnTo>
                  <a:lnTo>
                    <a:pt x="93970" y="6049"/>
                  </a:lnTo>
                  <a:cubicBezTo>
                    <a:pt x="83114" y="1890"/>
                    <a:pt x="72719" y="1"/>
                    <a:pt x="63214" y="1"/>
                  </a:cubicBezTo>
                  <a:close/>
                </a:path>
              </a:pathLst>
            </a:custGeom>
            <a:solidFill>
              <a:srgbClr val="191919">
                <a:alpha val="2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5"/>
            <p:cNvSpPr/>
            <p:nvPr/>
          </p:nvSpPr>
          <p:spPr>
            <a:xfrm>
              <a:off x="2737950" y="1657050"/>
              <a:ext cx="2568575" cy="2546025"/>
            </a:xfrm>
            <a:custGeom>
              <a:avLst/>
              <a:gdLst/>
              <a:ahLst/>
              <a:cxnLst/>
              <a:rect l="l" t="t" r="r" b="b"/>
              <a:pathLst>
                <a:path w="102743" h="101841" extrusionOk="0">
                  <a:moveTo>
                    <a:pt x="58789" y="0"/>
                  </a:moveTo>
                  <a:cubicBezTo>
                    <a:pt x="56530" y="0"/>
                    <a:pt x="54132" y="968"/>
                    <a:pt x="51718" y="3765"/>
                  </a:cubicBezTo>
                  <a:cubicBezTo>
                    <a:pt x="48361" y="7654"/>
                    <a:pt x="45384" y="8392"/>
                    <a:pt x="42624" y="8392"/>
                  </a:cubicBezTo>
                  <a:cubicBezTo>
                    <a:pt x="40936" y="8392"/>
                    <a:pt x="39330" y="8116"/>
                    <a:pt x="37767" y="8116"/>
                  </a:cubicBezTo>
                  <a:cubicBezTo>
                    <a:pt x="35403" y="8116"/>
                    <a:pt x="33138" y="8748"/>
                    <a:pt x="30845" y="11925"/>
                  </a:cubicBezTo>
                  <a:cubicBezTo>
                    <a:pt x="24557" y="20633"/>
                    <a:pt x="29171" y="25802"/>
                    <a:pt x="21546" y="26908"/>
                  </a:cubicBezTo>
                  <a:cubicBezTo>
                    <a:pt x="13921" y="28013"/>
                    <a:pt x="5203" y="31103"/>
                    <a:pt x="11295" y="42922"/>
                  </a:cubicBezTo>
                  <a:cubicBezTo>
                    <a:pt x="17387" y="54741"/>
                    <a:pt x="4388" y="58249"/>
                    <a:pt x="2400" y="63177"/>
                  </a:cubicBezTo>
                  <a:cubicBezTo>
                    <a:pt x="0" y="69127"/>
                    <a:pt x="3412" y="73389"/>
                    <a:pt x="13044" y="79156"/>
                  </a:cubicBezTo>
                  <a:cubicBezTo>
                    <a:pt x="22677" y="84921"/>
                    <a:pt x="11035" y="92012"/>
                    <a:pt x="15655" y="97648"/>
                  </a:cubicBezTo>
                  <a:cubicBezTo>
                    <a:pt x="18551" y="101181"/>
                    <a:pt x="23591" y="101840"/>
                    <a:pt x="26949" y="101840"/>
                  </a:cubicBezTo>
                  <a:cubicBezTo>
                    <a:pt x="28948" y="101840"/>
                    <a:pt x="30351" y="101607"/>
                    <a:pt x="30351" y="101607"/>
                  </a:cubicBezTo>
                  <a:lnTo>
                    <a:pt x="98518" y="21436"/>
                  </a:lnTo>
                  <a:cubicBezTo>
                    <a:pt x="98518" y="21436"/>
                    <a:pt x="102742" y="13716"/>
                    <a:pt x="98942" y="8469"/>
                  </a:cubicBezTo>
                  <a:cubicBezTo>
                    <a:pt x="98070" y="7265"/>
                    <a:pt x="97136" y="6863"/>
                    <a:pt x="96154" y="6863"/>
                  </a:cubicBezTo>
                  <a:cubicBezTo>
                    <a:pt x="94169" y="6863"/>
                    <a:pt x="91987" y="8507"/>
                    <a:pt x="89726" y="8507"/>
                  </a:cubicBezTo>
                  <a:cubicBezTo>
                    <a:pt x="88227" y="8507"/>
                    <a:pt x="86693" y="7784"/>
                    <a:pt x="85159" y="5379"/>
                  </a:cubicBezTo>
                  <a:cubicBezTo>
                    <a:pt x="83124" y="2188"/>
                    <a:pt x="80889" y="1120"/>
                    <a:pt x="78772" y="1120"/>
                  </a:cubicBezTo>
                  <a:cubicBezTo>
                    <a:pt x="75696" y="1120"/>
                    <a:pt x="72867" y="3375"/>
                    <a:pt x="71258" y="4644"/>
                  </a:cubicBezTo>
                  <a:cubicBezTo>
                    <a:pt x="71043" y="4814"/>
                    <a:pt x="70793" y="4890"/>
                    <a:pt x="70510" y="4890"/>
                  </a:cubicBezTo>
                  <a:cubicBezTo>
                    <a:pt x="68236" y="4890"/>
                    <a:pt x="63865" y="0"/>
                    <a:pt x="58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5"/>
            <p:cNvSpPr/>
            <p:nvPr/>
          </p:nvSpPr>
          <p:spPr>
            <a:xfrm>
              <a:off x="2988225" y="1777025"/>
              <a:ext cx="2254100" cy="2403375"/>
            </a:xfrm>
            <a:custGeom>
              <a:avLst/>
              <a:gdLst/>
              <a:ahLst/>
              <a:cxnLst/>
              <a:rect l="l" t="t" r="r" b="b"/>
              <a:pathLst>
                <a:path w="90164" h="96135" extrusionOk="0">
                  <a:moveTo>
                    <a:pt x="47410" y="0"/>
                  </a:moveTo>
                  <a:cubicBezTo>
                    <a:pt x="45978" y="0"/>
                    <a:pt x="44522" y="344"/>
                    <a:pt x="43045" y="1172"/>
                  </a:cubicBezTo>
                  <a:cubicBezTo>
                    <a:pt x="37147" y="4236"/>
                    <a:pt x="31618" y="6851"/>
                    <a:pt x="26210" y="10694"/>
                  </a:cubicBezTo>
                  <a:cubicBezTo>
                    <a:pt x="23136" y="13065"/>
                    <a:pt x="22926" y="19287"/>
                    <a:pt x="19034" y="21739"/>
                  </a:cubicBezTo>
                  <a:cubicBezTo>
                    <a:pt x="14365" y="24683"/>
                    <a:pt x="8916" y="28116"/>
                    <a:pt x="6986" y="33680"/>
                  </a:cubicBezTo>
                  <a:cubicBezTo>
                    <a:pt x="5714" y="37527"/>
                    <a:pt x="7797" y="41869"/>
                    <a:pt x="6114" y="45755"/>
                  </a:cubicBezTo>
                  <a:cubicBezTo>
                    <a:pt x="4841" y="49603"/>
                    <a:pt x="948" y="52055"/>
                    <a:pt x="127" y="56270"/>
                  </a:cubicBezTo>
                  <a:cubicBezTo>
                    <a:pt x="1" y="59176"/>
                    <a:pt x="325" y="62451"/>
                    <a:pt x="2615" y="64705"/>
                  </a:cubicBezTo>
                  <a:cubicBezTo>
                    <a:pt x="9854" y="71017"/>
                    <a:pt x="9066" y="79777"/>
                    <a:pt x="11556" y="88212"/>
                  </a:cubicBezTo>
                  <a:cubicBezTo>
                    <a:pt x="12953" y="92351"/>
                    <a:pt x="16583" y="95214"/>
                    <a:pt x="20914" y="96135"/>
                  </a:cubicBezTo>
                  <a:lnTo>
                    <a:pt x="88507" y="16636"/>
                  </a:lnTo>
                  <a:cubicBezTo>
                    <a:pt x="88507" y="16636"/>
                    <a:pt x="89586" y="14660"/>
                    <a:pt x="90163" y="12030"/>
                  </a:cubicBezTo>
                  <a:cubicBezTo>
                    <a:pt x="84293" y="11416"/>
                    <a:pt x="77950" y="6167"/>
                    <a:pt x="72720" y="4436"/>
                  </a:cubicBezTo>
                  <a:cubicBezTo>
                    <a:pt x="72238" y="4228"/>
                    <a:pt x="71761" y="4139"/>
                    <a:pt x="71287" y="4139"/>
                  </a:cubicBezTo>
                  <a:cubicBezTo>
                    <a:pt x="68673" y="4139"/>
                    <a:pt x="66133" y="6818"/>
                    <a:pt x="63134" y="6818"/>
                  </a:cubicBezTo>
                  <a:cubicBezTo>
                    <a:pt x="62289" y="6818"/>
                    <a:pt x="61408" y="6606"/>
                    <a:pt x="60479" y="6061"/>
                  </a:cubicBezTo>
                  <a:cubicBezTo>
                    <a:pt x="56446" y="3617"/>
                    <a:pt x="52054" y="0"/>
                    <a:pt x="47410" y="0"/>
                  </a:cubicBezTo>
                  <a:close/>
                </a:path>
              </a:pathLst>
            </a:custGeom>
            <a:solidFill>
              <a:srgbClr val="191919">
                <a:alpha val="2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5"/>
            <p:cNvSpPr/>
            <p:nvPr/>
          </p:nvSpPr>
          <p:spPr>
            <a:xfrm>
              <a:off x="2879050" y="1892775"/>
              <a:ext cx="2424875" cy="2400725"/>
            </a:xfrm>
            <a:custGeom>
              <a:avLst/>
              <a:gdLst/>
              <a:ahLst/>
              <a:cxnLst/>
              <a:rect l="l" t="t" r="r" b="b"/>
              <a:pathLst>
                <a:path w="96995" h="96029" extrusionOk="0">
                  <a:moveTo>
                    <a:pt x="61796" y="1"/>
                  </a:moveTo>
                  <a:cubicBezTo>
                    <a:pt x="25682" y="1"/>
                    <a:pt x="0" y="37437"/>
                    <a:pt x="14033" y="72072"/>
                  </a:cubicBezTo>
                  <a:cubicBezTo>
                    <a:pt x="19708" y="86080"/>
                    <a:pt x="27426" y="96028"/>
                    <a:pt x="27426" y="96028"/>
                  </a:cubicBezTo>
                  <a:cubicBezTo>
                    <a:pt x="49946" y="65614"/>
                    <a:pt x="86609" y="28817"/>
                    <a:pt x="95665" y="19857"/>
                  </a:cubicBezTo>
                  <a:cubicBezTo>
                    <a:pt x="96874" y="18661"/>
                    <a:pt x="96995" y="16740"/>
                    <a:pt x="95928" y="15414"/>
                  </a:cubicBezTo>
                  <a:cubicBezTo>
                    <a:pt x="88039" y="5612"/>
                    <a:pt x="77854" y="1454"/>
                    <a:pt x="67658" y="326"/>
                  </a:cubicBezTo>
                  <a:cubicBezTo>
                    <a:pt x="65677" y="107"/>
                    <a:pt x="63722" y="1"/>
                    <a:pt x="61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5"/>
            <p:cNvSpPr/>
            <p:nvPr/>
          </p:nvSpPr>
          <p:spPr>
            <a:xfrm>
              <a:off x="2911425" y="1916200"/>
              <a:ext cx="1428175" cy="1804850"/>
            </a:xfrm>
            <a:custGeom>
              <a:avLst/>
              <a:gdLst/>
              <a:ahLst/>
              <a:cxnLst/>
              <a:rect l="l" t="t" r="r" b="b"/>
              <a:pathLst>
                <a:path w="57127" h="72194" extrusionOk="0">
                  <a:moveTo>
                    <a:pt x="50796" y="0"/>
                  </a:moveTo>
                  <a:lnTo>
                    <a:pt x="50796" y="0"/>
                  </a:lnTo>
                  <a:cubicBezTo>
                    <a:pt x="19988" y="5960"/>
                    <a:pt x="0" y="39696"/>
                    <a:pt x="12738" y="71135"/>
                  </a:cubicBezTo>
                  <a:cubicBezTo>
                    <a:pt x="12883" y="71493"/>
                    <a:pt x="13032" y="71842"/>
                    <a:pt x="13178" y="72194"/>
                  </a:cubicBezTo>
                  <a:cubicBezTo>
                    <a:pt x="17413" y="69159"/>
                    <a:pt x="21255" y="65627"/>
                    <a:pt x="24515" y="61410"/>
                  </a:cubicBezTo>
                  <a:cubicBezTo>
                    <a:pt x="37791" y="43937"/>
                    <a:pt x="57126" y="22643"/>
                    <a:pt x="507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5"/>
            <p:cNvSpPr/>
            <p:nvPr/>
          </p:nvSpPr>
          <p:spPr>
            <a:xfrm>
              <a:off x="3593075" y="2346850"/>
              <a:ext cx="147500" cy="209375"/>
            </a:xfrm>
            <a:custGeom>
              <a:avLst/>
              <a:gdLst/>
              <a:ahLst/>
              <a:cxnLst/>
              <a:rect l="l" t="t" r="r" b="b"/>
              <a:pathLst>
                <a:path w="5900" h="8375" extrusionOk="0">
                  <a:moveTo>
                    <a:pt x="2518" y="1"/>
                  </a:moveTo>
                  <a:cubicBezTo>
                    <a:pt x="2486" y="1"/>
                    <a:pt x="2453" y="3"/>
                    <a:pt x="2421" y="6"/>
                  </a:cubicBezTo>
                  <a:cubicBezTo>
                    <a:pt x="884" y="158"/>
                    <a:pt x="1" y="3954"/>
                    <a:pt x="164" y="5620"/>
                  </a:cubicBezTo>
                  <a:cubicBezTo>
                    <a:pt x="320" y="7192"/>
                    <a:pt x="1559" y="8375"/>
                    <a:pt x="2991" y="8375"/>
                  </a:cubicBezTo>
                  <a:cubicBezTo>
                    <a:pt x="3076" y="8375"/>
                    <a:pt x="3162" y="8371"/>
                    <a:pt x="3248" y="8362"/>
                  </a:cubicBezTo>
                  <a:cubicBezTo>
                    <a:pt x="4786" y="8209"/>
                    <a:pt x="5900" y="6734"/>
                    <a:pt x="5735" y="5069"/>
                  </a:cubicBezTo>
                  <a:cubicBezTo>
                    <a:pt x="5574" y="3438"/>
                    <a:pt x="4027" y="1"/>
                    <a:pt x="25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5"/>
            <p:cNvSpPr/>
            <p:nvPr/>
          </p:nvSpPr>
          <p:spPr>
            <a:xfrm>
              <a:off x="3569600" y="3530975"/>
              <a:ext cx="147550" cy="209375"/>
            </a:xfrm>
            <a:custGeom>
              <a:avLst/>
              <a:gdLst/>
              <a:ahLst/>
              <a:cxnLst/>
              <a:rect l="l" t="t" r="r" b="b"/>
              <a:pathLst>
                <a:path w="5902" h="8375" extrusionOk="0">
                  <a:moveTo>
                    <a:pt x="2519" y="1"/>
                  </a:moveTo>
                  <a:cubicBezTo>
                    <a:pt x="2487" y="1"/>
                    <a:pt x="2455" y="2"/>
                    <a:pt x="2423" y="6"/>
                  </a:cubicBezTo>
                  <a:cubicBezTo>
                    <a:pt x="885" y="159"/>
                    <a:pt x="0" y="3954"/>
                    <a:pt x="166" y="5620"/>
                  </a:cubicBezTo>
                  <a:cubicBezTo>
                    <a:pt x="321" y="7192"/>
                    <a:pt x="1561" y="8375"/>
                    <a:pt x="2992" y="8375"/>
                  </a:cubicBezTo>
                  <a:cubicBezTo>
                    <a:pt x="3078" y="8375"/>
                    <a:pt x="3164" y="8370"/>
                    <a:pt x="3250" y="8362"/>
                  </a:cubicBezTo>
                  <a:cubicBezTo>
                    <a:pt x="4788" y="8209"/>
                    <a:pt x="5901" y="6736"/>
                    <a:pt x="5737" y="5069"/>
                  </a:cubicBezTo>
                  <a:cubicBezTo>
                    <a:pt x="5575" y="3437"/>
                    <a:pt x="4028" y="1"/>
                    <a:pt x="2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5"/>
            <p:cNvSpPr/>
            <p:nvPr/>
          </p:nvSpPr>
          <p:spPr>
            <a:xfrm>
              <a:off x="3836600" y="2390375"/>
              <a:ext cx="105900" cy="84375"/>
            </a:xfrm>
            <a:custGeom>
              <a:avLst/>
              <a:gdLst/>
              <a:ahLst/>
              <a:cxnLst/>
              <a:rect l="l" t="t" r="r" b="b"/>
              <a:pathLst>
                <a:path w="4236" h="3375" extrusionOk="0">
                  <a:moveTo>
                    <a:pt x="1151" y="0"/>
                  </a:moveTo>
                  <a:cubicBezTo>
                    <a:pt x="863" y="0"/>
                    <a:pt x="624" y="68"/>
                    <a:pt x="488" y="235"/>
                  </a:cubicBezTo>
                  <a:cubicBezTo>
                    <a:pt x="1" y="835"/>
                    <a:pt x="1037" y="2485"/>
                    <a:pt x="1688" y="3013"/>
                  </a:cubicBezTo>
                  <a:cubicBezTo>
                    <a:pt x="1985" y="3255"/>
                    <a:pt x="2340" y="3374"/>
                    <a:pt x="2685" y="3374"/>
                  </a:cubicBezTo>
                  <a:cubicBezTo>
                    <a:pt x="3091" y="3374"/>
                    <a:pt x="3482" y="3208"/>
                    <a:pt x="3746" y="2884"/>
                  </a:cubicBezTo>
                  <a:cubicBezTo>
                    <a:pt x="4235" y="2284"/>
                    <a:pt x="4103" y="1369"/>
                    <a:pt x="3453" y="840"/>
                  </a:cubicBezTo>
                  <a:cubicBezTo>
                    <a:pt x="2984" y="459"/>
                    <a:pt x="1901" y="0"/>
                    <a:pt x="1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5"/>
            <p:cNvSpPr/>
            <p:nvPr/>
          </p:nvSpPr>
          <p:spPr>
            <a:xfrm>
              <a:off x="2887975" y="2817425"/>
              <a:ext cx="146075" cy="186875"/>
            </a:xfrm>
            <a:custGeom>
              <a:avLst/>
              <a:gdLst/>
              <a:ahLst/>
              <a:cxnLst/>
              <a:rect l="l" t="t" r="r" b="b"/>
              <a:pathLst>
                <a:path w="5843" h="7475" extrusionOk="0">
                  <a:moveTo>
                    <a:pt x="908" y="1113"/>
                  </a:moveTo>
                  <a:lnTo>
                    <a:pt x="908" y="1113"/>
                  </a:lnTo>
                  <a:cubicBezTo>
                    <a:pt x="904" y="1120"/>
                    <a:pt x="901" y="1126"/>
                    <a:pt x="898" y="1133"/>
                  </a:cubicBezTo>
                  <a:lnTo>
                    <a:pt x="898" y="1133"/>
                  </a:lnTo>
                  <a:cubicBezTo>
                    <a:pt x="901" y="1126"/>
                    <a:pt x="905" y="1120"/>
                    <a:pt x="908" y="1113"/>
                  </a:cubicBezTo>
                  <a:close/>
                  <a:moveTo>
                    <a:pt x="2742" y="0"/>
                  </a:moveTo>
                  <a:cubicBezTo>
                    <a:pt x="2046" y="0"/>
                    <a:pt x="1352" y="349"/>
                    <a:pt x="960" y="1032"/>
                  </a:cubicBezTo>
                  <a:cubicBezTo>
                    <a:pt x="1018" y="968"/>
                    <a:pt x="1096" y="939"/>
                    <a:pt x="1174" y="939"/>
                  </a:cubicBezTo>
                  <a:cubicBezTo>
                    <a:pt x="1378" y="939"/>
                    <a:pt x="1585" y="1133"/>
                    <a:pt x="1466" y="1371"/>
                  </a:cubicBezTo>
                  <a:cubicBezTo>
                    <a:pt x="1405" y="1490"/>
                    <a:pt x="1300" y="1539"/>
                    <a:pt x="1196" y="1539"/>
                  </a:cubicBezTo>
                  <a:cubicBezTo>
                    <a:pt x="996" y="1539"/>
                    <a:pt x="795" y="1358"/>
                    <a:pt x="898" y="1133"/>
                  </a:cubicBezTo>
                  <a:lnTo>
                    <a:pt x="898" y="1133"/>
                  </a:lnTo>
                  <a:cubicBezTo>
                    <a:pt x="239" y="2471"/>
                    <a:pt x="0" y="4076"/>
                    <a:pt x="495" y="5508"/>
                  </a:cubicBezTo>
                  <a:cubicBezTo>
                    <a:pt x="857" y="6557"/>
                    <a:pt x="1701" y="7475"/>
                    <a:pt x="2862" y="7475"/>
                  </a:cubicBezTo>
                  <a:cubicBezTo>
                    <a:pt x="2891" y="7475"/>
                    <a:pt x="2919" y="7474"/>
                    <a:pt x="2948" y="7473"/>
                  </a:cubicBezTo>
                  <a:cubicBezTo>
                    <a:pt x="4275" y="7422"/>
                    <a:pt x="5471" y="6287"/>
                    <a:pt x="5650" y="4993"/>
                  </a:cubicBezTo>
                  <a:cubicBezTo>
                    <a:pt x="5843" y="3604"/>
                    <a:pt x="5200" y="2187"/>
                    <a:pt x="4511" y="1019"/>
                  </a:cubicBezTo>
                  <a:cubicBezTo>
                    <a:pt x="4109" y="336"/>
                    <a:pt x="3425" y="0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5"/>
            <p:cNvSpPr/>
            <p:nvPr/>
          </p:nvSpPr>
          <p:spPr>
            <a:xfrm>
              <a:off x="2907575" y="2840925"/>
              <a:ext cx="20050" cy="15000"/>
            </a:xfrm>
            <a:custGeom>
              <a:avLst/>
              <a:gdLst/>
              <a:ahLst/>
              <a:cxnLst/>
              <a:rect l="l" t="t" r="r" b="b"/>
              <a:pathLst>
                <a:path w="802" h="600" extrusionOk="0">
                  <a:moveTo>
                    <a:pt x="391" y="1"/>
                  </a:moveTo>
                  <a:cubicBezTo>
                    <a:pt x="313" y="1"/>
                    <a:pt x="235" y="29"/>
                    <a:pt x="177" y="94"/>
                  </a:cubicBezTo>
                  <a:cubicBezTo>
                    <a:pt x="157" y="118"/>
                    <a:pt x="140" y="146"/>
                    <a:pt x="125" y="174"/>
                  </a:cubicBezTo>
                  <a:cubicBezTo>
                    <a:pt x="1" y="407"/>
                    <a:pt x="207" y="600"/>
                    <a:pt x="413" y="600"/>
                  </a:cubicBezTo>
                  <a:cubicBezTo>
                    <a:pt x="518" y="600"/>
                    <a:pt x="622" y="550"/>
                    <a:pt x="683" y="432"/>
                  </a:cubicBezTo>
                  <a:cubicBezTo>
                    <a:pt x="802" y="194"/>
                    <a:pt x="594" y="1"/>
                    <a:pt x="391" y="1"/>
                  </a:cubicBezTo>
                  <a:close/>
                </a:path>
              </a:pathLst>
            </a:custGeom>
            <a:solidFill>
              <a:srgbClr val="FF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5"/>
            <p:cNvSpPr/>
            <p:nvPr/>
          </p:nvSpPr>
          <p:spPr>
            <a:xfrm>
              <a:off x="3222875" y="2069900"/>
              <a:ext cx="150150" cy="178375"/>
            </a:xfrm>
            <a:custGeom>
              <a:avLst/>
              <a:gdLst/>
              <a:ahLst/>
              <a:cxnLst/>
              <a:rect l="l" t="t" r="r" b="b"/>
              <a:pathLst>
                <a:path w="6006" h="7135" extrusionOk="0">
                  <a:moveTo>
                    <a:pt x="3187" y="6801"/>
                  </a:moveTo>
                  <a:lnTo>
                    <a:pt x="3187" y="6801"/>
                  </a:lnTo>
                  <a:cubicBezTo>
                    <a:pt x="3180" y="6805"/>
                    <a:pt x="3173" y="6810"/>
                    <a:pt x="3166" y="6814"/>
                  </a:cubicBezTo>
                  <a:cubicBezTo>
                    <a:pt x="3173" y="6810"/>
                    <a:pt x="3180" y="6805"/>
                    <a:pt x="3187" y="6801"/>
                  </a:cubicBezTo>
                  <a:close/>
                  <a:moveTo>
                    <a:pt x="3166" y="6814"/>
                  </a:moveTo>
                  <a:lnTo>
                    <a:pt x="3166" y="6814"/>
                  </a:lnTo>
                  <a:cubicBezTo>
                    <a:pt x="3160" y="6818"/>
                    <a:pt x="3154" y="6822"/>
                    <a:pt x="3147" y="6825"/>
                  </a:cubicBezTo>
                  <a:lnTo>
                    <a:pt x="3147" y="6825"/>
                  </a:lnTo>
                  <a:cubicBezTo>
                    <a:pt x="3154" y="6822"/>
                    <a:pt x="3160" y="6818"/>
                    <a:pt x="3166" y="6814"/>
                  </a:cubicBezTo>
                  <a:close/>
                  <a:moveTo>
                    <a:pt x="3379" y="0"/>
                  </a:moveTo>
                  <a:cubicBezTo>
                    <a:pt x="2669" y="0"/>
                    <a:pt x="1950" y="242"/>
                    <a:pt x="1441" y="693"/>
                  </a:cubicBezTo>
                  <a:cubicBezTo>
                    <a:pt x="385" y="1628"/>
                    <a:pt x="109" y="3179"/>
                    <a:pt x="43" y="4520"/>
                  </a:cubicBezTo>
                  <a:cubicBezTo>
                    <a:pt x="0" y="5369"/>
                    <a:pt x="95" y="6191"/>
                    <a:pt x="835" y="6734"/>
                  </a:cubicBezTo>
                  <a:cubicBezTo>
                    <a:pt x="1203" y="7004"/>
                    <a:pt x="1621" y="7134"/>
                    <a:pt x="2042" y="7134"/>
                  </a:cubicBezTo>
                  <a:cubicBezTo>
                    <a:pt x="2420" y="7134"/>
                    <a:pt x="2800" y="7029"/>
                    <a:pt x="3147" y="6825"/>
                  </a:cubicBezTo>
                  <a:lnTo>
                    <a:pt x="3147" y="6825"/>
                  </a:lnTo>
                  <a:cubicBezTo>
                    <a:pt x="3097" y="6853"/>
                    <a:pt x="3047" y="6865"/>
                    <a:pt x="2999" y="6865"/>
                  </a:cubicBezTo>
                  <a:cubicBezTo>
                    <a:pt x="2732" y="6865"/>
                    <a:pt x="2529" y="6492"/>
                    <a:pt x="2806" y="6312"/>
                  </a:cubicBezTo>
                  <a:cubicBezTo>
                    <a:pt x="2861" y="6279"/>
                    <a:pt x="2916" y="6265"/>
                    <a:pt x="2969" y="6265"/>
                  </a:cubicBezTo>
                  <a:cubicBezTo>
                    <a:pt x="3236" y="6265"/>
                    <a:pt x="3442" y="6624"/>
                    <a:pt x="3187" y="6801"/>
                  </a:cubicBezTo>
                  <a:lnTo>
                    <a:pt x="3187" y="6801"/>
                  </a:lnTo>
                  <a:cubicBezTo>
                    <a:pt x="4388" y="6023"/>
                    <a:pt x="5364" y="4856"/>
                    <a:pt x="5733" y="3457"/>
                  </a:cubicBezTo>
                  <a:cubicBezTo>
                    <a:pt x="6006" y="2439"/>
                    <a:pt x="5883" y="1187"/>
                    <a:pt x="4982" y="501"/>
                  </a:cubicBezTo>
                  <a:cubicBezTo>
                    <a:pt x="4533" y="162"/>
                    <a:pt x="3959" y="0"/>
                    <a:pt x="3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5"/>
            <p:cNvSpPr/>
            <p:nvPr/>
          </p:nvSpPr>
          <p:spPr>
            <a:xfrm>
              <a:off x="3286125" y="2226525"/>
              <a:ext cx="23125" cy="15025"/>
            </a:xfrm>
            <a:custGeom>
              <a:avLst/>
              <a:gdLst/>
              <a:ahLst/>
              <a:cxnLst/>
              <a:rect l="l" t="t" r="r" b="b"/>
              <a:pathLst>
                <a:path w="925" h="601" extrusionOk="0">
                  <a:moveTo>
                    <a:pt x="440" y="0"/>
                  </a:moveTo>
                  <a:cubicBezTo>
                    <a:pt x="387" y="0"/>
                    <a:pt x="332" y="14"/>
                    <a:pt x="277" y="47"/>
                  </a:cubicBezTo>
                  <a:cubicBezTo>
                    <a:pt x="1" y="227"/>
                    <a:pt x="203" y="600"/>
                    <a:pt x="470" y="600"/>
                  </a:cubicBezTo>
                  <a:cubicBezTo>
                    <a:pt x="525" y="600"/>
                    <a:pt x="582" y="585"/>
                    <a:pt x="638" y="549"/>
                  </a:cubicBezTo>
                  <a:cubicBezTo>
                    <a:pt x="925" y="377"/>
                    <a:pt x="714" y="0"/>
                    <a:pt x="440" y="0"/>
                  </a:cubicBezTo>
                  <a:close/>
                </a:path>
              </a:pathLst>
            </a:custGeom>
            <a:solidFill>
              <a:srgbClr val="FF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5"/>
            <p:cNvSpPr/>
            <p:nvPr/>
          </p:nvSpPr>
          <p:spPr>
            <a:xfrm>
              <a:off x="3104275" y="1885125"/>
              <a:ext cx="2203425" cy="2416225"/>
            </a:xfrm>
            <a:custGeom>
              <a:avLst/>
              <a:gdLst/>
              <a:ahLst/>
              <a:cxnLst/>
              <a:rect l="l" t="t" r="r" b="b"/>
              <a:pathLst>
                <a:path w="88137" h="96649" extrusionOk="0">
                  <a:moveTo>
                    <a:pt x="52856" y="614"/>
                  </a:moveTo>
                  <a:cubicBezTo>
                    <a:pt x="53223" y="614"/>
                    <a:pt x="53591" y="618"/>
                    <a:pt x="53958" y="626"/>
                  </a:cubicBezTo>
                  <a:cubicBezTo>
                    <a:pt x="63875" y="842"/>
                    <a:pt x="73694" y="3873"/>
                    <a:pt x="81313" y="10371"/>
                  </a:cubicBezTo>
                  <a:cubicBezTo>
                    <a:pt x="82366" y="11268"/>
                    <a:pt x="83370" y="12221"/>
                    <a:pt x="84325" y="13221"/>
                  </a:cubicBezTo>
                  <a:cubicBezTo>
                    <a:pt x="84820" y="13742"/>
                    <a:pt x="85302" y="14275"/>
                    <a:pt x="85771" y="14820"/>
                  </a:cubicBezTo>
                  <a:cubicBezTo>
                    <a:pt x="86208" y="15329"/>
                    <a:pt x="86723" y="15844"/>
                    <a:pt x="87025" y="16450"/>
                  </a:cubicBezTo>
                  <a:cubicBezTo>
                    <a:pt x="87618" y="17642"/>
                    <a:pt x="87326" y="19029"/>
                    <a:pt x="86418" y="19967"/>
                  </a:cubicBezTo>
                  <a:cubicBezTo>
                    <a:pt x="86109" y="20284"/>
                    <a:pt x="85790" y="20590"/>
                    <a:pt x="85476" y="20900"/>
                  </a:cubicBezTo>
                  <a:cubicBezTo>
                    <a:pt x="83667" y="22697"/>
                    <a:pt x="81866" y="24502"/>
                    <a:pt x="80074" y="26314"/>
                  </a:cubicBezTo>
                  <a:cubicBezTo>
                    <a:pt x="74493" y="31952"/>
                    <a:pt x="68977" y="37652"/>
                    <a:pt x="63527" y="43416"/>
                  </a:cubicBezTo>
                  <a:cubicBezTo>
                    <a:pt x="56537" y="50805"/>
                    <a:pt x="49655" y="58295"/>
                    <a:pt x="42932" y="65924"/>
                  </a:cubicBezTo>
                  <a:cubicBezTo>
                    <a:pt x="35939" y="73859"/>
                    <a:pt x="29106" y="81941"/>
                    <a:pt x="22618" y="90293"/>
                  </a:cubicBezTo>
                  <a:cubicBezTo>
                    <a:pt x="21198" y="92123"/>
                    <a:pt x="19795" y="93965"/>
                    <a:pt x="18414" y="95824"/>
                  </a:cubicBezTo>
                  <a:lnTo>
                    <a:pt x="18414" y="95824"/>
                  </a:lnTo>
                  <a:cubicBezTo>
                    <a:pt x="17309" y="94370"/>
                    <a:pt x="16292" y="92841"/>
                    <a:pt x="15297" y="91312"/>
                  </a:cubicBezTo>
                  <a:cubicBezTo>
                    <a:pt x="12612" y="87185"/>
                    <a:pt x="10189" y="82885"/>
                    <a:pt x="8053" y="78448"/>
                  </a:cubicBezTo>
                  <a:cubicBezTo>
                    <a:pt x="5752" y="73670"/>
                    <a:pt x="3737" y="68749"/>
                    <a:pt x="2611" y="63551"/>
                  </a:cubicBezTo>
                  <a:cubicBezTo>
                    <a:pt x="1643" y="59082"/>
                    <a:pt x="1260" y="54483"/>
                    <a:pt x="1503" y="49917"/>
                  </a:cubicBezTo>
                  <a:cubicBezTo>
                    <a:pt x="1971" y="41147"/>
                    <a:pt x="4710" y="32565"/>
                    <a:pt x="9334" y="25105"/>
                  </a:cubicBezTo>
                  <a:cubicBezTo>
                    <a:pt x="13919" y="17711"/>
                    <a:pt x="20340" y="11473"/>
                    <a:pt x="27904" y="7168"/>
                  </a:cubicBezTo>
                  <a:cubicBezTo>
                    <a:pt x="35490" y="2852"/>
                    <a:pt x="44141" y="614"/>
                    <a:pt x="52856" y="614"/>
                  </a:cubicBezTo>
                  <a:close/>
                  <a:moveTo>
                    <a:pt x="52874" y="0"/>
                  </a:moveTo>
                  <a:cubicBezTo>
                    <a:pt x="46263" y="0"/>
                    <a:pt x="39661" y="1249"/>
                    <a:pt x="33525" y="3756"/>
                  </a:cubicBezTo>
                  <a:cubicBezTo>
                    <a:pt x="25337" y="7100"/>
                    <a:pt x="18089" y="12595"/>
                    <a:pt x="12559" y="19490"/>
                  </a:cubicBezTo>
                  <a:cubicBezTo>
                    <a:pt x="7055" y="26352"/>
                    <a:pt x="3266" y="34564"/>
                    <a:pt x="1676" y="43220"/>
                  </a:cubicBezTo>
                  <a:cubicBezTo>
                    <a:pt x="0" y="52343"/>
                    <a:pt x="839" y="61821"/>
                    <a:pt x="3991" y="70540"/>
                  </a:cubicBezTo>
                  <a:cubicBezTo>
                    <a:pt x="5926" y="75891"/>
                    <a:pt x="8508" y="81048"/>
                    <a:pt x="11328" y="85983"/>
                  </a:cubicBezTo>
                  <a:cubicBezTo>
                    <a:pt x="13156" y="89181"/>
                    <a:pt x="15121" y="92309"/>
                    <a:pt x="17271" y="95302"/>
                  </a:cubicBezTo>
                  <a:cubicBezTo>
                    <a:pt x="17565" y="95711"/>
                    <a:pt x="17860" y="96119"/>
                    <a:pt x="18168" y="96518"/>
                  </a:cubicBezTo>
                  <a:cubicBezTo>
                    <a:pt x="18217" y="96581"/>
                    <a:pt x="18276" y="96616"/>
                    <a:pt x="18338" y="96630"/>
                  </a:cubicBezTo>
                  <a:lnTo>
                    <a:pt x="18338" y="96630"/>
                  </a:lnTo>
                  <a:cubicBezTo>
                    <a:pt x="18370" y="96642"/>
                    <a:pt x="18405" y="96649"/>
                    <a:pt x="18439" y="96649"/>
                  </a:cubicBezTo>
                  <a:cubicBezTo>
                    <a:pt x="18517" y="96649"/>
                    <a:pt x="18596" y="96614"/>
                    <a:pt x="18658" y="96530"/>
                  </a:cubicBezTo>
                  <a:cubicBezTo>
                    <a:pt x="24979" y="87998"/>
                    <a:pt x="31738" y="79792"/>
                    <a:pt x="38671" y="71751"/>
                  </a:cubicBezTo>
                  <a:cubicBezTo>
                    <a:pt x="45573" y="63746"/>
                    <a:pt x="52672" y="55908"/>
                    <a:pt x="59888" y="48187"/>
                  </a:cubicBezTo>
                  <a:cubicBezTo>
                    <a:pt x="65801" y="41859"/>
                    <a:pt x="71796" y="35609"/>
                    <a:pt x="77865" y="29432"/>
                  </a:cubicBezTo>
                  <a:cubicBezTo>
                    <a:pt x="79983" y="27276"/>
                    <a:pt x="82110" y="25129"/>
                    <a:pt x="84248" y="22992"/>
                  </a:cubicBezTo>
                  <a:cubicBezTo>
                    <a:pt x="85005" y="22236"/>
                    <a:pt x="85764" y="21480"/>
                    <a:pt x="86524" y="20727"/>
                  </a:cubicBezTo>
                  <a:cubicBezTo>
                    <a:pt x="87147" y="20110"/>
                    <a:pt x="87662" y="19476"/>
                    <a:pt x="87867" y="18598"/>
                  </a:cubicBezTo>
                  <a:cubicBezTo>
                    <a:pt x="88136" y="17443"/>
                    <a:pt x="87789" y="16307"/>
                    <a:pt x="87060" y="15400"/>
                  </a:cubicBezTo>
                  <a:cubicBezTo>
                    <a:pt x="83735" y="11261"/>
                    <a:pt x="79594" y="7771"/>
                    <a:pt x="74927" y="5239"/>
                  </a:cubicBezTo>
                  <a:cubicBezTo>
                    <a:pt x="70603" y="2894"/>
                    <a:pt x="65853" y="1394"/>
                    <a:pt x="61001" y="633"/>
                  </a:cubicBezTo>
                  <a:cubicBezTo>
                    <a:pt x="58312" y="211"/>
                    <a:pt x="55592" y="0"/>
                    <a:pt x="52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5"/>
            <p:cNvSpPr/>
            <p:nvPr/>
          </p:nvSpPr>
          <p:spPr>
            <a:xfrm>
              <a:off x="2771125" y="1649475"/>
              <a:ext cx="2492950" cy="2561325"/>
            </a:xfrm>
            <a:custGeom>
              <a:avLst/>
              <a:gdLst/>
              <a:ahLst/>
              <a:cxnLst/>
              <a:rect l="l" t="t" r="r" b="b"/>
              <a:pathLst>
                <a:path w="99718" h="102453" extrusionOk="0">
                  <a:moveTo>
                    <a:pt x="57519" y="0"/>
                  </a:moveTo>
                  <a:cubicBezTo>
                    <a:pt x="56013" y="0"/>
                    <a:pt x="54553" y="418"/>
                    <a:pt x="53241" y="1194"/>
                  </a:cubicBezTo>
                  <a:cubicBezTo>
                    <a:pt x="51005" y="2519"/>
                    <a:pt x="49636" y="4782"/>
                    <a:pt x="47577" y="6322"/>
                  </a:cubicBezTo>
                  <a:cubicBezTo>
                    <a:pt x="45943" y="7546"/>
                    <a:pt x="44061" y="8256"/>
                    <a:pt x="42021" y="8369"/>
                  </a:cubicBezTo>
                  <a:cubicBezTo>
                    <a:pt x="41787" y="8382"/>
                    <a:pt x="41553" y="8387"/>
                    <a:pt x="41319" y="8387"/>
                  </a:cubicBezTo>
                  <a:cubicBezTo>
                    <a:pt x="39896" y="8387"/>
                    <a:pt x="38482" y="8181"/>
                    <a:pt x="37059" y="8127"/>
                  </a:cubicBezTo>
                  <a:cubicBezTo>
                    <a:pt x="36878" y="8120"/>
                    <a:pt x="36697" y="8116"/>
                    <a:pt x="36517" y="8116"/>
                  </a:cubicBezTo>
                  <a:cubicBezTo>
                    <a:pt x="35097" y="8116"/>
                    <a:pt x="33706" y="8348"/>
                    <a:pt x="32443" y="9053"/>
                  </a:cubicBezTo>
                  <a:cubicBezTo>
                    <a:pt x="30343" y="10221"/>
                    <a:pt x="28899" y="12362"/>
                    <a:pt x="27760" y="14414"/>
                  </a:cubicBezTo>
                  <a:cubicBezTo>
                    <a:pt x="26626" y="16457"/>
                    <a:pt x="25910" y="18653"/>
                    <a:pt x="25413" y="20926"/>
                  </a:cubicBezTo>
                  <a:cubicBezTo>
                    <a:pt x="25097" y="22369"/>
                    <a:pt x="24912" y="24065"/>
                    <a:pt x="23934" y="25242"/>
                  </a:cubicBezTo>
                  <a:cubicBezTo>
                    <a:pt x="22762" y="26656"/>
                    <a:pt x="20786" y="26790"/>
                    <a:pt x="19104" y="27074"/>
                  </a:cubicBezTo>
                  <a:cubicBezTo>
                    <a:pt x="17349" y="27374"/>
                    <a:pt x="15595" y="27777"/>
                    <a:pt x="13929" y="28414"/>
                  </a:cubicBezTo>
                  <a:cubicBezTo>
                    <a:pt x="10891" y="29580"/>
                    <a:pt x="8121" y="31722"/>
                    <a:pt x="7679" y="35145"/>
                  </a:cubicBezTo>
                  <a:cubicBezTo>
                    <a:pt x="7406" y="37260"/>
                    <a:pt x="7965" y="39410"/>
                    <a:pt x="8760" y="41357"/>
                  </a:cubicBezTo>
                  <a:cubicBezTo>
                    <a:pt x="9268" y="42602"/>
                    <a:pt x="9952" y="43763"/>
                    <a:pt x="10440" y="45016"/>
                  </a:cubicBezTo>
                  <a:cubicBezTo>
                    <a:pt x="10816" y="45983"/>
                    <a:pt x="11096" y="46987"/>
                    <a:pt x="11211" y="48019"/>
                  </a:cubicBezTo>
                  <a:cubicBezTo>
                    <a:pt x="11596" y="51463"/>
                    <a:pt x="9835" y="54312"/>
                    <a:pt x="7446" y="56624"/>
                  </a:cubicBezTo>
                  <a:cubicBezTo>
                    <a:pt x="6347" y="57686"/>
                    <a:pt x="5149" y="58639"/>
                    <a:pt x="3991" y="59634"/>
                  </a:cubicBezTo>
                  <a:cubicBezTo>
                    <a:pt x="3023" y="60467"/>
                    <a:pt x="2022" y="61336"/>
                    <a:pt x="1306" y="62404"/>
                  </a:cubicBezTo>
                  <a:cubicBezTo>
                    <a:pt x="451" y="63682"/>
                    <a:pt x="47" y="65349"/>
                    <a:pt x="25" y="66873"/>
                  </a:cubicBezTo>
                  <a:cubicBezTo>
                    <a:pt x="0" y="68628"/>
                    <a:pt x="638" y="70290"/>
                    <a:pt x="1630" y="71719"/>
                  </a:cubicBezTo>
                  <a:cubicBezTo>
                    <a:pt x="2969" y="73649"/>
                    <a:pt x="4835" y="75194"/>
                    <a:pt x="6720" y="76566"/>
                  </a:cubicBezTo>
                  <a:cubicBezTo>
                    <a:pt x="7934" y="77451"/>
                    <a:pt x="9192" y="78270"/>
                    <a:pt x="10469" y="79060"/>
                  </a:cubicBezTo>
                  <a:cubicBezTo>
                    <a:pt x="11650" y="79790"/>
                    <a:pt x="12869" y="80464"/>
                    <a:pt x="13830" y="81488"/>
                  </a:cubicBezTo>
                  <a:cubicBezTo>
                    <a:pt x="15073" y="82813"/>
                    <a:pt x="15540" y="84473"/>
                    <a:pt x="15259" y="86258"/>
                  </a:cubicBezTo>
                  <a:cubicBezTo>
                    <a:pt x="14992" y="87943"/>
                    <a:pt x="14267" y="89511"/>
                    <a:pt x="13695" y="91106"/>
                  </a:cubicBezTo>
                  <a:cubicBezTo>
                    <a:pt x="13167" y="92579"/>
                    <a:pt x="12680" y="94184"/>
                    <a:pt x="12966" y="95760"/>
                  </a:cubicBezTo>
                  <a:cubicBezTo>
                    <a:pt x="13303" y="97612"/>
                    <a:pt x="14706" y="99062"/>
                    <a:pt x="16224" y="100070"/>
                  </a:cubicBezTo>
                  <a:cubicBezTo>
                    <a:pt x="18932" y="101869"/>
                    <a:pt x="22290" y="102452"/>
                    <a:pt x="25522" y="102452"/>
                  </a:cubicBezTo>
                  <a:cubicBezTo>
                    <a:pt x="25985" y="102452"/>
                    <a:pt x="26446" y="102440"/>
                    <a:pt x="26901" y="102418"/>
                  </a:cubicBezTo>
                  <a:cubicBezTo>
                    <a:pt x="27619" y="102383"/>
                    <a:pt x="28342" y="102331"/>
                    <a:pt x="29051" y="102214"/>
                  </a:cubicBezTo>
                  <a:cubicBezTo>
                    <a:pt x="29422" y="102153"/>
                    <a:pt x="29387" y="101596"/>
                    <a:pt x="29048" y="101596"/>
                  </a:cubicBezTo>
                  <a:cubicBezTo>
                    <a:pt x="29030" y="101596"/>
                    <a:pt x="29011" y="101598"/>
                    <a:pt x="28991" y="101601"/>
                  </a:cubicBezTo>
                  <a:cubicBezTo>
                    <a:pt x="27921" y="101778"/>
                    <a:pt x="26818" y="101862"/>
                    <a:pt x="25713" y="101862"/>
                  </a:cubicBezTo>
                  <a:cubicBezTo>
                    <a:pt x="24376" y="101862"/>
                    <a:pt x="23036" y="101740"/>
                    <a:pt x="21749" y="101512"/>
                  </a:cubicBezTo>
                  <a:cubicBezTo>
                    <a:pt x="19749" y="101159"/>
                    <a:pt x="17758" y="100478"/>
                    <a:pt x="16122" y="99244"/>
                  </a:cubicBezTo>
                  <a:cubicBezTo>
                    <a:pt x="14685" y="98160"/>
                    <a:pt x="13530" y="96725"/>
                    <a:pt x="13499" y="94860"/>
                  </a:cubicBezTo>
                  <a:cubicBezTo>
                    <a:pt x="13473" y="93248"/>
                    <a:pt x="14129" y="91679"/>
                    <a:pt x="14691" y="90196"/>
                  </a:cubicBezTo>
                  <a:cubicBezTo>
                    <a:pt x="15269" y="88679"/>
                    <a:pt x="15885" y="87115"/>
                    <a:pt x="15957" y="85476"/>
                  </a:cubicBezTo>
                  <a:cubicBezTo>
                    <a:pt x="16032" y="83717"/>
                    <a:pt x="15349" y="82152"/>
                    <a:pt x="14121" y="80907"/>
                  </a:cubicBezTo>
                  <a:cubicBezTo>
                    <a:pt x="13226" y="80000"/>
                    <a:pt x="12142" y="79367"/>
                    <a:pt x="11064" y="78706"/>
                  </a:cubicBezTo>
                  <a:cubicBezTo>
                    <a:pt x="9715" y="77882"/>
                    <a:pt x="8389" y="77020"/>
                    <a:pt x="7110" y="76089"/>
                  </a:cubicBezTo>
                  <a:cubicBezTo>
                    <a:pt x="4012" y="73833"/>
                    <a:pt x="344" y="70684"/>
                    <a:pt x="654" y="66447"/>
                  </a:cubicBezTo>
                  <a:cubicBezTo>
                    <a:pt x="760" y="64983"/>
                    <a:pt x="1215" y="63467"/>
                    <a:pt x="2139" y="62310"/>
                  </a:cubicBezTo>
                  <a:cubicBezTo>
                    <a:pt x="2962" y="61280"/>
                    <a:pt x="3997" y="60429"/>
                    <a:pt x="5000" y="59582"/>
                  </a:cubicBezTo>
                  <a:cubicBezTo>
                    <a:pt x="7296" y="57646"/>
                    <a:pt x="9757" y="55651"/>
                    <a:pt x="11043" y="52859"/>
                  </a:cubicBezTo>
                  <a:cubicBezTo>
                    <a:pt x="11733" y="51359"/>
                    <a:pt x="11998" y="49707"/>
                    <a:pt x="11832" y="48065"/>
                  </a:cubicBezTo>
                  <a:cubicBezTo>
                    <a:pt x="11735" y="47097"/>
                    <a:pt x="11498" y="46143"/>
                    <a:pt x="11173" y="45227"/>
                  </a:cubicBezTo>
                  <a:cubicBezTo>
                    <a:pt x="10744" y="44012"/>
                    <a:pt x="10104" y="42899"/>
                    <a:pt x="9584" y="41724"/>
                  </a:cubicBezTo>
                  <a:cubicBezTo>
                    <a:pt x="8710" y="39748"/>
                    <a:pt x="8020" y="37534"/>
                    <a:pt x="8273" y="35348"/>
                  </a:cubicBezTo>
                  <a:cubicBezTo>
                    <a:pt x="8456" y="33757"/>
                    <a:pt x="9187" y="32323"/>
                    <a:pt x="10354" y="31227"/>
                  </a:cubicBezTo>
                  <a:cubicBezTo>
                    <a:pt x="12835" y="28897"/>
                    <a:pt x="16526" y="28090"/>
                    <a:pt x="19781" y="27585"/>
                  </a:cubicBezTo>
                  <a:cubicBezTo>
                    <a:pt x="21427" y="27329"/>
                    <a:pt x="23209" y="27016"/>
                    <a:pt x="24357" y="25690"/>
                  </a:cubicBezTo>
                  <a:cubicBezTo>
                    <a:pt x="25316" y="24580"/>
                    <a:pt x="25585" y="23039"/>
                    <a:pt x="25883" y="21649"/>
                  </a:cubicBezTo>
                  <a:cubicBezTo>
                    <a:pt x="26351" y="19457"/>
                    <a:pt x="26942" y="17332"/>
                    <a:pt x="27966" y="15325"/>
                  </a:cubicBezTo>
                  <a:cubicBezTo>
                    <a:pt x="29055" y="13192"/>
                    <a:pt x="30508" y="10897"/>
                    <a:pt x="32624" y="9649"/>
                  </a:cubicBezTo>
                  <a:cubicBezTo>
                    <a:pt x="33860" y="8921"/>
                    <a:pt x="35192" y="8724"/>
                    <a:pt x="36558" y="8724"/>
                  </a:cubicBezTo>
                  <a:cubicBezTo>
                    <a:pt x="38167" y="8724"/>
                    <a:pt x="39821" y="8997"/>
                    <a:pt x="41417" y="8997"/>
                  </a:cubicBezTo>
                  <a:cubicBezTo>
                    <a:pt x="41638" y="8997"/>
                    <a:pt x="41859" y="8992"/>
                    <a:pt x="42078" y="8980"/>
                  </a:cubicBezTo>
                  <a:cubicBezTo>
                    <a:pt x="44003" y="8873"/>
                    <a:pt x="45827" y="8256"/>
                    <a:pt x="47427" y="7180"/>
                  </a:cubicBezTo>
                  <a:cubicBezTo>
                    <a:pt x="48477" y="6474"/>
                    <a:pt x="49415" y="5604"/>
                    <a:pt x="50265" y="4669"/>
                  </a:cubicBezTo>
                  <a:cubicBezTo>
                    <a:pt x="51126" y="3721"/>
                    <a:pt x="51966" y="2790"/>
                    <a:pt x="53028" y="2058"/>
                  </a:cubicBezTo>
                  <a:cubicBezTo>
                    <a:pt x="54355" y="1141"/>
                    <a:pt x="55895" y="610"/>
                    <a:pt x="57497" y="610"/>
                  </a:cubicBezTo>
                  <a:cubicBezTo>
                    <a:pt x="57729" y="610"/>
                    <a:pt x="57961" y="621"/>
                    <a:pt x="58195" y="643"/>
                  </a:cubicBezTo>
                  <a:cubicBezTo>
                    <a:pt x="59826" y="801"/>
                    <a:pt x="61363" y="1428"/>
                    <a:pt x="62795" y="2195"/>
                  </a:cubicBezTo>
                  <a:cubicBezTo>
                    <a:pt x="64110" y="2898"/>
                    <a:pt x="65338" y="3740"/>
                    <a:pt x="66617" y="4499"/>
                  </a:cubicBezTo>
                  <a:cubicBezTo>
                    <a:pt x="67345" y="4930"/>
                    <a:pt x="68249" y="5500"/>
                    <a:pt x="69142" y="5500"/>
                  </a:cubicBezTo>
                  <a:cubicBezTo>
                    <a:pt x="69225" y="5500"/>
                    <a:pt x="69308" y="5495"/>
                    <a:pt x="69390" y="5485"/>
                  </a:cubicBezTo>
                  <a:cubicBezTo>
                    <a:pt x="69867" y="5425"/>
                    <a:pt x="70190" y="5125"/>
                    <a:pt x="70555" y="4841"/>
                  </a:cubicBezTo>
                  <a:cubicBezTo>
                    <a:pt x="71125" y="4398"/>
                    <a:pt x="71705" y="3965"/>
                    <a:pt x="72310" y="3567"/>
                  </a:cubicBezTo>
                  <a:cubicBezTo>
                    <a:pt x="73684" y="2665"/>
                    <a:pt x="75230" y="1902"/>
                    <a:pt x="76889" y="1753"/>
                  </a:cubicBezTo>
                  <a:cubicBezTo>
                    <a:pt x="77060" y="1737"/>
                    <a:pt x="77229" y="1730"/>
                    <a:pt x="77396" y="1730"/>
                  </a:cubicBezTo>
                  <a:cubicBezTo>
                    <a:pt x="79266" y="1730"/>
                    <a:pt x="80931" y="2658"/>
                    <a:pt x="82198" y="4038"/>
                  </a:cubicBezTo>
                  <a:cubicBezTo>
                    <a:pt x="83713" y="5688"/>
                    <a:pt x="84592" y="8035"/>
                    <a:pt x="86857" y="8847"/>
                  </a:cubicBezTo>
                  <a:cubicBezTo>
                    <a:pt x="87361" y="9027"/>
                    <a:pt x="87869" y="9102"/>
                    <a:pt x="88376" y="9102"/>
                  </a:cubicBezTo>
                  <a:cubicBezTo>
                    <a:pt x="89374" y="9102"/>
                    <a:pt x="90369" y="8812"/>
                    <a:pt x="91319" y="8460"/>
                  </a:cubicBezTo>
                  <a:cubicBezTo>
                    <a:pt x="92390" y="8065"/>
                    <a:pt x="93585" y="7464"/>
                    <a:pt x="94769" y="7464"/>
                  </a:cubicBezTo>
                  <a:cubicBezTo>
                    <a:pt x="95000" y="7464"/>
                    <a:pt x="95231" y="7487"/>
                    <a:pt x="95461" y="7539"/>
                  </a:cubicBezTo>
                  <a:cubicBezTo>
                    <a:pt x="97463" y="7992"/>
                    <a:pt x="98470" y="10606"/>
                    <a:pt x="98757" y="12392"/>
                  </a:cubicBezTo>
                  <a:cubicBezTo>
                    <a:pt x="99102" y="14542"/>
                    <a:pt x="98735" y="16771"/>
                    <a:pt x="98062" y="18824"/>
                  </a:cubicBezTo>
                  <a:cubicBezTo>
                    <a:pt x="97750" y="19772"/>
                    <a:pt x="97384" y="20726"/>
                    <a:pt x="96905" y="21606"/>
                  </a:cubicBezTo>
                  <a:cubicBezTo>
                    <a:pt x="96783" y="21842"/>
                    <a:pt x="96990" y="22033"/>
                    <a:pt x="97198" y="22033"/>
                  </a:cubicBezTo>
                  <a:cubicBezTo>
                    <a:pt x="97303" y="22033"/>
                    <a:pt x="97409" y="21984"/>
                    <a:pt x="97472" y="21867"/>
                  </a:cubicBezTo>
                  <a:cubicBezTo>
                    <a:pt x="97995" y="20909"/>
                    <a:pt x="98386" y="19863"/>
                    <a:pt x="98712" y="18825"/>
                  </a:cubicBezTo>
                  <a:cubicBezTo>
                    <a:pt x="99360" y="16767"/>
                    <a:pt x="99717" y="14554"/>
                    <a:pt x="99388" y="12403"/>
                  </a:cubicBezTo>
                  <a:cubicBezTo>
                    <a:pt x="99096" y="10484"/>
                    <a:pt x="98149" y="8097"/>
                    <a:pt x="96292" y="7184"/>
                  </a:cubicBezTo>
                  <a:cubicBezTo>
                    <a:pt x="95821" y="6953"/>
                    <a:pt x="95331" y="6861"/>
                    <a:pt x="94837" y="6861"/>
                  </a:cubicBezTo>
                  <a:cubicBezTo>
                    <a:pt x="93932" y="6861"/>
                    <a:pt x="93013" y="7168"/>
                    <a:pt x="92169" y="7484"/>
                  </a:cubicBezTo>
                  <a:cubicBezTo>
                    <a:pt x="90973" y="7931"/>
                    <a:pt x="89708" y="8501"/>
                    <a:pt x="88412" y="8501"/>
                  </a:cubicBezTo>
                  <a:cubicBezTo>
                    <a:pt x="88153" y="8501"/>
                    <a:pt x="87893" y="8478"/>
                    <a:pt x="87632" y="8427"/>
                  </a:cubicBezTo>
                  <a:cubicBezTo>
                    <a:pt x="85189" y="7952"/>
                    <a:pt x="84250" y="5393"/>
                    <a:pt x="82754" y="3735"/>
                  </a:cubicBezTo>
                  <a:cubicBezTo>
                    <a:pt x="81415" y="2254"/>
                    <a:pt x="79671" y="1179"/>
                    <a:pt x="77635" y="1118"/>
                  </a:cubicBezTo>
                  <a:cubicBezTo>
                    <a:pt x="77569" y="1116"/>
                    <a:pt x="77504" y="1115"/>
                    <a:pt x="77438" y="1115"/>
                  </a:cubicBezTo>
                  <a:cubicBezTo>
                    <a:pt x="75789" y="1115"/>
                    <a:pt x="74211" y="1735"/>
                    <a:pt x="72797" y="2549"/>
                  </a:cubicBezTo>
                  <a:cubicBezTo>
                    <a:pt x="72125" y="2934"/>
                    <a:pt x="71484" y="3373"/>
                    <a:pt x="70865" y="3835"/>
                  </a:cubicBezTo>
                  <a:cubicBezTo>
                    <a:pt x="70454" y="4141"/>
                    <a:pt x="70000" y="4652"/>
                    <a:pt x="69515" y="4829"/>
                  </a:cubicBezTo>
                  <a:cubicBezTo>
                    <a:pt x="69387" y="4876"/>
                    <a:pt x="69251" y="4897"/>
                    <a:pt x="69111" y="4897"/>
                  </a:cubicBezTo>
                  <a:cubicBezTo>
                    <a:pt x="68355" y="4897"/>
                    <a:pt x="67473" y="4292"/>
                    <a:pt x="66914" y="3961"/>
                  </a:cubicBezTo>
                  <a:cubicBezTo>
                    <a:pt x="64225" y="2371"/>
                    <a:pt x="61608" y="395"/>
                    <a:pt x="58402" y="48"/>
                  </a:cubicBezTo>
                  <a:cubicBezTo>
                    <a:pt x="58107" y="16"/>
                    <a:pt x="57812" y="0"/>
                    <a:pt x="57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5"/>
            <p:cNvSpPr/>
            <p:nvPr/>
          </p:nvSpPr>
          <p:spPr>
            <a:xfrm>
              <a:off x="3587700" y="2339175"/>
              <a:ext cx="162775" cy="224800"/>
            </a:xfrm>
            <a:custGeom>
              <a:avLst/>
              <a:gdLst/>
              <a:ahLst/>
              <a:cxnLst/>
              <a:rect l="l" t="t" r="r" b="b"/>
              <a:pathLst>
                <a:path w="6511" h="8992" extrusionOk="0">
                  <a:moveTo>
                    <a:pt x="2723" y="626"/>
                  </a:moveTo>
                  <a:cubicBezTo>
                    <a:pt x="2948" y="626"/>
                    <a:pt x="3194" y="721"/>
                    <a:pt x="3460" y="936"/>
                  </a:cubicBezTo>
                  <a:cubicBezTo>
                    <a:pt x="4436" y="1723"/>
                    <a:pt x="5016" y="3087"/>
                    <a:pt x="5384" y="4250"/>
                  </a:cubicBezTo>
                  <a:cubicBezTo>
                    <a:pt x="5810" y="5593"/>
                    <a:pt x="5761" y="7154"/>
                    <a:pt x="4458" y="8003"/>
                  </a:cubicBezTo>
                  <a:cubicBezTo>
                    <a:pt x="4055" y="8265"/>
                    <a:pt x="3640" y="8381"/>
                    <a:pt x="3238" y="8381"/>
                  </a:cubicBezTo>
                  <a:cubicBezTo>
                    <a:pt x="1975" y="8381"/>
                    <a:pt x="846" y="7237"/>
                    <a:pt x="687" y="5900"/>
                  </a:cubicBezTo>
                  <a:lnTo>
                    <a:pt x="687" y="5900"/>
                  </a:lnTo>
                  <a:cubicBezTo>
                    <a:pt x="687" y="5898"/>
                    <a:pt x="687" y="5897"/>
                    <a:pt x="687" y="5896"/>
                  </a:cubicBezTo>
                  <a:cubicBezTo>
                    <a:pt x="598" y="4896"/>
                    <a:pt x="1210" y="626"/>
                    <a:pt x="2723" y="626"/>
                  </a:cubicBezTo>
                  <a:close/>
                  <a:moveTo>
                    <a:pt x="2742" y="0"/>
                  </a:moveTo>
                  <a:cubicBezTo>
                    <a:pt x="2718" y="0"/>
                    <a:pt x="2695" y="1"/>
                    <a:pt x="2671" y="2"/>
                  </a:cubicBezTo>
                  <a:cubicBezTo>
                    <a:pt x="2065" y="34"/>
                    <a:pt x="1596" y="485"/>
                    <a:pt x="1276" y="964"/>
                  </a:cubicBezTo>
                  <a:cubicBezTo>
                    <a:pt x="789" y="1694"/>
                    <a:pt x="508" y="2557"/>
                    <a:pt x="312" y="3406"/>
                  </a:cubicBezTo>
                  <a:cubicBezTo>
                    <a:pt x="122" y="4225"/>
                    <a:pt x="0" y="5092"/>
                    <a:pt x="71" y="5933"/>
                  </a:cubicBezTo>
                  <a:lnTo>
                    <a:pt x="71" y="5933"/>
                  </a:lnTo>
                  <a:cubicBezTo>
                    <a:pt x="71" y="5941"/>
                    <a:pt x="72" y="5949"/>
                    <a:pt x="73" y="5957"/>
                  </a:cubicBezTo>
                  <a:cubicBezTo>
                    <a:pt x="73" y="5957"/>
                    <a:pt x="73" y="5957"/>
                    <a:pt x="73" y="5957"/>
                  </a:cubicBezTo>
                  <a:lnTo>
                    <a:pt x="73" y="5957"/>
                  </a:lnTo>
                  <a:cubicBezTo>
                    <a:pt x="73" y="5965"/>
                    <a:pt x="74" y="5972"/>
                    <a:pt x="76" y="5980"/>
                  </a:cubicBezTo>
                  <a:lnTo>
                    <a:pt x="76" y="5980"/>
                  </a:lnTo>
                  <a:cubicBezTo>
                    <a:pt x="274" y="7580"/>
                    <a:pt x="1566" y="8992"/>
                    <a:pt x="3193" y="8992"/>
                  </a:cubicBezTo>
                  <a:cubicBezTo>
                    <a:pt x="3364" y="8992"/>
                    <a:pt x="3538" y="8976"/>
                    <a:pt x="3716" y="8944"/>
                  </a:cubicBezTo>
                  <a:cubicBezTo>
                    <a:pt x="5511" y="8613"/>
                    <a:pt x="6510" y="6774"/>
                    <a:pt x="6217" y="5051"/>
                  </a:cubicBezTo>
                  <a:cubicBezTo>
                    <a:pt x="5965" y="3579"/>
                    <a:pt x="5278" y="1982"/>
                    <a:pt x="4273" y="869"/>
                  </a:cubicBezTo>
                  <a:cubicBezTo>
                    <a:pt x="3882" y="435"/>
                    <a:pt x="3356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5"/>
            <p:cNvSpPr/>
            <p:nvPr/>
          </p:nvSpPr>
          <p:spPr>
            <a:xfrm>
              <a:off x="3564225" y="3523300"/>
              <a:ext cx="162800" cy="224825"/>
            </a:xfrm>
            <a:custGeom>
              <a:avLst/>
              <a:gdLst/>
              <a:ahLst/>
              <a:cxnLst/>
              <a:rect l="l" t="t" r="r" b="b"/>
              <a:pathLst>
                <a:path w="6512" h="8993" extrusionOk="0">
                  <a:moveTo>
                    <a:pt x="2724" y="628"/>
                  </a:moveTo>
                  <a:cubicBezTo>
                    <a:pt x="2950" y="628"/>
                    <a:pt x="3196" y="723"/>
                    <a:pt x="3462" y="938"/>
                  </a:cubicBezTo>
                  <a:cubicBezTo>
                    <a:pt x="4438" y="1725"/>
                    <a:pt x="5018" y="3088"/>
                    <a:pt x="5386" y="4252"/>
                  </a:cubicBezTo>
                  <a:cubicBezTo>
                    <a:pt x="5812" y="5594"/>
                    <a:pt x="5763" y="7155"/>
                    <a:pt x="4459" y="8004"/>
                  </a:cubicBezTo>
                  <a:cubicBezTo>
                    <a:pt x="4057" y="8266"/>
                    <a:pt x="3641" y="8382"/>
                    <a:pt x="3239" y="8382"/>
                  </a:cubicBezTo>
                  <a:cubicBezTo>
                    <a:pt x="1977" y="8382"/>
                    <a:pt x="848" y="7240"/>
                    <a:pt x="688" y="5904"/>
                  </a:cubicBezTo>
                  <a:lnTo>
                    <a:pt x="688" y="5904"/>
                  </a:lnTo>
                  <a:cubicBezTo>
                    <a:pt x="688" y="5901"/>
                    <a:pt x="688" y="5899"/>
                    <a:pt x="688" y="5897"/>
                  </a:cubicBezTo>
                  <a:cubicBezTo>
                    <a:pt x="599" y="4898"/>
                    <a:pt x="1212" y="628"/>
                    <a:pt x="2724" y="628"/>
                  </a:cubicBezTo>
                  <a:close/>
                  <a:moveTo>
                    <a:pt x="2744" y="1"/>
                  </a:moveTo>
                  <a:cubicBezTo>
                    <a:pt x="2720" y="1"/>
                    <a:pt x="2697" y="2"/>
                    <a:pt x="2673" y="3"/>
                  </a:cubicBezTo>
                  <a:cubicBezTo>
                    <a:pt x="2067" y="35"/>
                    <a:pt x="1598" y="486"/>
                    <a:pt x="1278" y="965"/>
                  </a:cubicBezTo>
                  <a:cubicBezTo>
                    <a:pt x="791" y="1695"/>
                    <a:pt x="509" y="2559"/>
                    <a:pt x="314" y="3408"/>
                  </a:cubicBezTo>
                  <a:cubicBezTo>
                    <a:pt x="124" y="4225"/>
                    <a:pt x="0" y="5093"/>
                    <a:pt x="73" y="5936"/>
                  </a:cubicBezTo>
                  <a:lnTo>
                    <a:pt x="73" y="5936"/>
                  </a:lnTo>
                  <a:cubicBezTo>
                    <a:pt x="73" y="5943"/>
                    <a:pt x="74" y="5950"/>
                    <a:pt x="75" y="5958"/>
                  </a:cubicBezTo>
                  <a:cubicBezTo>
                    <a:pt x="75" y="5958"/>
                    <a:pt x="75" y="5958"/>
                    <a:pt x="75" y="5958"/>
                  </a:cubicBezTo>
                  <a:lnTo>
                    <a:pt x="75" y="5958"/>
                  </a:lnTo>
                  <a:cubicBezTo>
                    <a:pt x="75" y="5966"/>
                    <a:pt x="76" y="5973"/>
                    <a:pt x="77" y="5981"/>
                  </a:cubicBezTo>
                  <a:lnTo>
                    <a:pt x="77" y="5981"/>
                  </a:lnTo>
                  <a:cubicBezTo>
                    <a:pt x="275" y="7582"/>
                    <a:pt x="1568" y="8993"/>
                    <a:pt x="3192" y="8993"/>
                  </a:cubicBezTo>
                  <a:cubicBezTo>
                    <a:pt x="3364" y="8993"/>
                    <a:pt x="3539" y="8977"/>
                    <a:pt x="3717" y="8944"/>
                  </a:cubicBezTo>
                  <a:cubicBezTo>
                    <a:pt x="5513" y="8614"/>
                    <a:pt x="6512" y="6775"/>
                    <a:pt x="6218" y="5052"/>
                  </a:cubicBezTo>
                  <a:cubicBezTo>
                    <a:pt x="5967" y="3580"/>
                    <a:pt x="5280" y="1984"/>
                    <a:pt x="4275" y="871"/>
                  </a:cubicBezTo>
                  <a:cubicBezTo>
                    <a:pt x="3884" y="437"/>
                    <a:pt x="3357" y="1"/>
                    <a:pt x="2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5"/>
            <p:cNvSpPr/>
            <p:nvPr/>
          </p:nvSpPr>
          <p:spPr>
            <a:xfrm>
              <a:off x="3837150" y="2382725"/>
              <a:ext cx="114925" cy="99450"/>
            </a:xfrm>
            <a:custGeom>
              <a:avLst/>
              <a:gdLst/>
              <a:ahLst/>
              <a:cxnLst/>
              <a:rect l="l" t="t" r="r" b="b"/>
              <a:pathLst>
                <a:path w="4597" h="3978" extrusionOk="0">
                  <a:moveTo>
                    <a:pt x="1142" y="613"/>
                  </a:moveTo>
                  <a:cubicBezTo>
                    <a:pt x="1375" y="613"/>
                    <a:pt x="1619" y="665"/>
                    <a:pt x="1870" y="734"/>
                  </a:cubicBezTo>
                  <a:cubicBezTo>
                    <a:pt x="2177" y="819"/>
                    <a:pt x="2504" y="954"/>
                    <a:pt x="2798" y="1108"/>
                  </a:cubicBezTo>
                  <a:cubicBezTo>
                    <a:pt x="2863" y="1141"/>
                    <a:pt x="2926" y="1176"/>
                    <a:pt x="2988" y="1214"/>
                  </a:cubicBezTo>
                  <a:cubicBezTo>
                    <a:pt x="3024" y="1236"/>
                    <a:pt x="3039" y="1245"/>
                    <a:pt x="3040" y="1247"/>
                  </a:cubicBezTo>
                  <a:cubicBezTo>
                    <a:pt x="3069" y="1264"/>
                    <a:pt x="3097" y="1284"/>
                    <a:pt x="3124" y="1304"/>
                  </a:cubicBezTo>
                  <a:cubicBezTo>
                    <a:pt x="3258" y="1399"/>
                    <a:pt x="3378" y="1508"/>
                    <a:pt x="3475" y="1642"/>
                  </a:cubicBezTo>
                  <a:cubicBezTo>
                    <a:pt x="3678" y="1925"/>
                    <a:pt x="3752" y="2268"/>
                    <a:pt x="3677" y="2599"/>
                  </a:cubicBezTo>
                  <a:cubicBezTo>
                    <a:pt x="3594" y="2964"/>
                    <a:pt x="3293" y="3247"/>
                    <a:pt x="2934" y="3339"/>
                  </a:cubicBezTo>
                  <a:cubicBezTo>
                    <a:pt x="2847" y="3361"/>
                    <a:pt x="2758" y="3371"/>
                    <a:pt x="2668" y="3371"/>
                  </a:cubicBezTo>
                  <a:cubicBezTo>
                    <a:pt x="2390" y="3371"/>
                    <a:pt x="2108" y="3270"/>
                    <a:pt x="1881" y="3098"/>
                  </a:cubicBezTo>
                  <a:lnTo>
                    <a:pt x="1881" y="3098"/>
                  </a:lnTo>
                  <a:cubicBezTo>
                    <a:pt x="1875" y="3092"/>
                    <a:pt x="1868" y="3086"/>
                    <a:pt x="1860" y="3080"/>
                  </a:cubicBezTo>
                  <a:cubicBezTo>
                    <a:pt x="1812" y="3039"/>
                    <a:pt x="1764" y="2997"/>
                    <a:pt x="1718" y="2951"/>
                  </a:cubicBezTo>
                  <a:cubicBezTo>
                    <a:pt x="1655" y="2890"/>
                    <a:pt x="1658" y="2893"/>
                    <a:pt x="1600" y="2827"/>
                  </a:cubicBezTo>
                  <a:cubicBezTo>
                    <a:pt x="1491" y="2703"/>
                    <a:pt x="1389" y="2573"/>
                    <a:pt x="1294" y="2439"/>
                  </a:cubicBezTo>
                  <a:cubicBezTo>
                    <a:pt x="1093" y="2158"/>
                    <a:pt x="927" y="1876"/>
                    <a:pt x="798" y="1561"/>
                  </a:cubicBezTo>
                  <a:cubicBezTo>
                    <a:pt x="770" y="1491"/>
                    <a:pt x="744" y="1420"/>
                    <a:pt x="720" y="1347"/>
                  </a:cubicBezTo>
                  <a:cubicBezTo>
                    <a:pt x="709" y="1310"/>
                    <a:pt x="697" y="1273"/>
                    <a:pt x="687" y="1234"/>
                  </a:cubicBezTo>
                  <a:cubicBezTo>
                    <a:pt x="687" y="1234"/>
                    <a:pt x="682" y="1216"/>
                    <a:pt x="680" y="1207"/>
                  </a:cubicBezTo>
                  <a:lnTo>
                    <a:pt x="680" y="1207"/>
                  </a:lnTo>
                  <a:cubicBezTo>
                    <a:pt x="676" y="1191"/>
                    <a:pt x="670" y="1161"/>
                    <a:pt x="669" y="1161"/>
                  </a:cubicBezTo>
                  <a:cubicBezTo>
                    <a:pt x="669" y="1161"/>
                    <a:pt x="669" y="1161"/>
                    <a:pt x="669" y="1161"/>
                  </a:cubicBezTo>
                  <a:cubicBezTo>
                    <a:pt x="658" y="1098"/>
                    <a:pt x="654" y="1035"/>
                    <a:pt x="648" y="970"/>
                  </a:cubicBezTo>
                  <a:cubicBezTo>
                    <a:pt x="646" y="957"/>
                    <a:pt x="645" y="949"/>
                    <a:pt x="645" y="944"/>
                  </a:cubicBezTo>
                  <a:lnTo>
                    <a:pt x="645" y="944"/>
                  </a:lnTo>
                  <a:cubicBezTo>
                    <a:pt x="645" y="942"/>
                    <a:pt x="646" y="938"/>
                    <a:pt x="647" y="931"/>
                  </a:cubicBezTo>
                  <a:cubicBezTo>
                    <a:pt x="649" y="901"/>
                    <a:pt x="656" y="871"/>
                    <a:pt x="658" y="841"/>
                  </a:cubicBezTo>
                  <a:cubicBezTo>
                    <a:pt x="659" y="832"/>
                    <a:pt x="660" y="826"/>
                    <a:pt x="660" y="821"/>
                  </a:cubicBezTo>
                  <a:lnTo>
                    <a:pt x="660" y="821"/>
                  </a:lnTo>
                  <a:cubicBezTo>
                    <a:pt x="661" y="819"/>
                    <a:pt x="662" y="816"/>
                    <a:pt x="664" y="812"/>
                  </a:cubicBezTo>
                  <a:cubicBezTo>
                    <a:pt x="667" y="805"/>
                    <a:pt x="679" y="779"/>
                    <a:pt x="686" y="764"/>
                  </a:cubicBezTo>
                  <a:lnTo>
                    <a:pt x="686" y="764"/>
                  </a:lnTo>
                  <a:cubicBezTo>
                    <a:pt x="694" y="753"/>
                    <a:pt x="707" y="733"/>
                    <a:pt x="711" y="727"/>
                  </a:cubicBezTo>
                  <a:cubicBezTo>
                    <a:pt x="716" y="720"/>
                    <a:pt x="719" y="715"/>
                    <a:pt x="721" y="711"/>
                  </a:cubicBezTo>
                  <a:lnTo>
                    <a:pt x="721" y="711"/>
                  </a:lnTo>
                  <a:cubicBezTo>
                    <a:pt x="725" y="710"/>
                    <a:pt x="731" y="707"/>
                    <a:pt x="740" y="701"/>
                  </a:cubicBezTo>
                  <a:cubicBezTo>
                    <a:pt x="756" y="691"/>
                    <a:pt x="789" y="674"/>
                    <a:pt x="785" y="674"/>
                  </a:cubicBezTo>
                  <a:lnTo>
                    <a:pt x="785" y="674"/>
                  </a:lnTo>
                  <a:cubicBezTo>
                    <a:pt x="784" y="674"/>
                    <a:pt x="777" y="676"/>
                    <a:pt x="762" y="683"/>
                  </a:cubicBezTo>
                  <a:cubicBezTo>
                    <a:pt x="788" y="670"/>
                    <a:pt x="816" y="660"/>
                    <a:pt x="843" y="649"/>
                  </a:cubicBezTo>
                  <a:cubicBezTo>
                    <a:pt x="850" y="647"/>
                    <a:pt x="880" y="639"/>
                    <a:pt x="894" y="635"/>
                  </a:cubicBezTo>
                  <a:lnTo>
                    <a:pt x="894" y="635"/>
                  </a:lnTo>
                  <a:cubicBezTo>
                    <a:pt x="911" y="632"/>
                    <a:pt x="961" y="623"/>
                    <a:pt x="977" y="622"/>
                  </a:cubicBezTo>
                  <a:cubicBezTo>
                    <a:pt x="1031" y="616"/>
                    <a:pt x="1086" y="613"/>
                    <a:pt x="1142" y="613"/>
                  </a:cubicBezTo>
                  <a:close/>
                  <a:moveTo>
                    <a:pt x="1133" y="0"/>
                  </a:moveTo>
                  <a:cubicBezTo>
                    <a:pt x="807" y="0"/>
                    <a:pt x="467" y="71"/>
                    <a:pt x="243" y="327"/>
                  </a:cubicBezTo>
                  <a:cubicBezTo>
                    <a:pt x="11" y="591"/>
                    <a:pt x="0" y="972"/>
                    <a:pt x="72" y="1299"/>
                  </a:cubicBezTo>
                  <a:cubicBezTo>
                    <a:pt x="172" y="1760"/>
                    <a:pt x="391" y="2187"/>
                    <a:pt x="645" y="2583"/>
                  </a:cubicBezTo>
                  <a:cubicBezTo>
                    <a:pt x="870" y="2933"/>
                    <a:pt x="1136" y="3278"/>
                    <a:pt x="1456" y="3546"/>
                  </a:cubicBezTo>
                  <a:lnTo>
                    <a:pt x="1456" y="3546"/>
                  </a:lnTo>
                  <a:cubicBezTo>
                    <a:pt x="1460" y="3550"/>
                    <a:pt x="1465" y="3553"/>
                    <a:pt x="1470" y="3557"/>
                  </a:cubicBezTo>
                  <a:cubicBezTo>
                    <a:pt x="1470" y="3557"/>
                    <a:pt x="1470" y="3557"/>
                    <a:pt x="1470" y="3557"/>
                  </a:cubicBezTo>
                  <a:lnTo>
                    <a:pt x="1470" y="3557"/>
                  </a:lnTo>
                  <a:cubicBezTo>
                    <a:pt x="1475" y="3562"/>
                    <a:pt x="1481" y="3566"/>
                    <a:pt x="1487" y="3570"/>
                  </a:cubicBezTo>
                  <a:lnTo>
                    <a:pt x="1487" y="3570"/>
                  </a:lnTo>
                  <a:cubicBezTo>
                    <a:pt x="1829" y="3835"/>
                    <a:pt x="2259" y="3977"/>
                    <a:pt x="2682" y="3977"/>
                  </a:cubicBezTo>
                  <a:cubicBezTo>
                    <a:pt x="3205" y="3977"/>
                    <a:pt x="3717" y="3759"/>
                    <a:pt x="4036" y="3285"/>
                  </a:cubicBezTo>
                  <a:cubicBezTo>
                    <a:pt x="4596" y="2455"/>
                    <a:pt x="4286" y="1350"/>
                    <a:pt x="3484" y="803"/>
                  </a:cubicBezTo>
                  <a:cubicBezTo>
                    <a:pt x="3159" y="581"/>
                    <a:pt x="2802" y="408"/>
                    <a:pt x="2433" y="273"/>
                  </a:cubicBezTo>
                  <a:cubicBezTo>
                    <a:pt x="2043" y="130"/>
                    <a:pt x="1636" y="18"/>
                    <a:pt x="1218" y="2"/>
                  </a:cubicBezTo>
                  <a:cubicBezTo>
                    <a:pt x="1190" y="1"/>
                    <a:pt x="1162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5"/>
            <p:cNvSpPr/>
            <p:nvPr/>
          </p:nvSpPr>
          <p:spPr>
            <a:xfrm>
              <a:off x="2857200" y="3486000"/>
              <a:ext cx="268675" cy="470425"/>
            </a:xfrm>
            <a:custGeom>
              <a:avLst/>
              <a:gdLst/>
              <a:ahLst/>
              <a:cxnLst/>
              <a:rect l="l" t="t" r="r" b="b"/>
              <a:pathLst>
                <a:path w="10747" h="18817" extrusionOk="0">
                  <a:moveTo>
                    <a:pt x="324" y="0"/>
                  </a:moveTo>
                  <a:cubicBezTo>
                    <a:pt x="156" y="0"/>
                    <a:pt x="0" y="112"/>
                    <a:pt x="48" y="320"/>
                  </a:cubicBezTo>
                  <a:cubicBezTo>
                    <a:pt x="1352" y="5945"/>
                    <a:pt x="3413" y="11863"/>
                    <a:pt x="7301" y="16260"/>
                  </a:cubicBezTo>
                  <a:cubicBezTo>
                    <a:pt x="8130" y="17197"/>
                    <a:pt x="9048" y="18054"/>
                    <a:pt x="10086" y="18759"/>
                  </a:cubicBezTo>
                  <a:cubicBezTo>
                    <a:pt x="10145" y="18799"/>
                    <a:pt x="10207" y="18816"/>
                    <a:pt x="10266" y="18816"/>
                  </a:cubicBezTo>
                  <a:cubicBezTo>
                    <a:pt x="10531" y="18816"/>
                    <a:pt x="10746" y="18464"/>
                    <a:pt x="10477" y="18281"/>
                  </a:cubicBezTo>
                  <a:cubicBezTo>
                    <a:pt x="8589" y="16998"/>
                    <a:pt x="7094" y="15222"/>
                    <a:pt x="5857" y="13321"/>
                  </a:cubicBezTo>
                  <a:cubicBezTo>
                    <a:pt x="4309" y="10942"/>
                    <a:pt x="3141" y="8323"/>
                    <a:pt x="2209" y="5647"/>
                  </a:cubicBezTo>
                  <a:cubicBezTo>
                    <a:pt x="1594" y="3881"/>
                    <a:pt x="1084" y="2080"/>
                    <a:pt x="663" y="258"/>
                  </a:cubicBezTo>
                  <a:cubicBezTo>
                    <a:pt x="622" y="83"/>
                    <a:pt x="469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5"/>
            <p:cNvSpPr/>
            <p:nvPr/>
          </p:nvSpPr>
          <p:spPr>
            <a:xfrm>
              <a:off x="2818075" y="1602600"/>
              <a:ext cx="2278125" cy="1596600"/>
            </a:xfrm>
            <a:custGeom>
              <a:avLst/>
              <a:gdLst/>
              <a:ahLst/>
              <a:cxnLst/>
              <a:rect l="l" t="t" r="r" b="b"/>
              <a:pathLst>
                <a:path w="91125" h="63864" extrusionOk="0">
                  <a:moveTo>
                    <a:pt x="58460" y="0"/>
                  </a:moveTo>
                  <a:cubicBezTo>
                    <a:pt x="53558" y="0"/>
                    <a:pt x="48666" y="648"/>
                    <a:pt x="43931" y="1919"/>
                  </a:cubicBezTo>
                  <a:cubicBezTo>
                    <a:pt x="38261" y="3438"/>
                    <a:pt x="32860" y="5859"/>
                    <a:pt x="27866" y="8937"/>
                  </a:cubicBezTo>
                  <a:cubicBezTo>
                    <a:pt x="23007" y="11934"/>
                    <a:pt x="18553" y="15544"/>
                    <a:pt x="14764" y="19826"/>
                  </a:cubicBezTo>
                  <a:cubicBezTo>
                    <a:pt x="11376" y="23656"/>
                    <a:pt x="8538" y="27968"/>
                    <a:pt x="6313" y="32572"/>
                  </a:cubicBezTo>
                  <a:cubicBezTo>
                    <a:pt x="4186" y="36972"/>
                    <a:pt x="2615" y="41638"/>
                    <a:pt x="1572" y="46412"/>
                  </a:cubicBezTo>
                  <a:cubicBezTo>
                    <a:pt x="576" y="50973"/>
                    <a:pt x="67" y="55636"/>
                    <a:pt x="13" y="60305"/>
                  </a:cubicBezTo>
                  <a:cubicBezTo>
                    <a:pt x="1" y="61400"/>
                    <a:pt x="16" y="62498"/>
                    <a:pt x="55" y="63595"/>
                  </a:cubicBezTo>
                  <a:cubicBezTo>
                    <a:pt x="61" y="63778"/>
                    <a:pt x="196" y="63864"/>
                    <a:pt x="337" y="63864"/>
                  </a:cubicBezTo>
                  <a:cubicBezTo>
                    <a:pt x="502" y="63864"/>
                    <a:pt x="676" y="63747"/>
                    <a:pt x="669" y="63534"/>
                  </a:cubicBezTo>
                  <a:cubicBezTo>
                    <a:pt x="508" y="58992"/>
                    <a:pt x="789" y="54439"/>
                    <a:pt x="1524" y="49955"/>
                  </a:cubicBezTo>
                  <a:cubicBezTo>
                    <a:pt x="2302" y="45208"/>
                    <a:pt x="3588" y="40545"/>
                    <a:pt x="5416" y="36094"/>
                  </a:cubicBezTo>
                  <a:cubicBezTo>
                    <a:pt x="7314" y="31471"/>
                    <a:pt x="9797" y="27090"/>
                    <a:pt x="12842" y="23126"/>
                  </a:cubicBezTo>
                  <a:cubicBezTo>
                    <a:pt x="16122" y="18856"/>
                    <a:pt x="20037" y="15097"/>
                    <a:pt x="24417" y="11967"/>
                  </a:cubicBezTo>
                  <a:cubicBezTo>
                    <a:pt x="29335" y="8454"/>
                    <a:pt x="34727" y="5586"/>
                    <a:pt x="40449" y="3626"/>
                  </a:cubicBezTo>
                  <a:cubicBezTo>
                    <a:pt x="45300" y="1961"/>
                    <a:pt x="50373" y="971"/>
                    <a:pt x="55495" y="696"/>
                  </a:cubicBezTo>
                  <a:cubicBezTo>
                    <a:pt x="56493" y="642"/>
                    <a:pt x="57492" y="616"/>
                    <a:pt x="58491" y="616"/>
                  </a:cubicBezTo>
                  <a:cubicBezTo>
                    <a:pt x="61946" y="616"/>
                    <a:pt x="65398" y="933"/>
                    <a:pt x="68799" y="1540"/>
                  </a:cubicBezTo>
                  <a:cubicBezTo>
                    <a:pt x="72442" y="2189"/>
                    <a:pt x="76022" y="3168"/>
                    <a:pt x="79493" y="4445"/>
                  </a:cubicBezTo>
                  <a:cubicBezTo>
                    <a:pt x="82031" y="5379"/>
                    <a:pt x="84516" y="6468"/>
                    <a:pt x="86911" y="7724"/>
                  </a:cubicBezTo>
                  <a:cubicBezTo>
                    <a:pt x="88078" y="8338"/>
                    <a:pt x="89278" y="9014"/>
                    <a:pt x="90320" y="9696"/>
                  </a:cubicBezTo>
                  <a:cubicBezTo>
                    <a:pt x="90368" y="9727"/>
                    <a:pt x="90416" y="9759"/>
                    <a:pt x="90463" y="9792"/>
                  </a:cubicBezTo>
                  <a:cubicBezTo>
                    <a:pt x="90523" y="9833"/>
                    <a:pt x="90585" y="9850"/>
                    <a:pt x="90645" y="9850"/>
                  </a:cubicBezTo>
                  <a:cubicBezTo>
                    <a:pt x="90910" y="9850"/>
                    <a:pt x="91125" y="9499"/>
                    <a:pt x="90856" y="9314"/>
                  </a:cubicBezTo>
                  <a:cubicBezTo>
                    <a:pt x="90078" y="8780"/>
                    <a:pt x="89252" y="8307"/>
                    <a:pt x="88428" y="7846"/>
                  </a:cubicBezTo>
                  <a:cubicBezTo>
                    <a:pt x="86280" y="6642"/>
                    <a:pt x="84046" y="5589"/>
                    <a:pt x="81764" y="4663"/>
                  </a:cubicBezTo>
                  <a:cubicBezTo>
                    <a:pt x="78473" y="3326"/>
                    <a:pt x="75069" y="2254"/>
                    <a:pt x="71602" y="1475"/>
                  </a:cubicBezTo>
                  <a:cubicBezTo>
                    <a:pt x="67373" y="525"/>
                    <a:pt x="63048" y="18"/>
                    <a:pt x="58714" y="1"/>
                  </a:cubicBezTo>
                  <a:cubicBezTo>
                    <a:pt x="58629" y="1"/>
                    <a:pt x="58544" y="0"/>
                    <a:pt x="5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5"/>
            <p:cNvSpPr/>
            <p:nvPr/>
          </p:nvSpPr>
          <p:spPr>
            <a:xfrm>
              <a:off x="2887900" y="2817400"/>
              <a:ext cx="146225" cy="186925"/>
            </a:xfrm>
            <a:custGeom>
              <a:avLst/>
              <a:gdLst/>
              <a:ahLst/>
              <a:cxnLst/>
              <a:rect l="l" t="t" r="r" b="b"/>
              <a:pathLst>
                <a:path w="5849" h="7477" extrusionOk="0">
                  <a:moveTo>
                    <a:pt x="2742" y="593"/>
                  </a:moveTo>
                  <a:cubicBezTo>
                    <a:pt x="2753" y="593"/>
                    <a:pt x="2763" y="593"/>
                    <a:pt x="2774" y="593"/>
                  </a:cubicBezTo>
                  <a:cubicBezTo>
                    <a:pt x="3322" y="607"/>
                    <a:pt x="3744" y="924"/>
                    <a:pt x="4016" y="1382"/>
                  </a:cubicBezTo>
                  <a:cubicBezTo>
                    <a:pt x="4578" y="2338"/>
                    <a:pt x="5114" y="3488"/>
                    <a:pt x="5070" y="4624"/>
                  </a:cubicBezTo>
                  <a:cubicBezTo>
                    <a:pt x="5031" y="5712"/>
                    <a:pt x="4187" y="6688"/>
                    <a:pt x="3090" y="6843"/>
                  </a:cubicBezTo>
                  <a:cubicBezTo>
                    <a:pt x="3013" y="6854"/>
                    <a:pt x="2937" y="6859"/>
                    <a:pt x="2863" y="6859"/>
                  </a:cubicBezTo>
                  <a:cubicBezTo>
                    <a:pt x="2046" y="6859"/>
                    <a:pt x="1441" y="6212"/>
                    <a:pt x="1143" y="5471"/>
                  </a:cubicBezTo>
                  <a:cubicBezTo>
                    <a:pt x="607" y="4147"/>
                    <a:pt x="855" y="2621"/>
                    <a:pt x="1471" y="1373"/>
                  </a:cubicBezTo>
                  <a:cubicBezTo>
                    <a:pt x="1722" y="898"/>
                    <a:pt x="2202" y="593"/>
                    <a:pt x="2742" y="593"/>
                  </a:cubicBezTo>
                  <a:close/>
                  <a:moveTo>
                    <a:pt x="2748" y="1"/>
                  </a:moveTo>
                  <a:cubicBezTo>
                    <a:pt x="2037" y="1"/>
                    <a:pt x="1327" y="364"/>
                    <a:pt x="933" y="1077"/>
                  </a:cubicBezTo>
                  <a:lnTo>
                    <a:pt x="933" y="1077"/>
                  </a:lnTo>
                  <a:cubicBezTo>
                    <a:pt x="925" y="1089"/>
                    <a:pt x="918" y="1102"/>
                    <a:pt x="911" y="1115"/>
                  </a:cubicBezTo>
                  <a:cubicBezTo>
                    <a:pt x="248" y="2457"/>
                    <a:pt x="1" y="4071"/>
                    <a:pt x="498" y="5510"/>
                  </a:cubicBezTo>
                  <a:cubicBezTo>
                    <a:pt x="859" y="6556"/>
                    <a:pt x="1702" y="7477"/>
                    <a:pt x="2863" y="7477"/>
                  </a:cubicBezTo>
                  <a:cubicBezTo>
                    <a:pt x="2892" y="7477"/>
                    <a:pt x="2922" y="7476"/>
                    <a:pt x="2952" y="7475"/>
                  </a:cubicBezTo>
                  <a:cubicBezTo>
                    <a:pt x="4278" y="7423"/>
                    <a:pt x="5473" y="6289"/>
                    <a:pt x="5654" y="4995"/>
                  </a:cubicBezTo>
                  <a:cubicBezTo>
                    <a:pt x="5849" y="3606"/>
                    <a:pt x="5203" y="2186"/>
                    <a:pt x="4515" y="1019"/>
                  </a:cubicBezTo>
                  <a:cubicBezTo>
                    <a:pt x="4113" y="336"/>
                    <a:pt x="3430" y="1"/>
                    <a:pt x="2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5"/>
            <p:cNvSpPr/>
            <p:nvPr/>
          </p:nvSpPr>
          <p:spPr>
            <a:xfrm>
              <a:off x="3222900" y="2069875"/>
              <a:ext cx="150075" cy="178375"/>
            </a:xfrm>
            <a:custGeom>
              <a:avLst/>
              <a:gdLst/>
              <a:ahLst/>
              <a:cxnLst/>
              <a:rect l="l" t="t" r="r" b="b"/>
              <a:pathLst>
                <a:path w="6003" h="7135" extrusionOk="0">
                  <a:moveTo>
                    <a:pt x="3388" y="613"/>
                  </a:moveTo>
                  <a:cubicBezTo>
                    <a:pt x="3796" y="613"/>
                    <a:pt x="4198" y="716"/>
                    <a:pt x="4526" y="936"/>
                  </a:cubicBezTo>
                  <a:cubicBezTo>
                    <a:pt x="5273" y="1437"/>
                    <a:pt x="5340" y="2428"/>
                    <a:pt x="5156" y="3230"/>
                  </a:cubicBezTo>
                  <a:cubicBezTo>
                    <a:pt x="4856" y="4531"/>
                    <a:pt x="3909" y="5607"/>
                    <a:pt x="2806" y="6315"/>
                  </a:cubicBezTo>
                  <a:cubicBezTo>
                    <a:pt x="2806" y="6315"/>
                    <a:pt x="2806" y="6315"/>
                    <a:pt x="2806" y="6315"/>
                  </a:cubicBezTo>
                  <a:lnTo>
                    <a:pt x="2806" y="6315"/>
                  </a:lnTo>
                  <a:cubicBezTo>
                    <a:pt x="2574" y="6454"/>
                    <a:pt x="2315" y="6523"/>
                    <a:pt x="2058" y="6523"/>
                  </a:cubicBezTo>
                  <a:cubicBezTo>
                    <a:pt x="1717" y="6523"/>
                    <a:pt x="1380" y="6403"/>
                    <a:pt x="1110" y="6166"/>
                  </a:cubicBezTo>
                  <a:cubicBezTo>
                    <a:pt x="604" y="5720"/>
                    <a:pt x="618" y="5096"/>
                    <a:pt x="657" y="4477"/>
                  </a:cubicBezTo>
                  <a:cubicBezTo>
                    <a:pt x="725" y="3380"/>
                    <a:pt x="920" y="2107"/>
                    <a:pt x="1714" y="1280"/>
                  </a:cubicBezTo>
                  <a:cubicBezTo>
                    <a:pt x="2125" y="853"/>
                    <a:pt x="2764" y="613"/>
                    <a:pt x="3388" y="613"/>
                  </a:cubicBezTo>
                  <a:close/>
                  <a:moveTo>
                    <a:pt x="3376" y="1"/>
                  </a:moveTo>
                  <a:cubicBezTo>
                    <a:pt x="2666" y="1"/>
                    <a:pt x="1949" y="243"/>
                    <a:pt x="1441" y="692"/>
                  </a:cubicBezTo>
                  <a:cubicBezTo>
                    <a:pt x="385" y="1629"/>
                    <a:pt x="108" y="3178"/>
                    <a:pt x="42" y="4520"/>
                  </a:cubicBezTo>
                  <a:cubicBezTo>
                    <a:pt x="0" y="5370"/>
                    <a:pt x="96" y="6192"/>
                    <a:pt x="836" y="6735"/>
                  </a:cubicBezTo>
                  <a:cubicBezTo>
                    <a:pt x="1202" y="7005"/>
                    <a:pt x="1621" y="7134"/>
                    <a:pt x="2042" y="7134"/>
                  </a:cubicBezTo>
                  <a:cubicBezTo>
                    <a:pt x="2428" y="7134"/>
                    <a:pt x="2817" y="7025"/>
                    <a:pt x="3169" y="6814"/>
                  </a:cubicBezTo>
                  <a:cubicBezTo>
                    <a:pt x="3180" y="6807"/>
                    <a:pt x="3190" y="6801"/>
                    <a:pt x="3200" y="6794"/>
                  </a:cubicBezTo>
                  <a:lnTo>
                    <a:pt x="3200" y="6794"/>
                  </a:lnTo>
                  <a:cubicBezTo>
                    <a:pt x="4394" y="6018"/>
                    <a:pt x="5366" y="4853"/>
                    <a:pt x="5734" y="3459"/>
                  </a:cubicBezTo>
                  <a:cubicBezTo>
                    <a:pt x="6003" y="2437"/>
                    <a:pt x="5881" y="1185"/>
                    <a:pt x="4982" y="505"/>
                  </a:cubicBezTo>
                  <a:cubicBezTo>
                    <a:pt x="4531" y="163"/>
                    <a:pt x="3956" y="1"/>
                    <a:pt x="3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5"/>
            <p:cNvSpPr/>
            <p:nvPr/>
          </p:nvSpPr>
          <p:spPr>
            <a:xfrm>
              <a:off x="2618600" y="1577925"/>
              <a:ext cx="1851875" cy="2726575"/>
            </a:xfrm>
            <a:custGeom>
              <a:avLst/>
              <a:gdLst/>
              <a:ahLst/>
              <a:cxnLst/>
              <a:rect l="l" t="t" r="r" b="b"/>
              <a:pathLst>
                <a:path w="74075" h="109063" extrusionOk="0">
                  <a:moveTo>
                    <a:pt x="59806" y="1"/>
                  </a:moveTo>
                  <a:cubicBezTo>
                    <a:pt x="51599" y="1"/>
                    <a:pt x="43338" y="1445"/>
                    <a:pt x="35796" y="4723"/>
                  </a:cubicBezTo>
                  <a:cubicBezTo>
                    <a:pt x="28392" y="7944"/>
                    <a:pt x="21950" y="12973"/>
                    <a:pt x="16596" y="18980"/>
                  </a:cubicBezTo>
                  <a:cubicBezTo>
                    <a:pt x="10961" y="25304"/>
                    <a:pt x="6568" y="32735"/>
                    <a:pt x="3822" y="40750"/>
                  </a:cubicBezTo>
                  <a:cubicBezTo>
                    <a:pt x="2226" y="45405"/>
                    <a:pt x="1213" y="50217"/>
                    <a:pt x="684" y="55106"/>
                  </a:cubicBezTo>
                  <a:cubicBezTo>
                    <a:pt x="213" y="59465"/>
                    <a:pt x="0" y="63860"/>
                    <a:pt x="176" y="68243"/>
                  </a:cubicBezTo>
                  <a:cubicBezTo>
                    <a:pt x="442" y="74896"/>
                    <a:pt x="1617" y="81612"/>
                    <a:pt x="4351" y="87720"/>
                  </a:cubicBezTo>
                  <a:cubicBezTo>
                    <a:pt x="6400" y="92299"/>
                    <a:pt x="9335" y="96462"/>
                    <a:pt x="13092" y="99799"/>
                  </a:cubicBezTo>
                  <a:cubicBezTo>
                    <a:pt x="16148" y="102514"/>
                    <a:pt x="19699" y="104650"/>
                    <a:pt x="23488" y="106172"/>
                  </a:cubicBezTo>
                  <a:cubicBezTo>
                    <a:pt x="26404" y="107343"/>
                    <a:pt x="29463" y="108170"/>
                    <a:pt x="32570" y="108643"/>
                  </a:cubicBezTo>
                  <a:cubicBezTo>
                    <a:pt x="34203" y="108892"/>
                    <a:pt x="35863" y="109062"/>
                    <a:pt x="37516" y="109062"/>
                  </a:cubicBezTo>
                  <a:cubicBezTo>
                    <a:pt x="37521" y="109062"/>
                    <a:pt x="37526" y="109062"/>
                    <a:pt x="37531" y="109062"/>
                  </a:cubicBezTo>
                  <a:cubicBezTo>
                    <a:pt x="37605" y="109062"/>
                    <a:pt x="37680" y="109062"/>
                    <a:pt x="37755" y="109060"/>
                  </a:cubicBezTo>
                  <a:cubicBezTo>
                    <a:pt x="38149" y="109047"/>
                    <a:pt x="38091" y="108444"/>
                    <a:pt x="37703" y="108444"/>
                  </a:cubicBezTo>
                  <a:cubicBezTo>
                    <a:pt x="37700" y="108444"/>
                    <a:pt x="37697" y="108444"/>
                    <a:pt x="37693" y="108444"/>
                  </a:cubicBezTo>
                  <a:cubicBezTo>
                    <a:pt x="37547" y="108448"/>
                    <a:pt x="37403" y="108450"/>
                    <a:pt x="37259" y="108450"/>
                  </a:cubicBezTo>
                  <a:cubicBezTo>
                    <a:pt x="36313" y="108450"/>
                    <a:pt x="35396" y="108366"/>
                    <a:pt x="34373" y="108255"/>
                  </a:cubicBezTo>
                  <a:cubicBezTo>
                    <a:pt x="31592" y="107953"/>
                    <a:pt x="28832" y="107362"/>
                    <a:pt x="26172" y="106492"/>
                  </a:cubicBezTo>
                  <a:cubicBezTo>
                    <a:pt x="22552" y="105307"/>
                    <a:pt x="19094" y="103603"/>
                    <a:pt x="16012" y="101356"/>
                  </a:cubicBezTo>
                  <a:cubicBezTo>
                    <a:pt x="12237" y="98606"/>
                    <a:pt x="9094" y="95075"/>
                    <a:pt x="6742" y="91042"/>
                  </a:cubicBezTo>
                  <a:cubicBezTo>
                    <a:pt x="3658" y="85755"/>
                    <a:pt x="1985" y="79748"/>
                    <a:pt x="1235" y="73704"/>
                  </a:cubicBezTo>
                  <a:cubicBezTo>
                    <a:pt x="747" y="69765"/>
                    <a:pt x="637" y="65781"/>
                    <a:pt x="795" y="61817"/>
                  </a:cubicBezTo>
                  <a:cubicBezTo>
                    <a:pt x="985" y="57067"/>
                    <a:pt x="1477" y="52298"/>
                    <a:pt x="2512" y="47655"/>
                  </a:cubicBezTo>
                  <a:cubicBezTo>
                    <a:pt x="4435" y="39021"/>
                    <a:pt x="8213" y="30845"/>
                    <a:pt x="13498" y="23754"/>
                  </a:cubicBezTo>
                  <a:cubicBezTo>
                    <a:pt x="17876" y="17881"/>
                    <a:pt x="23270" y="12621"/>
                    <a:pt x="29495" y="8726"/>
                  </a:cubicBezTo>
                  <a:cubicBezTo>
                    <a:pt x="37551" y="3686"/>
                    <a:pt x="46952" y="1182"/>
                    <a:pt x="56396" y="703"/>
                  </a:cubicBezTo>
                  <a:cubicBezTo>
                    <a:pt x="57629" y="641"/>
                    <a:pt x="58869" y="608"/>
                    <a:pt x="60110" y="608"/>
                  </a:cubicBezTo>
                  <a:cubicBezTo>
                    <a:pt x="64375" y="608"/>
                    <a:pt x="68665" y="993"/>
                    <a:pt x="72823" y="1869"/>
                  </a:cubicBezTo>
                  <a:cubicBezTo>
                    <a:pt x="73088" y="1925"/>
                    <a:pt x="73353" y="1982"/>
                    <a:pt x="73616" y="2047"/>
                  </a:cubicBezTo>
                  <a:cubicBezTo>
                    <a:pt x="73644" y="2054"/>
                    <a:pt x="73671" y="2058"/>
                    <a:pt x="73696" y="2058"/>
                  </a:cubicBezTo>
                  <a:cubicBezTo>
                    <a:pt x="74013" y="2058"/>
                    <a:pt x="74074" y="1530"/>
                    <a:pt x="73720" y="1439"/>
                  </a:cubicBezTo>
                  <a:cubicBezTo>
                    <a:pt x="69847" y="460"/>
                    <a:pt x="65735" y="139"/>
                    <a:pt x="61756" y="28"/>
                  </a:cubicBezTo>
                  <a:cubicBezTo>
                    <a:pt x="61106" y="10"/>
                    <a:pt x="60456" y="1"/>
                    <a:pt x="59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5"/>
            <p:cNvSpPr/>
            <p:nvPr/>
          </p:nvSpPr>
          <p:spPr>
            <a:xfrm>
              <a:off x="2913650" y="3216575"/>
              <a:ext cx="144200" cy="30400"/>
            </a:xfrm>
            <a:custGeom>
              <a:avLst/>
              <a:gdLst/>
              <a:ahLst/>
              <a:cxnLst/>
              <a:rect l="l" t="t" r="r" b="b"/>
              <a:pathLst>
                <a:path w="5768" h="1216" extrusionOk="0">
                  <a:moveTo>
                    <a:pt x="464" y="1"/>
                  </a:moveTo>
                  <a:cubicBezTo>
                    <a:pt x="94" y="1"/>
                    <a:pt x="0" y="581"/>
                    <a:pt x="387" y="610"/>
                  </a:cubicBezTo>
                  <a:cubicBezTo>
                    <a:pt x="2031" y="734"/>
                    <a:pt x="3667" y="935"/>
                    <a:pt x="5292" y="1211"/>
                  </a:cubicBezTo>
                  <a:cubicBezTo>
                    <a:pt x="5312" y="1214"/>
                    <a:pt x="5332" y="1216"/>
                    <a:pt x="5350" y="1216"/>
                  </a:cubicBezTo>
                  <a:cubicBezTo>
                    <a:pt x="5694" y="1216"/>
                    <a:pt x="5768" y="664"/>
                    <a:pt x="5397" y="602"/>
                  </a:cubicBezTo>
                  <a:cubicBezTo>
                    <a:pt x="3773" y="326"/>
                    <a:pt x="2137" y="126"/>
                    <a:pt x="492" y="2"/>
                  </a:cubicBezTo>
                  <a:cubicBezTo>
                    <a:pt x="483" y="1"/>
                    <a:pt x="47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5"/>
            <p:cNvSpPr/>
            <p:nvPr/>
          </p:nvSpPr>
          <p:spPr>
            <a:xfrm>
              <a:off x="2893525" y="3306425"/>
              <a:ext cx="169550" cy="30800"/>
            </a:xfrm>
            <a:custGeom>
              <a:avLst/>
              <a:gdLst/>
              <a:ahLst/>
              <a:cxnLst/>
              <a:rect l="l" t="t" r="r" b="b"/>
              <a:pathLst>
                <a:path w="6782" h="1232" extrusionOk="0">
                  <a:moveTo>
                    <a:pt x="6376" y="1"/>
                  </a:moveTo>
                  <a:cubicBezTo>
                    <a:pt x="6364" y="1"/>
                    <a:pt x="6351" y="1"/>
                    <a:pt x="6338" y="3"/>
                  </a:cubicBezTo>
                  <a:cubicBezTo>
                    <a:pt x="4353" y="207"/>
                    <a:pt x="2368" y="412"/>
                    <a:pt x="384" y="616"/>
                  </a:cubicBezTo>
                  <a:cubicBezTo>
                    <a:pt x="1" y="655"/>
                    <a:pt x="45" y="1232"/>
                    <a:pt x="406" y="1232"/>
                  </a:cubicBezTo>
                  <a:cubicBezTo>
                    <a:pt x="418" y="1232"/>
                    <a:pt x="431" y="1231"/>
                    <a:pt x="444" y="1230"/>
                  </a:cubicBezTo>
                  <a:cubicBezTo>
                    <a:pt x="2429" y="1025"/>
                    <a:pt x="4414" y="821"/>
                    <a:pt x="6398" y="616"/>
                  </a:cubicBezTo>
                  <a:cubicBezTo>
                    <a:pt x="6781" y="578"/>
                    <a:pt x="6736" y="1"/>
                    <a:pt x="6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5"/>
            <p:cNvSpPr/>
            <p:nvPr/>
          </p:nvSpPr>
          <p:spPr>
            <a:xfrm>
              <a:off x="2958075" y="3401125"/>
              <a:ext cx="100850" cy="28575"/>
            </a:xfrm>
            <a:custGeom>
              <a:avLst/>
              <a:gdLst/>
              <a:ahLst/>
              <a:cxnLst/>
              <a:rect l="l" t="t" r="r" b="b"/>
              <a:pathLst>
                <a:path w="4034" h="1143" extrusionOk="0">
                  <a:moveTo>
                    <a:pt x="3689" y="1"/>
                  </a:moveTo>
                  <a:cubicBezTo>
                    <a:pt x="3653" y="1"/>
                    <a:pt x="3616" y="6"/>
                    <a:pt x="3580" y="16"/>
                  </a:cubicBezTo>
                  <a:cubicBezTo>
                    <a:pt x="2543" y="318"/>
                    <a:pt x="1473" y="487"/>
                    <a:pt x="393" y="529"/>
                  </a:cubicBezTo>
                  <a:cubicBezTo>
                    <a:pt x="1" y="544"/>
                    <a:pt x="56" y="1142"/>
                    <a:pt x="437" y="1142"/>
                  </a:cubicBezTo>
                  <a:cubicBezTo>
                    <a:pt x="443" y="1142"/>
                    <a:pt x="448" y="1142"/>
                    <a:pt x="454" y="1142"/>
                  </a:cubicBezTo>
                  <a:cubicBezTo>
                    <a:pt x="1589" y="1098"/>
                    <a:pt x="2711" y="908"/>
                    <a:pt x="3801" y="591"/>
                  </a:cubicBezTo>
                  <a:cubicBezTo>
                    <a:pt x="3961" y="544"/>
                    <a:pt x="4034" y="338"/>
                    <a:pt x="3979" y="192"/>
                  </a:cubicBezTo>
                  <a:cubicBezTo>
                    <a:pt x="3929" y="64"/>
                    <a:pt x="3813" y="1"/>
                    <a:pt x="3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5"/>
            <p:cNvSpPr/>
            <p:nvPr/>
          </p:nvSpPr>
          <p:spPr>
            <a:xfrm>
              <a:off x="3103225" y="2618625"/>
              <a:ext cx="80500" cy="28675"/>
            </a:xfrm>
            <a:custGeom>
              <a:avLst/>
              <a:gdLst/>
              <a:ahLst/>
              <a:cxnLst/>
              <a:rect l="l" t="t" r="r" b="b"/>
              <a:pathLst>
                <a:path w="3220" h="1147" extrusionOk="0">
                  <a:moveTo>
                    <a:pt x="326" y="0"/>
                  </a:moveTo>
                  <a:cubicBezTo>
                    <a:pt x="186" y="0"/>
                    <a:pt x="55" y="128"/>
                    <a:pt x="32" y="261"/>
                  </a:cubicBezTo>
                  <a:cubicBezTo>
                    <a:pt x="1" y="440"/>
                    <a:pt x="122" y="572"/>
                    <a:pt x="284" y="617"/>
                  </a:cubicBezTo>
                  <a:cubicBezTo>
                    <a:pt x="1121" y="855"/>
                    <a:pt x="1975" y="1031"/>
                    <a:pt x="2836" y="1144"/>
                  </a:cubicBezTo>
                  <a:cubicBezTo>
                    <a:pt x="2851" y="1146"/>
                    <a:pt x="2866" y="1147"/>
                    <a:pt x="2880" y="1147"/>
                  </a:cubicBezTo>
                  <a:cubicBezTo>
                    <a:pt x="3030" y="1147"/>
                    <a:pt x="3167" y="1046"/>
                    <a:pt x="3193" y="891"/>
                  </a:cubicBezTo>
                  <a:cubicBezTo>
                    <a:pt x="3220" y="733"/>
                    <a:pt x="3106" y="558"/>
                    <a:pt x="2940" y="536"/>
                  </a:cubicBezTo>
                  <a:cubicBezTo>
                    <a:pt x="2077" y="422"/>
                    <a:pt x="1225" y="246"/>
                    <a:pt x="387" y="9"/>
                  </a:cubicBezTo>
                  <a:cubicBezTo>
                    <a:pt x="367" y="3"/>
                    <a:pt x="346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5"/>
            <p:cNvSpPr/>
            <p:nvPr/>
          </p:nvSpPr>
          <p:spPr>
            <a:xfrm>
              <a:off x="3069250" y="2478200"/>
              <a:ext cx="143150" cy="78950"/>
            </a:xfrm>
            <a:custGeom>
              <a:avLst/>
              <a:gdLst/>
              <a:ahLst/>
              <a:cxnLst/>
              <a:rect l="l" t="t" r="r" b="b"/>
              <a:pathLst>
                <a:path w="5726" h="3158" extrusionOk="0">
                  <a:moveTo>
                    <a:pt x="421" y="1"/>
                  </a:moveTo>
                  <a:cubicBezTo>
                    <a:pt x="149" y="1"/>
                    <a:pt x="1" y="441"/>
                    <a:pt x="304" y="598"/>
                  </a:cubicBezTo>
                  <a:cubicBezTo>
                    <a:pt x="1924" y="1439"/>
                    <a:pt x="3545" y="2280"/>
                    <a:pt x="5164" y="3121"/>
                  </a:cubicBezTo>
                  <a:cubicBezTo>
                    <a:pt x="5212" y="3146"/>
                    <a:pt x="5259" y="3157"/>
                    <a:pt x="5303" y="3157"/>
                  </a:cubicBezTo>
                  <a:cubicBezTo>
                    <a:pt x="5577" y="3157"/>
                    <a:pt x="5725" y="2717"/>
                    <a:pt x="5422" y="2560"/>
                  </a:cubicBezTo>
                  <a:cubicBezTo>
                    <a:pt x="3801" y="1718"/>
                    <a:pt x="2180" y="878"/>
                    <a:pt x="560" y="38"/>
                  </a:cubicBezTo>
                  <a:cubicBezTo>
                    <a:pt x="512" y="12"/>
                    <a:pt x="465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5"/>
            <p:cNvSpPr/>
            <p:nvPr/>
          </p:nvSpPr>
          <p:spPr>
            <a:xfrm>
              <a:off x="3219000" y="2437300"/>
              <a:ext cx="44800" cy="28300"/>
            </a:xfrm>
            <a:custGeom>
              <a:avLst/>
              <a:gdLst/>
              <a:ahLst/>
              <a:cxnLst/>
              <a:rect l="l" t="t" r="r" b="b"/>
              <a:pathLst>
                <a:path w="1792" h="1132" extrusionOk="0">
                  <a:moveTo>
                    <a:pt x="341" y="0"/>
                  </a:moveTo>
                  <a:cubicBezTo>
                    <a:pt x="223" y="0"/>
                    <a:pt x="108" y="58"/>
                    <a:pt x="59" y="175"/>
                  </a:cubicBezTo>
                  <a:cubicBezTo>
                    <a:pt x="0" y="322"/>
                    <a:pt x="50" y="522"/>
                    <a:pt x="210" y="584"/>
                  </a:cubicBezTo>
                  <a:cubicBezTo>
                    <a:pt x="591" y="731"/>
                    <a:pt x="960" y="904"/>
                    <a:pt x="1315" y="1104"/>
                  </a:cubicBezTo>
                  <a:cubicBezTo>
                    <a:pt x="1349" y="1123"/>
                    <a:pt x="1393" y="1131"/>
                    <a:pt x="1437" y="1131"/>
                  </a:cubicBezTo>
                  <a:cubicBezTo>
                    <a:pt x="1479" y="1131"/>
                    <a:pt x="1521" y="1124"/>
                    <a:pt x="1555" y="1111"/>
                  </a:cubicBezTo>
                  <a:cubicBezTo>
                    <a:pt x="1624" y="1084"/>
                    <a:pt x="1695" y="1022"/>
                    <a:pt x="1724" y="952"/>
                  </a:cubicBezTo>
                  <a:cubicBezTo>
                    <a:pt x="1792" y="786"/>
                    <a:pt x="1723" y="628"/>
                    <a:pt x="1573" y="543"/>
                  </a:cubicBezTo>
                  <a:cubicBezTo>
                    <a:pt x="1218" y="344"/>
                    <a:pt x="849" y="170"/>
                    <a:pt x="468" y="24"/>
                  </a:cubicBezTo>
                  <a:cubicBezTo>
                    <a:pt x="428" y="8"/>
                    <a:pt x="38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5"/>
            <p:cNvSpPr/>
            <p:nvPr/>
          </p:nvSpPr>
          <p:spPr>
            <a:xfrm>
              <a:off x="3553050" y="2057750"/>
              <a:ext cx="51225" cy="57550"/>
            </a:xfrm>
            <a:custGeom>
              <a:avLst/>
              <a:gdLst/>
              <a:ahLst/>
              <a:cxnLst/>
              <a:rect l="l" t="t" r="r" b="b"/>
              <a:pathLst>
                <a:path w="2049" h="2302" extrusionOk="0">
                  <a:moveTo>
                    <a:pt x="339" y="1"/>
                  </a:moveTo>
                  <a:cubicBezTo>
                    <a:pt x="272" y="1"/>
                    <a:pt x="207" y="20"/>
                    <a:pt x="158" y="59"/>
                  </a:cubicBezTo>
                  <a:cubicBezTo>
                    <a:pt x="17" y="171"/>
                    <a:pt x="1" y="341"/>
                    <a:pt x="89" y="490"/>
                  </a:cubicBezTo>
                  <a:cubicBezTo>
                    <a:pt x="471" y="1140"/>
                    <a:pt x="952" y="1724"/>
                    <a:pt x="1510" y="2233"/>
                  </a:cubicBezTo>
                  <a:cubicBezTo>
                    <a:pt x="1561" y="2279"/>
                    <a:pt x="1630" y="2302"/>
                    <a:pt x="1700" y="2302"/>
                  </a:cubicBezTo>
                  <a:cubicBezTo>
                    <a:pt x="1794" y="2302"/>
                    <a:pt x="1888" y="2262"/>
                    <a:pt x="1942" y="2189"/>
                  </a:cubicBezTo>
                  <a:cubicBezTo>
                    <a:pt x="2048" y="2048"/>
                    <a:pt x="2027" y="1871"/>
                    <a:pt x="1900" y="1754"/>
                  </a:cubicBezTo>
                  <a:cubicBezTo>
                    <a:pt x="1625" y="1505"/>
                    <a:pt x="1431" y="1299"/>
                    <a:pt x="1198" y="1009"/>
                  </a:cubicBezTo>
                  <a:cubicBezTo>
                    <a:pt x="972" y="731"/>
                    <a:pt x="770" y="436"/>
                    <a:pt x="589" y="127"/>
                  </a:cubicBezTo>
                  <a:cubicBezTo>
                    <a:pt x="540" y="44"/>
                    <a:pt x="438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5"/>
            <p:cNvSpPr/>
            <p:nvPr/>
          </p:nvSpPr>
          <p:spPr>
            <a:xfrm>
              <a:off x="3620950" y="1955725"/>
              <a:ext cx="68275" cy="90225"/>
            </a:xfrm>
            <a:custGeom>
              <a:avLst/>
              <a:gdLst/>
              <a:ahLst/>
              <a:cxnLst/>
              <a:rect l="l" t="t" r="r" b="b"/>
              <a:pathLst>
                <a:path w="2731" h="3609" extrusionOk="0">
                  <a:moveTo>
                    <a:pt x="431" y="1"/>
                  </a:moveTo>
                  <a:cubicBezTo>
                    <a:pt x="216" y="1"/>
                    <a:pt x="0" y="255"/>
                    <a:pt x="159" y="494"/>
                  </a:cubicBezTo>
                  <a:cubicBezTo>
                    <a:pt x="815" y="1477"/>
                    <a:pt x="1455" y="2472"/>
                    <a:pt x="2081" y="3474"/>
                  </a:cubicBezTo>
                  <a:cubicBezTo>
                    <a:pt x="2140" y="3569"/>
                    <a:pt x="2222" y="3608"/>
                    <a:pt x="2305" y="3608"/>
                  </a:cubicBezTo>
                  <a:cubicBezTo>
                    <a:pt x="2516" y="3608"/>
                    <a:pt x="2731" y="3353"/>
                    <a:pt x="2580" y="3112"/>
                  </a:cubicBezTo>
                  <a:cubicBezTo>
                    <a:pt x="1956" y="2107"/>
                    <a:pt x="1315" y="1115"/>
                    <a:pt x="659" y="131"/>
                  </a:cubicBezTo>
                  <a:cubicBezTo>
                    <a:pt x="597" y="39"/>
                    <a:pt x="514" y="1"/>
                    <a:pt x="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5"/>
            <p:cNvSpPr/>
            <p:nvPr/>
          </p:nvSpPr>
          <p:spPr>
            <a:xfrm>
              <a:off x="3736075" y="1940725"/>
              <a:ext cx="44900" cy="55625"/>
            </a:xfrm>
            <a:custGeom>
              <a:avLst/>
              <a:gdLst/>
              <a:ahLst/>
              <a:cxnLst/>
              <a:rect l="l" t="t" r="r" b="b"/>
              <a:pathLst>
                <a:path w="1796" h="2225" extrusionOk="0">
                  <a:moveTo>
                    <a:pt x="343" y="0"/>
                  </a:moveTo>
                  <a:cubicBezTo>
                    <a:pt x="279" y="0"/>
                    <a:pt x="216" y="19"/>
                    <a:pt x="166" y="59"/>
                  </a:cubicBezTo>
                  <a:cubicBezTo>
                    <a:pt x="33" y="165"/>
                    <a:pt x="0" y="348"/>
                    <a:pt x="98" y="490"/>
                  </a:cubicBezTo>
                  <a:cubicBezTo>
                    <a:pt x="464" y="1026"/>
                    <a:pt x="832" y="1562"/>
                    <a:pt x="1199" y="2098"/>
                  </a:cubicBezTo>
                  <a:cubicBezTo>
                    <a:pt x="1254" y="2179"/>
                    <a:pt x="1354" y="2225"/>
                    <a:pt x="1454" y="2225"/>
                  </a:cubicBezTo>
                  <a:cubicBezTo>
                    <a:pt x="1517" y="2225"/>
                    <a:pt x="1579" y="2206"/>
                    <a:pt x="1629" y="2166"/>
                  </a:cubicBezTo>
                  <a:cubicBezTo>
                    <a:pt x="1763" y="2060"/>
                    <a:pt x="1795" y="1879"/>
                    <a:pt x="1698" y="1736"/>
                  </a:cubicBezTo>
                  <a:cubicBezTo>
                    <a:pt x="1331" y="1199"/>
                    <a:pt x="963" y="664"/>
                    <a:pt x="598" y="127"/>
                  </a:cubicBezTo>
                  <a:cubicBezTo>
                    <a:pt x="542" y="46"/>
                    <a:pt x="442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5"/>
            <p:cNvSpPr/>
            <p:nvPr/>
          </p:nvSpPr>
          <p:spPr>
            <a:xfrm>
              <a:off x="4061325" y="1830350"/>
              <a:ext cx="36925" cy="60550"/>
            </a:xfrm>
            <a:custGeom>
              <a:avLst/>
              <a:gdLst/>
              <a:ahLst/>
              <a:cxnLst/>
              <a:rect l="l" t="t" r="r" b="b"/>
              <a:pathLst>
                <a:path w="1477" h="2422" extrusionOk="0">
                  <a:moveTo>
                    <a:pt x="352" y="1"/>
                  </a:moveTo>
                  <a:cubicBezTo>
                    <a:pt x="316" y="1"/>
                    <a:pt x="280" y="8"/>
                    <a:pt x="245" y="23"/>
                  </a:cubicBezTo>
                  <a:cubicBezTo>
                    <a:pt x="96" y="88"/>
                    <a:pt x="1" y="263"/>
                    <a:pt x="68" y="422"/>
                  </a:cubicBezTo>
                  <a:cubicBezTo>
                    <a:pt x="323" y="1021"/>
                    <a:pt x="578" y="1622"/>
                    <a:pt x="831" y="2222"/>
                  </a:cubicBezTo>
                  <a:cubicBezTo>
                    <a:pt x="880" y="2337"/>
                    <a:pt x="999" y="2421"/>
                    <a:pt x="1123" y="2421"/>
                  </a:cubicBezTo>
                  <a:cubicBezTo>
                    <a:pt x="1159" y="2421"/>
                    <a:pt x="1195" y="2414"/>
                    <a:pt x="1230" y="2399"/>
                  </a:cubicBezTo>
                  <a:cubicBezTo>
                    <a:pt x="1380" y="2334"/>
                    <a:pt x="1476" y="2159"/>
                    <a:pt x="1408" y="2000"/>
                  </a:cubicBezTo>
                  <a:cubicBezTo>
                    <a:pt x="1152" y="1400"/>
                    <a:pt x="898" y="800"/>
                    <a:pt x="644" y="200"/>
                  </a:cubicBezTo>
                  <a:cubicBezTo>
                    <a:pt x="595" y="85"/>
                    <a:pt x="476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5"/>
            <p:cNvSpPr/>
            <p:nvPr/>
          </p:nvSpPr>
          <p:spPr>
            <a:xfrm>
              <a:off x="4179000" y="1755775"/>
              <a:ext cx="36050" cy="102950"/>
            </a:xfrm>
            <a:custGeom>
              <a:avLst/>
              <a:gdLst/>
              <a:ahLst/>
              <a:cxnLst/>
              <a:rect l="l" t="t" r="r" b="b"/>
              <a:pathLst>
                <a:path w="1442" h="4118" extrusionOk="0">
                  <a:moveTo>
                    <a:pt x="343" y="0"/>
                  </a:moveTo>
                  <a:cubicBezTo>
                    <a:pt x="333" y="0"/>
                    <a:pt x="323" y="1"/>
                    <a:pt x="312" y="2"/>
                  </a:cubicBezTo>
                  <a:cubicBezTo>
                    <a:pt x="161" y="17"/>
                    <a:pt x="1" y="176"/>
                    <a:pt x="36" y="339"/>
                  </a:cubicBezTo>
                  <a:cubicBezTo>
                    <a:pt x="287" y="1506"/>
                    <a:pt x="540" y="2672"/>
                    <a:pt x="792" y="3839"/>
                  </a:cubicBezTo>
                  <a:cubicBezTo>
                    <a:pt x="824" y="3993"/>
                    <a:pt x="935" y="4118"/>
                    <a:pt x="1099" y="4118"/>
                  </a:cubicBezTo>
                  <a:cubicBezTo>
                    <a:pt x="1109" y="4118"/>
                    <a:pt x="1119" y="4117"/>
                    <a:pt x="1129" y="4116"/>
                  </a:cubicBezTo>
                  <a:cubicBezTo>
                    <a:pt x="1281" y="4102"/>
                    <a:pt x="1441" y="3942"/>
                    <a:pt x="1406" y="3777"/>
                  </a:cubicBezTo>
                  <a:cubicBezTo>
                    <a:pt x="1154" y="2611"/>
                    <a:pt x="902" y="1445"/>
                    <a:pt x="650" y="279"/>
                  </a:cubicBezTo>
                  <a:cubicBezTo>
                    <a:pt x="617" y="125"/>
                    <a:pt x="506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5"/>
            <p:cNvSpPr/>
            <p:nvPr/>
          </p:nvSpPr>
          <p:spPr>
            <a:xfrm>
              <a:off x="4318975" y="1798825"/>
              <a:ext cx="19875" cy="50900"/>
            </a:xfrm>
            <a:custGeom>
              <a:avLst/>
              <a:gdLst/>
              <a:ahLst/>
              <a:cxnLst/>
              <a:rect l="l" t="t" r="r" b="b"/>
              <a:pathLst>
                <a:path w="795" h="2036" extrusionOk="0">
                  <a:moveTo>
                    <a:pt x="486" y="0"/>
                  </a:moveTo>
                  <a:cubicBezTo>
                    <a:pt x="340" y="0"/>
                    <a:pt x="186" y="97"/>
                    <a:pt x="170" y="256"/>
                  </a:cubicBezTo>
                  <a:cubicBezTo>
                    <a:pt x="119" y="729"/>
                    <a:pt x="68" y="1202"/>
                    <a:pt x="17" y="1676"/>
                  </a:cubicBezTo>
                  <a:cubicBezTo>
                    <a:pt x="0" y="1837"/>
                    <a:pt x="96" y="2012"/>
                    <a:pt x="269" y="2033"/>
                  </a:cubicBezTo>
                  <a:cubicBezTo>
                    <a:pt x="282" y="2034"/>
                    <a:pt x="295" y="2035"/>
                    <a:pt x="309" y="2035"/>
                  </a:cubicBezTo>
                  <a:cubicBezTo>
                    <a:pt x="455" y="2035"/>
                    <a:pt x="609" y="1937"/>
                    <a:pt x="626" y="1780"/>
                  </a:cubicBezTo>
                  <a:cubicBezTo>
                    <a:pt x="676" y="1306"/>
                    <a:pt x="726" y="832"/>
                    <a:pt x="778" y="359"/>
                  </a:cubicBezTo>
                  <a:cubicBezTo>
                    <a:pt x="794" y="199"/>
                    <a:pt x="699" y="24"/>
                    <a:pt x="526" y="3"/>
                  </a:cubicBezTo>
                  <a:cubicBezTo>
                    <a:pt x="513" y="1"/>
                    <a:pt x="500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5"/>
            <p:cNvSpPr/>
            <p:nvPr/>
          </p:nvSpPr>
          <p:spPr>
            <a:xfrm>
              <a:off x="4638525" y="1797400"/>
              <a:ext cx="19650" cy="65550"/>
            </a:xfrm>
            <a:custGeom>
              <a:avLst/>
              <a:gdLst/>
              <a:ahLst/>
              <a:cxnLst/>
              <a:rect l="l" t="t" r="r" b="b"/>
              <a:pathLst>
                <a:path w="786" h="2622" extrusionOk="0">
                  <a:moveTo>
                    <a:pt x="484" y="1"/>
                  </a:moveTo>
                  <a:cubicBezTo>
                    <a:pt x="340" y="1"/>
                    <a:pt x="178" y="97"/>
                    <a:pt x="166" y="256"/>
                  </a:cubicBezTo>
                  <a:cubicBezTo>
                    <a:pt x="115" y="925"/>
                    <a:pt x="64" y="1594"/>
                    <a:pt x="12" y="2263"/>
                  </a:cubicBezTo>
                  <a:cubicBezTo>
                    <a:pt x="1" y="2423"/>
                    <a:pt x="89" y="2597"/>
                    <a:pt x="265" y="2619"/>
                  </a:cubicBezTo>
                  <a:cubicBezTo>
                    <a:pt x="278" y="2621"/>
                    <a:pt x="291" y="2621"/>
                    <a:pt x="304" y="2621"/>
                  </a:cubicBezTo>
                  <a:cubicBezTo>
                    <a:pt x="448" y="2621"/>
                    <a:pt x="609" y="2525"/>
                    <a:pt x="620" y="2366"/>
                  </a:cubicBezTo>
                  <a:cubicBezTo>
                    <a:pt x="672" y="1697"/>
                    <a:pt x="722" y="1028"/>
                    <a:pt x="774" y="359"/>
                  </a:cubicBezTo>
                  <a:cubicBezTo>
                    <a:pt x="786" y="199"/>
                    <a:pt x="698" y="25"/>
                    <a:pt x="522" y="3"/>
                  </a:cubicBezTo>
                  <a:cubicBezTo>
                    <a:pt x="509" y="1"/>
                    <a:pt x="49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5"/>
            <p:cNvSpPr/>
            <p:nvPr/>
          </p:nvSpPr>
          <p:spPr>
            <a:xfrm>
              <a:off x="4773550" y="1791950"/>
              <a:ext cx="19200" cy="97500"/>
            </a:xfrm>
            <a:custGeom>
              <a:avLst/>
              <a:gdLst/>
              <a:ahLst/>
              <a:cxnLst/>
              <a:rect l="l" t="t" r="r" b="b"/>
              <a:pathLst>
                <a:path w="768" h="3900" extrusionOk="0">
                  <a:moveTo>
                    <a:pt x="452" y="0"/>
                  </a:moveTo>
                  <a:cubicBezTo>
                    <a:pt x="309" y="0"/>
                    <a:pt x="157" y="105"/>
                    <a:pt x="143" y="256"/>
                  </a:cubicBezTo>
                  <a:cubicBezTo>
                    <a:pt x="35" y="1377"/>
                    <a:pt x="0" y="2504"/>
                    <a:pt x="39" y="3630"/>
                  </a:cubicBezTo>
                  <a:cubicBezTo>
                    <a:pt x="45" y="3814"/>
                    <a:pt x="180" y="3899"/>
                    <a:pt x="321" y="3899"/>
                  </a:cubicBezTo>
                  <a:cubicBezTo>
                    <a:pt x="486" y="3899"/>
                    <a:pt x="660" y="3783"/>
                    <a:pt x="653" y="3570"/>
                  </a:cubicBezTo>
                  <a:cubicBezTo>
                    <a:pt x="617" y="2498"/>
                    <a:pt x="649" y="1427"/>
                    <a:pt x="752" y="361"/>
                  </a:cubicBezTo>
                  <a:cubicBezTo>
                    <a:pt x="768" y="195"/>
                    <a:pt x="674" y="33"/>
                    <a:pt x="500" y="4"/>
                  </a:cubicBezTo>
                  <a:cubicBezTo>
                    <a:pt x="484" y="2"/>
                    <a:pt x="468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5"/>
            <p:cNvSpPr/>
            <p:nvPr/>
          </p:nvSpPr>
          <p:spPr>
            <a:xfrm>
              <a:off x="5024200" y="1943400"/>
              <a:ext cx="35200" cy="53175"/>
            </a:xfrm>
            <a:custGeom>
              <a:avLst/>
              <a:gdLst/>
              <a:ahLst/>
              <a:cxnLst/>
              <a:rect l="l" t="t" r="r" b="b"/>
              <a:pathLst>
                <a:path w="1408" h="2127" extrusionOk="0">
                  <a:moveTo>
                    <a:pt x="1060" y="0"/>
                  </a:moveTo>
                  <a:cubicBezTo>
                    <a:pt x="943" y="0"/>
                    <a:pt x="832" y="62"/>
                    <a:pt x="778" y="177"/>
                  </a:cubicBezTo>
                  <a:cubicBezTo>
                    <a:pt x="541" y="682"/>
                    <a:pt x="306" y="1189"/>
                    <a:pt x="68" y="1693"/>
                  </a:cubicBezTo>
                  <a:cubicBezTo>
                    <a:pt x="0" y="1839"/>
                    <a:pt x="67" y="2040"/>
                    <a:pt x="220" y="2102"/>
                  </a:cubicBezTo>
                  <a:cubicBezTo>
                    <a:pt x="261" y="2119"/>
                    <a:pt x="304" y="2127"/>
                    <a:pt x="347" y="2127"/>
                  </a:cubicBezTo>
                  <a:cubicBezTo>
                    <a:pt x="464" y="2127"/>
                    <a:pt x="576" y="2065"/>
                    <a:pt x="629" y="1951"/>
                  </a:cubicBezTo>
                  <a:cubicBezTo>
                    <a:pt x="866" y="1445"/>
                    <a:pt x="1102" y="940"/>
                    <a:pt x="1338" y="435"/>
                  </a:cubicBezTo>
                  <a:cubicBezTo>
                    <a:pt x="1408" y="289"/>
                    <a:pt x="1340" y="88"/>
                    <a:pt x="1187" y="26"/>
                  </a:cubicBezTo>
                  <a:cubicBezTo>
                    <a:pt x="1145" y="9"/>
                    <a:pt x="1102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5"/>
            <p:cNvSpPr/>
            <p:nvPr/>
          </p:nvSpPr>
          <p:spPr>
            <a:xfrm>
              <a:off x="5106725" y="1986925"/>
              <a:ext cx="35975" cy="55225"/>
            </a:xfrm>
            <a:custGeom>
              <a:avLst/>
              <a:gdLst/>
              <a:ahLst/>
              <a:cxnLst/>
              <a:rect l="l" t="t" r="r" b="b"/>
              <a:pathLst>
                <a:path w="1439" h="2209" extrusionOk="0">
                  <a:moveTo>
                    <a:pt x="1097" y="0"/>
                  </a:moveTo>
                  <a:cubicBezTo>
                    <a:pt x="980" y="0"/>
                    <a:pt x="864" y="61"/>
                    <a:pt x="816" y="178"/>
                  </a:cubicBezTo>
                  <a:cubicBezTo>
                    <a:pt x="590" y="719"/>
                    <a:pt x="343" y="1252"/>
                    <a:pt x="75" y="1773"/>
                  </a:cubicBezTo>
                  <a:cubicBezTo>
                    <a:pt x="1" y="1917"/>
                    <a:pt x="77" y="2121"/>
                    <a:pt x="226" y="2183"/>
                  </a:cubicBezTo>
                  <a:cubicBezTo>
                    <a:pt x="269" y="2200"/>
                    <a:pt x="312" y="2208"/>
                    <a:pt x="354" y="2208"/>
                  </a:cubicBezTo>
                  <a:cubicBezTo>
                    <a:pt x="470" y="2208"/>
                    <a:pt x="578" y="2143"/>
                    <a:pt x="635" y="2031"/>
                  </a:cubicBezTo>
                  <a:cubicBezTo>
                    <a:pt x="904" y="1509"/>
                    <a:pt x="1151" y="976"/>
                    <a:pt x="1376" y="434"/>
                  </a:cubicBezTo>
                  <a:cubicBezTo>
                    <a:pt x="1438" y="286"/>
                    <a:pt x="1382" y="91"/>
                    <a:pt x="1225" y="25"/>
                  </a:cubicBezTo>
                  <a:cubicBezTo>
                    <a:pt x="1184" y="9"/>
                    <a:pt x="1141" y="0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5"/>
            <p:cNvSpPr/>
            <p:nvPr/>
          </p:nvSpPr>
          <p:spPr>
            <a:xfrm>
              <a:off x="3264650" y="4085450"/>
              <a:ext cx="84350" cy="30425"/>
            </a:xfrm>
            <a:custGeom>
              <a:avLst/>
              <a:gdLst/>
              <a:ahLst/>
              <a:cxnLst/>
              <a:rect l="l" t="t" r="r" b="b"/>
              <a:pathLst>
                <a:path w="3374" h="1217" extrusionOk="0">
                  <a:moveTo>
                    <a:pt x="2982" y="0"/>
                  </a:moveTo>
                  <a:cubicBezTo>
                    <a:pt x="2968" y="0"/>
                    <a:pt x="2953" y="1"/>
                    <a:pt x="2937" y="3"/>
                  </a:cubicBezTo>
                  <a:cubicBezTo>
                    <a:pt x="2051" y="117"/>
                    <a:pt x="1178" y="324"/>
                    <a:pt x="338" y="621"/>
                  </a:cubicBezTo>
                  <a:cubicBezTo>
                    <a:pt x="1" y="740"/>
                    <a:pt x="145" y="1217"/>
                    <a:pt x="449" y="1217"/>
                  </a:cubicBezTo>
                  <a:cubicBezTo>
                    <a:pt x="483" y="1217"/>
                    <a:pt x="520" y="1211"/>
                    <a:pt x="558" y="1197"/>
                  </a:cubicBezTo>
                  <a:cubicBezTo>
                    <a:pt x="1349" y="918"/>
                    <a:pt x="2165" y="724"/>
                    <a:pt x="2997" y="618"/>
                  </a:cubicBezTo>
                  <a:cubicBezTo>
                    <a:pt x="3374" y="569"/>
                    <a:pt x="3335" y="0"/>
                    <a:pt x="2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5"/>
            <p:cNvSpPr/>
            <p:nvPr/>
          </p:nvSpPr>
          <p:spPr>
            <a:xfrm>
              <a:off x="3217150" y="4008775"/>
              <a:ext cx="87475" cy="30150"/>
            </a:xfrm>
            <a:custGeom>
              <a:avLst/>
              <a:gdLst/>
              <a:ahLst/>
              <a:cxnLst/>
              <a:rect l="l" t="t" r="r" b="b"/>
              <a:pathLst>
                <a:path w="3499" h="1206" extrusionOk="0">
                  <a:moveTo>
                    <a:pt x="3154" y="1"/>
                  </a:moveTo>
                  <a:cubicBezTo>
                    <a:pt x="3118" y="1"/>
                    <a:pt x="3081" y="6"/>
                    <a:pt x="3045" y="15"/>
                  </a:cubicBezTo>
                  <a:cubicBezTo>
                    <a:pt x="2139" y="253"/>
                    <a:pt x="1220" y="444"/>
                    <a:pt x="294" y="588"/>
                  </a:cubicBezTo>
                  <a:cubicBezTo>
                    <a:pt x="130" y="614"/>
                    <a:pt x="1" y="752"/>
                    <a:pt x="17" y="926"/>
                  </a:cubicBezTo>
                  <a:cubicBezTo>
                    <a:pt x="31" y="1072"/>
                    <a:pt x="165" y="1206"/>
                    <a:pt x="316" y="1206"/>
                  </a:cubicBezTo>
                  <a:cubicBezTo>
                    <a:pt x="329" y="1206"/>
                    <a:pt x="342" y="1205"/>
                    <a:pt x="355" y="1203"/>
                  </a:cubicBezTo>
                  <a:cubicBezTo>
                    <a:pt x="1337" y="1050"/>
                    <a:pt x="2307" y="844"/>
                    <a:pt x="3268" y="591"/>
                  </a:cubicBezTo>
                  <a:cubicBezTo>
                    <a:pt x="3430" y="548"/>
                    <a:pt x="3499" y="335"/>
                    <a:pt x="3445" y="192"/>
                  </a:cubicBezTo>
                  <a:cubicBezTo>
                    <a:pt x="3394" y="60"/>
                    <a:pt x="3278" y="1"/>
                    <a:pt x="3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5"/>
            <p:cNvSpPr/>
            <p:nvPr/>
          </p:nvSpPr>
          <p:spPr>
            <a:xfrm>
              <a:off x="3222925" y="3931000"/>
              <a:ext cx="46450" cy="20450"/>
            </a:xfrm>
            <a:custGeom>
              <a:avLst/>
              <a:gdLst/>
              <a:ahLst/>
              <a:cxnLst/>
              <a:rect l="l" t="t" r="r" b="b"/>
              <a:pathLst>
                <a:path w="1858" h="818" extrusionOk="0">
                  <a:moveTo>
                    <a:pt x="1537" y="0"/>
                  </a:moveTo>
                  <a:cubicBezTo>
                    <a:pt x="1523" y="0"/>
                    <a:pt x="1508" y="1"/>
                    <a:pt x="1494" y="4"/>
                  </a:cubicBezTo>
                  <a:cubicBezTo>
                    <a:pt x="1096" y="68"/>
                    <a:pt x="699" y="134"/>
                    <a:pt x="303" y="199"/>
                  </a:cubicBezTo>
                  <a:cubicBezTo>
                    <a:pt x="143" y="225"/>
                    <a:pt x="1" y="363"/>
                    <a:pt x="25" y="537"/>
                  </a:cubicBezTo>
                  <a:cubicBezTo>
                    <a:pt x="47" y="681"/>
                    <a:pt x="169" y="817"/>
                    <a:pt x="321" y="817"/>
                  </a:cubicBezTo>
                  <a:cubicBezTo>
                    <a:pt x="335" y="817"/>
                    <a:pt x="349" y="816"/>
                    <a:pt x="363" y="814"/>
                  </a:cubicBezTo>
                  <a:cubicBezTo>
                    <a:pt x="761" y="749"/>
                    <a:pt x="1158" y="683"/>
                    <a:pt x="1556" y="619"/>
                  </a:cubicBezTo>
                  <a:cubicBezTo>
                    <a:pt x="1714" y="593"/>
                    <a:pt x="1857" y="454"/>
                    <a:pt x="1833" y="280"/>
                  </a:cubicBezTo>
                  <a:cubicBezTo>
                    <a:pt x="1810" y="136"/>
                    <a:pt x="1688" y="0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5"/>
            <p:cNvSpPr/>
            <p:nvPr/>
          </p:nvSpPr>
          <p:spPr>
            <a:xfrm>
              <a:off x="4843000" y="1963700"/>
              <a:ext cx="409550" cy="471900"/>
            </a:xfrm>
            <a:custGeom>
              <a:avLst/>
              <a:gdLst/>
              <a:ahLst/>
              <a:cxnLst/>
              <a:rect l="l" t="t" r="r" b="b"/>
              <a:pathLst>
                <a:path w="16382" h="18876" extrusionOk="0">
                  <a:moveTo>
                    <a:pt x="434" y="1"/>
                  </a:moveTo>
                  <a:cubicBezTo>
                    <a:pt x="153" y="1"/>
                    <a:pt x="0" y="444"/>
                    <a:pt x="311" y="595"/>
                  </a:cubicBezTo>
                  <a:cubicBezTo>
                    <a:pt x="3146" y="1978"/>
                    <a:pt x="5741" y="3787"/>
                    <a:pt x="8154" y="5810"/>
                  </a:cubicBezTo>
                  <a:cubicBezTo>
                    <a:pt x="9391" y="6847"/>
                    <a:pt x="10573" y="7946"/>
                    <a:pt x="11569" y="9224"/>
                  </a:cubicBezTo>
                  <a:cubicBezTo>
                    <a:pt x="12551" y="10485"/>
                    <a:pt x="13422" y="11869"/>
                    <a:pt x="14132" y="13302"/>
                  </a:cubicBezTo>
                  <a:cubicBezTo>
                    <a:pt x="14937" y="14924"/>
                    <a:pt x="15499" y="16706"/>
                    <a:pt x="15142" y="18525"/>
                  </a:cubicBezTo>
                  <a:cubicBezTo>
                    <a:pt x="15099" y="18746"/>
                    <a:pt x="15275" y="18875"/>
                    <a:pt x="15450" y="18875"/>
                  </a:cubicBezTo>
                  <a:cubicBezTo>
                    <a:pt x="15584" y="18875"/>
                    <a:pt x="15717" y="18799"/>
                    <a:pt x="15750" y="18630"/>
                  </a:cubicBezTo>
                  <a:cubicBezTo>
                    <a:pt x="16381" y="15417"/>
                    <a:pt x="14451" y="12209"/>
                    <a:pt x="12676" y="9684"/>
                  </a:cubicBezTo>
                  <a:cubicBezTo>
                    <a:pt x="10752" y="6949"/>
                    <a:pt x="8074" y="4780"/>
                    <a:pt x="5354" y="2873"/>
                  </a:cubicBezTo>
                  <a:cubicBezTo>
                    <a:pt x="3833" y="1808"/>
                    <a:pt x="2238" y="849"/>
                    <a:pt x="569" y="34"/>
                  </a:cubicBezTo>
                  <a:cubicBezTo>
                    <a:pt x="522" y="11"/>
                    <a:pt x="477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5"/>
            <p:cNvSpPr/>
            <p:nvPr/>
          </p:nvSpPr>
          <p:spPr>
            <a:xfrm>
              <a:off x="4255050" y="3309050"/>
              <a:ext cx="71250" cy="79300"/>
            </a:xfrm>
            <a:custGeom>
              <a:avLst/>
              <a:gdLst/>
              <a:ahLst/>
              <a:cxnLst/>
              <a:rect l="l" t="t" r="r" b="b"/>
              <a:pathLst>
                <a:path w="2850" h="3172" extrusionOk="0">
                  <a:moveTo>
                    <a:pt x="2412" y="1"/>
                  </a:moveTo>
                  <a:cubicBezTo>
                    <a:pt x="2333" y="1"/>
                    <a:pt x="2254" y="35"/>
                    <a:pt x="2189" y="116"/>
                  </a:cubicBezTo>
                  <a:cubicBezTo>
                    <a:pt x="1520" y="965"/>
                    <a:pt x="852" y="1816"/>
                    <a:pt x="183" y="2665"/>
                  </a:cubicBezTo>
                  <a:cubicBezTo>
                    <a:pt x="1" y="2896"/>
                    <a:pt x="215" y="3171"/>
                    <a:pt x="439" y="3171"/>
                  </a:cubicBezTo>
                  <a:cubicBezTo>
                    <a:pt x="517" y="3171"/>
                    <a:pt x="597" y="3137"/>
                    <a:pt x="661" y="3056"/>
                  </a:cubicBezTo>
                  <a:cubicBezTo>
                    <a:pt x="1330" y="2207"/>
                    <a:pt x="1998" y="1357"/>
                    <a:pt x="2667" y="508"/>
                  </a:cubicBezTo>
                  <a:cubicBezTo>
                    <a:pt x="2849" y="276"/>
                    <a:pt x="2636" y="1"/>
                    <a:pt x="2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5"/>
            <p:cNvSpPr/>
            <p:nvPr/>
          </p:nvSpPr>
          <p:spPr>
            <a:xfrm>
              <a:off x="4004250" y="3599550"/>
              <a:ext cx="49825" cy="57650"/>
            </a:xfrm>
            <a:custGeom>
              <a:avLst/>
              <a:gdLst/>
              <a:ahLst/>
              <a:cxnLst/>
              <a:rect l="l" t="t" r="r" b="b"/>
              <a:pathLst>
                <a:path w="1993" h="2306" extrusionOk="0">
                  <a:moveTo>
                    <a:pt x="1648" y="1"/>
                  </a:moveTo>
                  <a:cubicBezTo>
                    <a:pt x="1561" y="1"/>
                    <a:pt x="1475" y="36"/>
                    <a:pt x="1416" y="111"/>
                  </a:cubicBezTo>
                  <a:lnTo>
                    <a:pt x="100" y="1804"/>
                  </a:lnTo>
                  <a:cubicBezTo>
                    <a:pt x="0" y="1931"/>
                    <a:pt x="6" y="2136"/>
                    <a:pt x="142" y="2238"/>
                  </a:cubicBezTo>
                  <a:cubicBezTo>
                    <a:pt x="201" y="2282"/>
                    <a:pt x="274" y="2305"/>
                    <a:pt x="345" y="2305"/>
                  </a:cubicBezTo>
                  <a:cubicBezTo>
                    <a:pt x="432" y="2305"/>
                    <a:pt x="518" y="2270"/>
                    <a:pt x="576" y="2195"/>
                  </a:cubicBezTo>
                  <a:lnTo>
                    <a:pt x="1892" y="502"/>
                  </a:lnTo>
                  <a:cubicBezTo>
                    <a:pt x="1993" y="375"/>
                    <a:pt x="1985" y="169"/>
                    <a:pt x="1850" y="68"/>
                  </a:cubicBezTo>
                  <a:cubicBezTo>
                    <a:pt x="1791" y="24"/>
                    <a:pt x="1719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5"/>
            <p:cNvSpPr/>
            <p:nvPr/>
          </p:nvSpPr>
          <p:spPr>
            <a:xfrm>
              <a:off x="3843375" y="3817525"/>
              <a:ext cx="40750" cy="48950"/>
            </a:xfrm>
            <a:custGeom>
              <a:avLst/>
              <a:gdLst/>
              <a:ahLst/>
              <a:cxnLst/>
              <a:rect l="l" t="t" r="r" b="b"/>
              <a:pathLst>
                <a:path w="1630" h="1958" extrusionOk="0">
                  <a:moveTo>
                    <a:pt x="1286" y="1"/>
                  </a:moveTo>
                  <a:cubicBezTo>
                    <a:pt x="1198" y="1"/>
                    <a:pt x="1112" y="35"/>
                    <a:pt x="1057" y="111"/>
                  </a:cubicBezTo>
                  <a:cubicBezTo>
                    <a:pt x="737" y="560"/>
                    <a:pt x="417" y="1008"/>
                    <a:pt x="97" y="1457"/>
                  </a:cubicBezTo>
                  <a:cubicBezTo>
                    <a:pt x="4" y="1587"/>
                    <a:pt x="1" y="1787"/>
                    <a:pt x="140" y="1891"/>
                  </a:cubicBezTo>
                  <a:cubicBezTo>
                    <a:pt x="197" y="1933"/>
                    <a:pt x="272" y="1957"/>
                    <a:pt x="345" y="1957"/>
                  </a:cubicBezTo>
                  <a:cubicBezTo>
                    <a:pt x="433" y="1957"/>
                    <a:pt x="519" y="1923"/>
                    <a:pt x="574" y="1847"/>
                  </a:cubicBezTo>
                  <a:cubicBezTo>
                    <a:pt x="893" y="1400"/>
                    <a:pt x="1214" y="950"/>
                    <a:pt x="1534" y="503"/>
                  </a:cubicBezTo>
                  <a:cubicBezTo>
                    <a:pt x="1627" y="371"/>
                    <a:pt x="1630" y="172"/>
                    <a:pt x="1491" y="69"/>
                  </a:cubicBezTo>
                  <a:cubicBezTo>
                    <a:pt x="1434" y="25"/>
                    <a:pt x="1359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5"/>
            <p:cNvSpPr/>
            <p:nvPr/>
          </p:nvSpPr>
          <p:spPr>
            <a:xfrm>
              <a:off x="3648725" y="4053275"/>
              <a:ext cx="44525" cy="62875"/>
            </a:xfrm>
            <a:custGeom>
              <a:avLst/>
              <a:gdLst/>
              <a:ahLst/>
              <a:cxnLst/>
              <a:rect l="l" t="t" r="r" b="b"/>
              <a:pathLst>
                <a:path w="1781" h="2515" extrusionOk="0">
                  <a:moveTo>
                    <a:pt x="1423" y="1"/>
                  </a:moveTo>
                  <a:cubicBezTo>
                    <a:pt x="1307" y="1"/>
                    <a:pt x="1203" y="67"/>
                    <a:pt x="1141" y="178"/>
                  </a:cubicBezTo>
                  <a:cubicBezTo>
                    <a:pt x="788" y="813"/>
                    <a:pt x="433" y="1447"/>
                    <a:pt x="80" y="2079"/>
                  </a:cubicBezTo>
                  <a:cubicBezTo>
                    <a:pt x="0" y="2221"/>
                    <a:pt x="85" y="2429"/>
                    <a:pt x="231" y="2488"/>
                  </a:cubicBezTo>
                  <a:cubicBezTo>
                    <a:pt x="274" y="2506"/>
                    <a:pt x="317" y="2514"/>
                    <a:pt x="358" y="2514"/>
                  </a:cubicBezTo>
                  <a:cubicBezTo>
                    <a:pt x="475" y="2514"/>
                    <a:pt x="578" y="2448"/>
                    <a:pt x="640" y="2337"/>
                  </a:cubicBezTo>
                  <a:cubicBezTo>
                    <a:pt x="993" y="1703"/>
                    <a:pt x="1349" y="1069"/>
                    <a:pt x="1702" y="436"/>
                  </a:cubicBezTo>
                  <a:cubicBezTo>
                    <a:pt x="1780" y="295"/>
                    <a:pt x="1697" y="86"/>
                    <a:pt x="1551" y="27"/>
                  </a:cubicBezTo>
                  <a:cubicBezTo>
                    <a:pt x="1507" y="9"/>
                    <a:pt x="1464" y="1"/>
                    <a:pt x="1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5"/>
            <p:cNvSpPr/>
            <p:nvPr/>
          </p:nvSpPr>
          <p:spPr>
            <a:xfrm>
              <a:off x="3493275" y="4065425"/>
              <a:ext cx="54725" cy="56650"/>
            </a:xfrm>
            <a:custGeom>
              <a:avLst/>
              <a:gdLst/>
              <a:ahLst/>
              <a:cxnLst/>
              <a:rect l="l" t="t" r="r" b="b"/>
              <a:pathLst>
                <a:path w="2189" h="2266" extrusionOk="0">
                  <a:moveTo>
                    <a:pt x="348" y="0"/>
                  </a:moveTo>
                  <a:cubicBezTo>
                    <a:pt x="254" y="0"/>
                    <a:pt x="159" y="40"/>
                    <a:pt x="105" y="112"/>
                  </a:cubicBezTo>
                  <a:cubicBezTo>
                    <a:pt x="0" y="252"/>
                    <a:pt x="21" y="430"/>
                    <a:pt x="147" y="546"/>
                  </a:cubicBezTo>
                  <a:cubicBezTo>
                    <a:pt x="682" y="1041"/>
                    <a:pt x="1136" y="1544"/>
                    <a:pt x="1585" y="2139"/>
                  </a:cubicBezTo>
                  <a:cubicBezTo>
                    <a:pt x="1644" y="2219"/>
                    <a:pt x="1744" y="2266"/>
                    <a:pt x="1842" y="2266"/>
                  </a:cubicBezTo>
                  <a:cubicBezTo>
                    <a:pt x="1904" y="2266"/>
                    <a:pt x="1965" y="2248"/>
                    <a:pt x="2016" y="2207"/>
                  </a:cubicBezTo>
                  <a:cubicBezTo>
                    <a:pt x="2145" y="2105"/>
                    <a:pt x="2189" y="1914"/>
                    <a:pt x="2084" y="1777"/>
                  </a:cubicBezTo>
                  <a:cubicBezTo>
                    <a:pt x="1622" y="1163"/>
                    <a:pt x="1103" y="591"/>
                    <a:pt x="539" y="70"/>
                  </a:cubicBezTo>
                  <a:cubicBezTo>
                    <a:pt x="488" y="23"/>
                    <a:pt x="41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5"/>
            <p:cNvSpPr/>
            <p:nvPr/>
          </p:nvSpPr>
          <p:spPr>
            <a:xfrm>
              <a:off x="3380750" y="3894925"/>
              <a:ext cx="56250" cy="75950"/>
            </a:xfrm>
            <a:custGeom>
              <a:avLst/>
              <a:gdLst/>
              <a:ahLst/>
              <a:cxnLst/>
              <a:rect l="l" t="t" r="r" b="b"/>
              <a:pathLst>
                <a:path w="2250" h="3038" extrusionOk="0">
                  <a:moveTo>
                    <a:pt x="343" y="1"/>
                  </a:moveTo>
                  <a:cubicBezTo>
                    <a:pt x="277" y="1"/>
                    <a:pt x="212" y="20"/>
                    <a:pt x="160" y="58"/>
                  </a:cubicBezTo>
                  <a:cubicBezTo>
                    <a:pt x="19" y="159"/>
                    <a:pt x="1" y="349"/>
                    <a:pt x="92" y="489"/>
                  </a:cubicBezTo>
                  <a:cubicBezTo>
                    <a:pt x="615" y="1297"/>
                    <a:pt x="1137" y="2104"/>
                    <a:pt x="1660" y="2912"/>
                  </a:cubicBezTo>
                  <a:cubicBezTo>
                    <a:pt x="1713" y="2996"/>
                    <a:pt x="1811" y="3037"/>
                    <a:pt x="1908" y="3037"/>
                  </a:cubicBezTo>
                  <a:cubicBezTo>
                    <a:pt x="1973" y="3037"/>
                    <a:pt x="2038" y="3018"/>
                    <a:pt x="2090" y="2980"/>
                  </a:cubicBezTo>
                  <a:cubicBezTo>
                    <a:pt x="2231" y="2878"/>
                    <a:pt x="2250" y="2691"/>
                    <a:pt x="2159" y="2550"/>
                  </a:cubicBezTo>
                  <a:cubicBezTo>
                    <a:pt x="1636" y="1742"/>
                    <a:pt x="1115" y="934"/>
                    <a:pt x="592" y="126"/>
                  </a:cubicBezTo>
                  <a:cubicBezTo>
                    <a:pt x="537" y="43"/>
                    <a:pt x="440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5"/>
            <p:cNvSpPr/>
            <p:nvPr/>
          </p:nvSpPr>
          <p:spPr>
            <a:xfrm>
              <a:off x="3243950" y="3580175"/>
              <a:ext cx="87525" cy="182325"/>
            </a:xfrm>
            <a:custGeom>
              <a:avLst/>
              <a:gdLst/>
              <a:ahLst/>
              <a:cxnLst/>
              <a:rect l="l" t="t" r="r" b="b"/>
              <a:pathLst>
                <a:path w="3501" h="7293" extrusionOk="0">
                  <a:moveTo>
                    <a:pt x="396" y="1"/>
                  </a:moveTo>
                  <a:cubicBezTo>
                    <a:pt x="203" y="1"/>
                    <a:pt x="0" y="177"/>
                    <a:pt x="85" y="415"/>
                  </a:cubicBezTo>
                  <a:cubicBezTo>
                    <a:pt x="894" y="2687"/>
                    <a:pt x="1808" y="4920"/>
                    <a:pt x="2818" y="7110"/>
                  </a:cubicBezTo>
                  <a:cubicBezTo>
                    <a:pt x="2878" y="7238"/>
                    <a:pt x="2990" y="7293"/>
                    <a:pt x="3102" y="7293"/>
                  </a:cubicBezTo>
                  <a:cubicBezTo>
                    <a:pt x="3302" y="7293"/>
                    <a:pt x="3501" y="7120"/>
                    <a:pt x="3394" y="6888"/>
                  </a:cubicBezTo>
                  <a:cubicBezTo>
                    <a:pt x="2382" y="4700"/>
                    <a:pt x="1471" y="2466"/>
                    <a:pt x="661" y="194"/>
                  </a:cubicBezTo>
                  <a:cubicBezTo>
                    <a:pt x="613" y="58"/>
                    <a:pt x="506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5"/>
            <p:cNvSpPr/>
            <p:nvPr/>
          </p:nvSpPr>
          <p:spPr>
            <a:xfrm>
              <a:off x="2920150" y="2886275"/>
              <a:ext cx="16325" cy="35950"/>
            </a:xfrm>
            <a:custGeom>
              <a:avLst/>
              <a:gdLst/>
              <a:ahLst/>
              <a:cxnLst/>
              <a:rect l="l" t="t" r="r" b="b"/>
              <a:pathLst>
                <a:path w="653" h="1438" extrusionOk="0">
                  <a:moveTo>
                    <a:pt x="324" y="0"/>
                  </a:moveTo>
                  <a:cubicBezTo>
                    <a:pt x="312" y="0"/>
                    <a:pt x="301" y="1"/>
                    <a:pt x="289" y="3"/>
                  </a:cubicBezTo>
                  <a:cubicBezTo>
                    <a:pt x="119" y="28"/>
                    <a:pt x="0" y="168"/>
                    <a:pt x="12" y="341"/>
                  </a:cubicBezTo>
                  <a:cubicBezTo>
                    <a:pt x="31" y="613"/>
                    <a:pt x="39" y="886"/>
                    <a:pt x="34" y="1159"/>
                  </a:cubicBezTo>
                  <a:cubicBezTo>
                    <a:pt x="32" y="1233"/>
                    <a:pt x="91" y="1322"/>
                    <a:pt x="145" y="1368"/>
                  </a:cubicBezTo>
                  <a:cubicBezTo>
                    <a:pt x="196" y="1409"/>
                    <a:pt x="272" y="1438"/>
                    <a:pt x="341" y="1438"/>
                  </a:cubicBezTo>
                  <a:cubicBezTo>
                    <a:pt x="352" y="1438"/>
                    <a:pt x="362" y="1437"/>
                    <a:pt x="372" y="1436"/>
                  </a:cubicBezTo>
                  <a:cubicBezTo>
                    <a:pt x="451" y="1425"/>
                    <a:pt x="531" y="1390"/>
                    <a:pt x="580" y="1325"/>
                  </a:cubicBezTo>
                  <a:cubicBezTo>
                    <a:pt x="632" y="1255"/>
                    <a:pt x="647" y="1185"/>
                    <a:pt x="649" y="1098"/>
                  </a:cubicBezTo>
                  <a:cubicBezTo>
                    <a:pt x="652" y="825"/>
                    <a:pt x="646" y="552"/>
                    <a:pt x="627" y="280"/>
                  </a:cubicBezTo>
                  <a:cubicBezTo>
                    <a:pt x="616" y="131"/>
                    <a:pt x="474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5"/>
            <p:cNvSpPr/>
            <p:nvPr/>
          </p:nvSpPr>
          <p:spPr>
            <a:xfrm>
              <a:off x="2947675" y="2884550"/>
              <a:ext cx="20600" cy="34050"/>
            </a:xfrm>
            <a:custGeom>
              <a:avLst/>
              <a:gdLst/>
              <a:ahLst/>
              <a:cxnLst/>
              <a:rect l="l" t="t" r="r" b="b"/>
              <a:pathLst>
                <a:path w="824" h="1362" extrusionOk="0">
                  <a:moveTo>
                    <a:pt x="327" y="0"/>
                  </a:moveTo>
                  <a:cubicBezTo>
                    <a:pt x="316" y="0"/>
                    <a:pt x="306" y="1"/>
                    <a:pt x="296" y="2"/>
                  </a:cubicBezTo>
                  <a:cubicBezTo>
                    <a:pt x="217" y="14"/>
                    <a:pt x="137" y="47"/>
                    <a:pt x="88" y="113"/>
                  </a:cubicBezTo>
                  <a:cubicBezTo>
                    <a:pt x="42" y="174"/>
                    <a:pt x="1" y="261"/>
                    <a:pt x="20" y="339"/>
                  </a:cubicBezTo>
                  <a:cubicBezTo>
                    <a:pt x="77" y="587"/>
                    <a:pt x="134" y="836"/>
                    <a:pt x="190" y="1083"/>
                  </a:cubicBezTo>
                  <a:cubicBezTo>
                    <a:pt x="193" y="1126"/>
                    <a:pt x="206" y="1164"/>
                    <a:pt x="228" y="1198"/>
                  </a:cubicBezTo>
                  <a:cubicBezTo>
                    <a:pt x="243" y="1235"/>
                    <a:pt x="268" y="1266"/>
                    <a:pt x="301" y="1292"/>
                  </a:cubicBezTo>
                  <a:cubicBezTo>
                    <a:pt x="352" y="1333"/>
                    <a:pt x="428" y="1362"/>
                    <a:pt x="497" y="1362"/>
                  </a:cubicBezTo>
                  <a:cubicBezTo>
                    <a:pt x="508" y="1362"/>
                    <a:pt x="518" y="1361"/>
                    <a:pt x="528" y="1360"/>
                  </a:cubicBezTo>
                  <a:cubicBezTo>
                    <a:pt x="607" y="1349"/>
                    <a:pt x="688" y="1314"/>
                    <a:pt x="736" y="1248"/>
                  </a:cubicBezTo>
                  <a:cubicBezTo>
                    <a:pt x="782" y="1188"/>
                    <a:pt x="823" y="1100"/>
                    <a:pt x="805" y="1022"/>
                  </a:cubicBezTo>
                  <a:cubicBezTo>
                    <a:pt x="748" y="774"/>
                    <a:pt x="691" y="525"/>
                    <a:pt x="634" y="278"/>
                  </a:cubicBezTo>
                  <a:cubicBezTo>
                    <a:pt x="632" y="235"/>
                    <a:pt x="618" y="196"/>
                    <a:pt x="596" y="163"/>
                  </a:cubicBezTo>
                  <a:cubicBezTo>
                    <a:pt x="581" y="127"/>
                    <a:pt x="556" y="95"/>
                    <a:pt x="523" y="71"/>
                  </a:cubicBezTo>
                  <a:cubicBezTo>
                    <a:pt x="472" y="29"/>
                    <a:pt x="396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5"/>
            <p:cNvSpPr/>
            <p:nvPr/>
          </p:nvSpPr>
          <p:spPr>
            <a:xfrm>
              <a:off x="2976200" y="2878850"/>
              <a:ext cx="18750" cy="21925"/>
            </a:xfrm>
            <a:custGeom>
              <a:avLst/>
              <a:gdLst/>
              <a:ahLst/>
              <a:cxnLst/>
              <a:rect l="l" t="t" r="r" b="b"/>
              <a:pathLst>
                <a:path w="750" h="877" extrusionOk="0">
                  <a:moveTo>
                    <a:pt x="297" y="1"/>
                  </a:moveTo>
                  <a:cubicBezTo>
                    <a:pt x="265" y="1"/>
                    <a:pt x="234" y="7"/>
                    <a:pt x="204" y="20"/>
                  </a:cubicBezTo>
                  <a:lnTo>
                    <a:pt x="134" y="59"/>
                  </a:lnTo>
                  <a:cubicBezTo>
                    <a:pt x="90" y="92"/>
                    <a:pt x="57" y="132"/>
                    <a:pt x="34" y="181"/>
                  </a:cubicBezTo>
                  <a:cubicBezTo>
                    <a:pt x="26" y="206"/>
                    <a:pt x="19" y="231"/>
                    <a:pt x="11" y="257"/>
                  </a:cubicBezTo>
                  <a:cubicBezTo>
                    <a:pt x="0" y="312"/>
                    <a:pt x="5" y="366"/>
                    <a:pt x="26" y="419"/>
                  </a:cubicBezTo>
                  <a:cubicBezTo>
                    <a:pt x="67" y="506"/>
                    <a:pt x="109" y="594"/>
                    <a:pt x="149" y="681"/>
                  </a:cubicBezTo>
                  <a:cubicBezTo>
                    <a:pt x="163" y="719"/>
                    <a:pt x="184" y="753"/>
                    <a:pt x="215" y="779"/>
                  </a:cubicBezTo>
                  <a:cubicBezTo>
                    <a:pt x="238" y="810"/>
                    <a:pt x="269" y="833"/>
                    <a:pt x="309" y="851"/>
                  </a:cubicBezTo>
                  <a:cubicBezTo>
                    <a:pt x="341" y="867"/>
                    <a:pt x="375" y="875"/>
                    <a:pt x="410" y="875"/>
                  </a:cubicBezTo>
                  <a:cubicBezTo>
                    <a:pt x="415" y="875"/>
                    <a:pt x="421" y="875"/>
                    <a:pt x="427" y="874"/>
                  </a:cubicBezTo>
                  <a:cubicBezTo>
                    <a:pt x="436" y="876"/>
                    <a:pt x="446" y="876"/>
                    <a:pt x="455" y="876"/>
                  </a:cubicBezTo>
                  <a:cubicBezTo>
                    <a:pt x="487" y="876"/>
                    <a:pt x="518" y="870"/>
                    <a:pt x="548" y="857"/>
                  </a:cubicBezTo>
                  <a:cubicBezTo>
                    <a:pt x="572" y="843"/>
                    <a:pt x="595" y="831"/>
                    <a:pt x="618" y="820"/>
                  </a:cubicBezTo>
                  <a:cubicBezTo>
                    <a:pt x="662" y="786"/>
                    <a:pt x="694" y="747"/>
                    <a:pt x="718" y="697"/>
                  </a:cubicBezTo>
                  <a:cubicBezTo>
                    <a:pt x="725" y="671"/>
                    <a:pt x="733" y="647"/>
                    <a:pt x="741" y="621"/>
                  </a:cubicBezTo>
                  <a:cubicBezTo>
                    <a:pt x="750" y="566"/>
                    <a:pt x="745" y="511"/>
                    <a:pt x="725" y="458"/>
                  </a:cubicBezTo>
                  <a:cubicBezTo>
                    <a:pt x="684" y="371"/>
                    <a:pt x="642" y="283"/>
                    <a:pt x="603" y="196"/>
                  </a:cubicBezTo>
                  <a:cubicBezTo>
                    <a:pt x="589" y="158"/>
                    <a:pt x="568" y="124"/>
                    <a:pt x="538" y="98"/>
                  </a:cubicBezTo>
                  <a:cubicBezTo>
                    <a:pt x="513" y="67"/>
                    <a:pt x="482" y="44"/>
                    <a:pt x="443" y="27"/>
                  </a:cubicBezTo>
                  <a:cubicBezTo>
                    <a:pt x="411" y="10"/>
                    <a:pt x="377" y="2"/>
                    <a:pt x="342" y="2"/>
                  </a:cubicBezTo>
                  <a:cubicBezTo>
                    <a:pt x="337" y="2"/>
                    <a:pt x="331" y="2"/>
                    <a:pt x="325" y="2"/>
                  </a:cubicBezTo>
                  <a:cubicBezTo>
                    <a:pt x="316" y="1"/>
                    <a:pt x="306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5"/>
            <p:cNvSpPr/>
            <p:nvPr/>
          </p:nvSpPr>
          <p:spPr>
            <a:xfrm>
              <a:off x="3277525" y="2146200"/>
              <a:ext cx="21925" cy="37950"/>
            </a:xfrm>
            <a:custGeom>
              <a:avLst/>
              <a:gdLst/>
              <a:ahLst/>
              <a:cxnLst/>
              <a:rect l="l" t="t" r="r" b="b"/>
              <a:pathLst>
                <a:path w="877" h="1518" extrusionOk="0">
                  <a:moveTo>
                    <a:pt x="833" y="449"/>
                  </a:moveTo>
                  <a:cubicBezTo>
                    <a:pt x="829" y="463"/>
                    <a:pt x="825" y="477"/>
                    <a:pt x="821" y="492"/>
                  </a:cubicBezTo>
                  <a:lnTo>
                    <a:pt x="821" y="492"/>
                  </a:lnTo>
                  <a:cubicBezTo>
                    <a:pt x="825" y="477"/>
                    <a:pt x="829" y="463"/>
                    <a:pt x="833" y="449"/>
                  </a:cubicBezTo>
                  <a:close/>
                  <a:moveTo>
                    <a:pt x="821" y="492"/>
                  </a:moveTo>
                  <a:lnTo>
                    <a:pt x="821" y="492"/>
                  </a:lnTo>
                  <a:cubicBezTo>
                    <a:pt x="820" y="495"/>
                    <a:pt x="819" y="498"/>
                    <a:pt x="818" y="502"/>
                  </a:cubicBezTo>
                  <a:cubicBezTo>
                    <a:pt x="819" y="498"/>
                    <a:pt x="820" y="495"/>
                    <a:pt x="821" y="492"/>
                  </a:cubicBezTo>
                  <a:close/>
                  <a:moveTo>
                    <a:pt x="550" y="0"/>
                  </a:moveTo>
                  <a:cubicBezTo>
                    <a:pt x="515" y="0"/>
                    <a:pt x="479" y="6"/>
                    <a:pt x="446" y="21"/>
                  </a:cubicBezTo>
                  <a:cubicBezTo>
                    <a:pt x="378" y="52"/>
                    <a:pt x="300" y="108"/>
                    <a:pt x="276" y="182"/>
                  </a:cubicBezTo>
                  <a:cubicBezTo>
                    <a:pt x="175" y="503"/>
                    <a:pt x="89" y="827"/>
                    <a:pt x="30" y="1159"/>
                  </a:cubicBezTo>
                  <a:cubicBezTo>
                    <a:pt x="1" y="1318"/>
                    <a:pt x="116" y="1494"/>
                    <a:pt x="281" y="1515"/>
                  </a:cubicBezTo>
                  <a:cubicBezTo>
                    <a:pt x="296" y="1516"/>
                    <a:pt x="310" y="1517"/>
                    <a:pt x="324" y="1517"/>
                  </a:cubicBezTo>
                  <a:cubicBezTo>
                    <a:pt x="475" y="1517"/>
                    <a:pt x="610" y="1419"/>
                    <a:pt x="638" y="1263"/>
                  </a:cubicBezTo>
                  <a:cubicBezTo>
                    <a:pt x="688" y="979"/>
                    <a:pt x="756" y="700"/>
                    <a:pt x="841" y="425"/>
                  </a:cubicBezTo>
                  <a:lnTo>
                    <a:pt x="841" y="425"/>
                  </a:lnTo>
                  <a:cubicBezTo>
                    <a:pt x="838" y="433"/>
                    <a:pt x="836" y="441"/>
                    <a:pt x="833" y="449"/>
                  </a:cubicBezTo>
                  <a:lnTo>
                    <a:pt x="833" y="449"/>
                  </a:lnTo>
                  <a:cubicBezTo>
                    <a:pt x="835" y="445"/>
                    <a:pt x="836" y="442"/>
                    <a:pt x="837" y="438"/>
                  </a:cubicBezTo>
                  <a:cubicBezTo>
                    <a:pt x="863" y="357"/>
                    <a:pt x="877" y="282"/>
                    <a:pt x="845" y="198"/>
                  </a:cubicBezTo>
                  <a:cubicBezTo>
                    <a:pt x="818" y="129"/>
                    <a:pt x="756" y="58"/>
                    <a:pt x="685" y="29"/>
                  </a:cubicBezTo>
                  <a:cubicBezTo>
                    <a:pt x="643" y="11"/>
                    <a:pt x="596" y="0"/>
                    <a:pt x="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5"/>
            <p:cNvSpPr/>
            <p:nvPr/>
          </p:nvSpPr>
          <p:spPr>
            <a:xfrm>
              <a:off x="3307550" y="2169450"/>
              <a:ext cx="18400" cy="21575"/>
            </a:xfrm>
            <a:custGeom>
              <a:avLst/>
              <a:gdLst/>
              <a:ahLst/>
              <a:cxnLst/>
              <a:rect l="l" t="t" r="r" b="b"/>
              <a:pathLst>
                <a:path w="736" h="863" extrusionOk="0">
                  <a:moveTo>
                    <a:pt x="425" y="1"/>
                  </a:moveTo>
                  <a:cubicBezTo>
                    <a:pt x="387" y="1"/>
                    <a:pt x="350" y="7"/>
                    <a:pt x="313" y="20"/>
                  </a:cubicBezTo>
                  <a:lnTo>
                    <a:pt x="243" y="60"/>
                  </a:lnTo>
                  <a:cubicBezTo>
                    <a:pt x="199" y="92"/>
                    <a:pt x="167" y="132"/>
                    <a:pt x="144" y="181"/>
                  </a:cubicBezTo>
                  <a:cubicBezTo>
                    <a:pt x="106" y="263"/>
                    <a:pt x="68" y="344"/>
                    <a:pt x="31" y="427"/>
                  </a:cubicBezTo>
                  <a:cubicBezTo>
                    <a:pt x="11" y="465"/>
                    <a:pt x="4" y="504"/>
                    <a:pt x="6" y="545"/>
                  </a:cubicBezTo>
                  <a:cubicBezTo>
                    <a:pt x="1" y="587"/>
                    <a:pt x="7" y="628"/>
                    <a:pt x="25" y="666"/>
                  </a:cubicBezTo>
                  <a:cubicBezTo>
                    <a:pt x="37" y="706"/>
                    <a:pt x="59" y="739"/>
                    <a:pt x="89" y="765"/>
                  </a:cubicBezTo>
                  <a:cubicBezTo>
                    <a:pt x="114" y="796"/>
                    <a:pt x="146" y="820"/>
                    <a:pt x="183" y="835"/>
                  </a:cubicBezTo>
                  <a:cubicBezTo>
                    <a:pt x="209" y="843"/>
                    <a:pt x="234" y="851"/>
                    <a:pt x="260" y="858"/>
                  </a:cubicBezTo>
                  <a:cubicBezTo>
                    <a:pt x="278" y="861"/>
                    <a:pt x="296" y="863"/>
                    <a:pt x="313" y="863"/>
                  </a:cubicBezTo>
                  <a:cubicBezTo>
                    <a:pt x="350" y="863"/>
                    <a:pt x="387" y="856"/>
                    <a:pt x="423" y="843"/>
                  </a:cubicBezTo>
                  <a:lnTo>
                    <a:pt x="493" y="804"/>
                  </a:lnTo>
                  <a:cubicBezTo>
                    <a:pt x="537" y="771"/>
                    <a:pt x="570" y="732"/>
                    <a:pt x="592" y="682"/>
                  </a:cubicBezTo>
                  <a:cubicBezTo>
                    <a:pt x="631" y="600"/>
                    <a:pt x="668" y="519"/>
                    <a:pt x="705" y="437"/>
                  </a:cubicBezTo>
                  <a:cubicBezTo>
                    <a:pt x="725" y="398"/>
                    <a:pt x="732" y="360"/>
                    <a:pt x="730" y="319"/>
                  </a:cubicBezTo>
                  <a:cubicBezTo>
                    <a:pt x="735" y="277"/>
                    <a:pt x="728" y="236"/>
                    <a:pt x="711" y="196"/>
                  </a:cubicBezTo>
                  <a:cubicBezTo>
                    <a:pt x="699" y="158"/>
                    <a:pt x="677" y="124"/>
                    <a:pt x="647" y="98"/>
                  </a:cubicBezTo>
                  <a:cubicBezTo>
                    <a:pt x="622" y="67"/>
                    <a:pt x="590" y="44"/>
                    <a:pt x="553" y="29"/>
                  </a:cubicBezTo>
                  <a:cubicBezTo>
                    <a:pt x="527" y="20"/>
                    <a:pt x="502" y="13"/>
                    <a:pt x="476" y="5"/>
                  </a:cubicBezTo>
                  <a:cubicBezTo>
                    <a:pt x="459" y="2"/>
                    <a:pt x="442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5"/>
            <p:cNvSpPr/>
            <p:nvPr/>
          </p:nvSpPr>
          <p:spPr>
            <a:xfrm>
              <a:off x="3243075" y="2167300"/>
              <a:ext cx="17400" cy="25100"/>
            </a:xfrm>
            <a:custGeom>
              <a:avLst/>
              <a:gdLst/>
              <a:ahLst/>
              <a:cxnLst/>
              <a:rect l="l" t="t" r="r" b="b"/>
              <a:pathLst>
                <a:path w="696" h="1004" extrusionOk="0">
                  <a:moveTo>
                    <a:pt x="323" y="0"/>
                  </a:moveTo>
                  <a:cubicBezTo>
                    <a:pt x="312" y="0"/>
                    <a:pt x="301" y="1"/>
                    <a:pt x="289" y="3"/>
                  </a:cubicBezTo>
                  <a:cubicBezTo>
                    <a:pt x="209" y="14"/>
                    <a:pt x="130" y="48"/>
                    <a:pt x="80" y="115"/>
                  </a:cubicBezTo>
                  <a:cubicBezTo>
                    <a:pt x="32" y="178"/>
                    <a:pt x="0" y="260"/>
                    <a:pt x="12" y="341"/>
                  </a:cubicBezTo>
                  <a:lnTo>
                    <a:pt x="70" y="726"/>
                  </a:lnTo>
                  <a:cubicBezTo>
                    <a:pt x="82" y="805"/>
                    <a:pt x="116" y="881"/>
                    <a:pt x="181" y="934"/>
                  </a:cubicBezTo>
                  <a:cubicBezTo>
                    <a:pt x="213" y="961"/>
                    <a:pt x="248" y="979"/>
                    <a:pt x="286" y="987"/>
                  </a:cubicBezTo>
                  <a:cubicBezTo>
                    <a:pt x="315" y="998"/>
                    <a:pt x="343" y="1004"/>
                    <a:pt x="372" y="1004"/>
                  </a:cubicBezTo>
                  <a:cubicBezTo>
                    <a:pt x="383" y="1004"/>
                    <a:pt x="395" y="1003"/>
                    <a:pt x="406" y="1001"/>
                  </a:cubicBezTo>
                  <a:cubicBezTo>
                    <a:pt x="486" y="990"/>
                    <a:pt x="566" y="955"/>
                    <a:pt x="615" y="890"/>
                  </a:cubicBezTo>
                  <a:cubicBezTo>
                    <a:pt x="663" y="826"/>
                    <a:pt x="695" y="745"/>
                    <a:pt x="684" y="663"/>
                  </a:cubicBezTo>
                  <a:lnTo>
                    <a:pt x="626" y="279"/>
                  </a:lnTo>
                  <a:cubicBezTo>
                    <a:pt x="613" y="198"/>
                    <a:pt x="579" y="124"/>
                    <a:pt x="514" y="70"/>
                  </a:cubicBezTo>
                  <a:cubicBezTo>
                    <a:pt x="483" y="43"/>
                    <a:pt x="448" y="25"/>
                    <a:pt x="409" y="17"/>
                  </a:cubicBezTo>
                  <a:cubicBezTo>
                    <a:pt x="381" y="6"/>
                    <a:pt x="352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5"/>
            <p:cNvSpPr/>
            <p:nvPr/>
          </p:nvSpPr>
          <p:spPr>
            <a:xfrm>
              <a:off x="2936650" y="3948625"/>
              <a:ext cx="81775" cy="73500"/>
            </a:xfrm>
            <a:custGeom>
              <a:avLst/>
              <a:gdLst/>
              <a:ahLst/>
              <a:cxnLst/>
              <a:rect l="l" t="t" r="r" b="b"/>
              <a:pathLst>
                <a:path w="3271" h="2940" extrusionOk="0">
                  <a:moveTo>
                    <a:pt x="355" y="1"/>
                  </a:moveTo>
                  <a:cubicBezTo>
                    <a:pt x="263" y="1"/>
                    <a:pt x="169" y="41"/>
                    <a:pt x="111" y="113"/>
                  </a:cubicBezTo>
                  <a:cubicBezTo>
                    <a:pt x="1" y="246"/>
                    <a:pt x="29" y="435"/>
                    <a:pt x="153" y="547"/>
                  </a:cubicBezTo>
                  <a:cubicBezTo>
                    <a:pt x="1012" y="1320"/>
                    <a:pt x="1869" y="2096"/>
                    <a:pt x="2727" y="2871"/>
                  </a:cubicBezTo>
                  <a:cubicBezTo>
                    <a:pt x="2779" y="2917"/>
                    <a:pt x="2847" y="2939"/>
                    <a:pt x="2915" y="2939"/>
                  </a:cubicBezTo>
                  <a:cubicBezTo>
                    <a:pt x="3008" y="2939"/>
                    <a:pt x="3102" y="2899"/>
                    <a:pt x="3160" y="2827"/>
                  </a:cubicBezTo>
                  <a:cubicBezTo>
                    <a:pt x="3270" y="2692"/>
                    <a:pt x="3242" y="2505"/>
                    <a:pt x="3118" y="2394"/>
                  </a:cubicBezTo>
                  <a:cubicBezTo>
                    <a:pt x="2259" y="1620"/>
                    <a:pt x="1403" y="844"/>
                    <a:pt x="544" y="70"/>
                  </a:cubicBezTo>
                  <a:cubicBezTo>
                    <a:pt x="492" y="23"/>
                    <a:pt x="424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42345B7-79E5-4E36-02F2-9CBF75AE940F}"/>
              </a:ext>
            </a:extLst>
          </p:cNvPr>
          <p:cNvSpPr txBox="1"/>
          <p:nvPr/>
        </p:nvSpPr>
        <p:spPr>
          <a:xfrm>
            <a:off x="8555981" y="4305670"/>
            <a:ext cx="609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395-BB30-0133-C83F-7FB226AA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0FBAA-5BA3-5228-406F-23014BC2A1AA}"/>
              </a:ext>
            </a:extLst>
          </p:cNvPr>
          <p:cNvSpPr txBox="1"/>
          <p:nvPr/>
        </p:nvSpPr>
        <p:spPr>
          <a:xfrm>
            <a:off x="2010336" y="1556087"/>
            <a:ext cx="51233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2">
                    <a:lumMod val="10000"/>
                  </a:schemeClr>
                </a:solidFill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defRPr>
            </a:lvl1pPr>
          </a:lstStyle>
          <a:p>
            <a:r>
              <a:rPr lang="es-MX" dirty="0"/>
              <a:t>Se les hicieron unas preguntas a dos taquerías diferentes, las cuales nombraremos taquería 1 y taquería 2 para su discreción. La taquería 1 tiene un taquero, el cual saca una orden cada 10 minutos y tienen producto para sacar hasta 375 tacos (75 órdenes de 5 tacos cada una) mientras que la taquería 2 tiene dos taqueros y atienden clientes cada 6 minutos además de tener la capacidad de sacar 400 tacos (80 órdenes de 5 tacos). Si a ambas taquerías les llegan clientes cada 30 minutos calcular, ¿A cuál taquería se le acaban los tacos primero?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192A7-A076-5488-F5C5-7D8CBC8C608F}"/>
              </a:ext>
            </a:extLst>
          </p:cNvPr>
          <p:cNvSpPr txBox="1"/>
          <p:nvPr/>
        </p:nvSpPr>
        <p:spPr>
          <a:xfrm>
            <a:off x="8555981" y="4305670"/>
            <a:ext cx="554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4698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EE98C8-5058-87A9-8CC3-DAF0BB054C26}"/>
              </a:ext>
            </a:extLst>
          </p:cNvPr>
          <p:cNvGrpSpPr/>
          <p:nvPr/>
        </p:nvGrpSpPr>
        <p:grpSpPr>
          <a:xfrm>
            <a:off x="498839" y="572218"/>
            <a:ext cx="8146322" cy="3855627"/>
            <a:chOff x="597451" y="643936"/>
            <a:chExt cx="8146322" cy="38556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228E267-7FC6-A313-CDCF-D2723A37B125}"/>
                </a:ext>
              </a:extLst>
            </p:cNvPr>
            <p:cNvGrpSpPr/>
            <p:nvPr/>
          </p:nvGrpSpPr>
          <p:grpSpPr>
            <a:xfrm>
              <a:off x="597451" y="643936"/>
              <a:ext cx="8146322" cy="3855627"/>
              <a:chOff x="570557" y="536359"/>
              <a:chExt cx="8146322" cy="385562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73DC057-65E8-BA3F-A9C7-C4DC533BEAFD}"/>
                  </a:ext>
                </a:extLst>
              </p:cNvPr>
              <p:cNvGrpSpPr/>
              <p:nvPr/>
            </p:nvGrpSpPr>
            <p:grpSpPr>
              <a:xfrm>
                <a:off x="570557" y="536359"/>
                <a:ext cx="8146322" cy="3855627"/>
                <a:chOff x="469016" y="583603"/>
                <a:chExt cx="8146322" cy="3855627"/>
              </a:xfrm>
            </p:grpSpPr>
            <p:pic>
              <p:nvPicPr>
                <p:cNvPr id="11" name="Picture 10" descr="A picture containing black, darkness&#10;&#10;Description automatically generated">
                  <a:extLst>
                    <a:ext uri="{FF2B5EF4-FFF2-40B4-BE49-F238E27FC236}">
                      <a16:creationId xmlns:a16="http://schemas.microsoft.com/office/drawing/2014/main" id="{5C7722F5-D8CA-A767-9A4C-EFF2CB489F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30445" y="2324543"/>
                  <a:ext cx="923329" cy="923329"/>
                </a:xfrm>
                <a:prstGeom prst="rect">
                  <a:avLst/>
                </a:prstGeom>
              </p:spPr>
            </p:pic>
            <p:pic>
              <p:nvPicPr>
                <p:cNvPr id="12" name="Picture 11" descr="A picture containing black, darkness&#10;&#10;Description automatically generated">
                  <a:extLst>
                    <a:ext uri="{FF2B5EF4-FFF2-40B4-BE49-F238E27FC236}">
                      <a16:creationId xmlns:a16="http://schemas.microsoft.com/office/drawing/2014/main" id="{D22F5AFB-6A3C-1A48-A2E4-DACFF2CB2A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02396" y="2269903"/>
                  <a:ext cx="1047445" cy="1047445"/>
                </a:xfrm>
                <a:prstGeom prst="rect">
                  <a:avLst/>
                </a:prstGeom>
              </p:spPr>
            </p:pic>
            <p:pic>
              <p:nvPicPr>
                <p:cNvPr id="13" name="Picture 12" descr="A picture containing black, darkness&#10;&#10;Description automatically generated">
                  <a:extLst>
                    <a:ext uri="{FF2B5EF4-FFF2-40B4-BE49-F238E27FC236}">
                      <a16:creationId xmlns:a16="http://schemas.microsoft.com/office/drawing/2014/main" id="{C96D91FC-ACBB-E84F-97D0-0E54B63E07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67893" y="2203404"/>
                  <a:ext cx="1047445" cy="1047445"/>
                </a:xfrm>
                <a:prstGeom prst="rect">
                  <a:avLst/>
                </a:prstGeom>
              </p:spPr>
            </p:pic>
            <p:pic>
              <p:nvPicPr>
                <p:cNvPr id="14" name="Picture 13" descr="A picture containing black, darkness&#10;&#10;Description automatically generated">
                  <a:extLst>
                    <a:ext uri="{FF2B5EF4-FFF2-40B4-BE49-F238E27FC236}">
                      <a16:creationId xmlns:a16="http://schemas.microsoft.com/office/drawing/2014/main" id="{29299A3F-2084-F633-E648-D174F4E443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94853" y="1746181"/>
                  <a:ext cx="1047445" cy="1047445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C1CF16-D216-11C8-98D6-DCFDF94F81CA}"/>
                    </a:ext>
                  </a:extLst>
                </p:cNvPr>
                <p:cNvSpPr txBox="1"/>
                <p:nvPr/>
              </p:nvSpPr>
              <p:spPr>
                <a:xfrm>
                  <a:off x="469016" y="1870296"/>
                  <a:ext cx="968188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800" b="1" dirty="0">
                      <a:latin typeface="Dreaming Outloud Pro" panose="03050502040302030504" pitchFamily="66" charset="0"/>
                      <a:cs typeface="Dreaming Outloud Pro" panose="03050502040302030504" pitchFamily="66" charset="0"/>
                    </a:rPr>
                    <a:t>Llegada de los clientes</a:t>
                  </a:r>
                </a:p>
              </p:txBody>
            </p:sp>
            <p:sp>
              <p:nvSpPr>
                <p:cNvPr id="16" name="Arrow: Right 15">
                  <a:extLst>
                    <a:ext uri="{FF2B5EF4-FFF2-40B4-BE49-F238E27FC236}">
                      <a16:creationId xmlns:a16="http://schemas.microsoft.com/office/drawing/2014/main" id="{7B019CAD-B1A8-D18D-8A59-AF2A699B4F13}"/>
                    </a:ext>
                  </a:extLst>
                </p:cNvPr>
                <p:cNvSpPr/>
                <p:nvPr/>
              </p:nvSpPr>
              <p:spPr>
                <a:xfrm>
                  <a:off x="528662" y="2793626"/>
                  <a:ext cx="904315" cy="32272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4C47E5C-A491-E8DE-157B-F16A66352C83}"/>
                    </a:ext>
                  </a:extLst>
                </p:cNvPr>
                <p:cNvSpPr/>
                <p:nvPr/>
              </p:nvSpPr>
              <p:spPr>
                <a:xfrm>
                  <a:off x="1708805" y="1073602"/>
                  <a:ext cx="4602348" cy="336562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70752D8-CFF9-A128-D316-5CD28331E6B7}"/>
                    </a:ext>
                  </a:extLst>
                </p:cNvPr>
                <p:cNvSpPr txBox="1"/>
                <p:nvPr/>
              </p:nvSpPr>
              <p:spPr>
                <a:xfrm>
                  <a:off x="2227936" y="1462481"/>
                  <a:ext cx="16930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>
                    <a:defRPr sz="1800" b="1">
                      <a:latin typeface="Dreaming Outloud Pro" panose="03050502040302030504" pitchFamily="66" charset="0"/>
                      <a:cs typeface="Dreaming Outloud Pro" panose="03050502040302030504" pitchFamily="66" charset="0"/>
                    </a:defRPr>
                  </a:lvl1pPr>
                </a:lstStyle>
                <a:p>
                  <a:r>
                    <a:rPr lang="es-MX" dirty="0"/>
                    <a:t>Línea de Espera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F73A480-97D8-79BC-A38A-41A1E7ABE0CD}"/>
                    </a:ext>
                  </a:extLst>
                </p:cNvPr>
                <p:cNvSpPr txBox="1"/>
                <p:nvPr/>
              </p:nvSpPr>
              <p:spPr>
                <a:xfrm>
                  <a:off x="2176494" y="583603"/>
                  <a:ext cx="3666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defPPr>
                  <a:lvl1pPr>
                    <a:defRPr sz="1800" b="1">
                      <a:latin typeface="Dreaming Outloud Pro" panose="03050502040302030504" pitchFamily="66" charset="0"/>
                      <a:cs typeface="Dreaming Outloud Pro" panose="03050502040302030504" pitchFamily="66" charset="0"/>
                    </a:defRPr>
                  </a:lvl1pPr>
                </a:lstStyle>
                <a:p>
                  <a:r>
                    <a:rPr lang="es-MX" sz="3200" dirty="0"/>
                    <a:t>Sistema de Servicio 1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70EFE29-57BA-4847-E0A2-DDFE66B8494B}"/>
                    </a:ext>
                  </a:extLst>
                </p:cNvPr>
                <p:cNvSpPr txBox="1"/>
                <p:nvPr/>
              </p:nvSpPr>
              <p:spPr>
                <a:xfrm>
                  <a:off x="4709596" y="1327478"/>
                  <a:ext cx="10358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defPPr>
                  <a:lvl1pPr>
                    <a:defRPr sz="1800" b="1">
                      <a:latin typeface="Dreaming Outloud Pro" panose="03050502040302030504" pitchFamily="66" charset="0"/>
                      <a:cs typeface="Dreaming Outloud Pro" panose="03050502040302030504" pitchFamily="66" charset="0"/>
                    </a:defRPr>
                  </a:lvl1pPr>
                </a:lstStyle>
                <a:p>
                  <a:r>
                    <a:rPr lang="es-MX" dirty="0"/>
                    <a:t>Taquero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52142821-45B1-96EA-21EF-81D696BE2D20}"/>
                    </a:ext>
                  </a:extLst>
                </p:cNvPr>
                <p:cNvSpPr/>
                <p:nvPr/>
              </p:nvSpPr>
              <p:spPr>
                <a:xfrm>
                  <a:off x="2563774" y="3026355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3FD5F32-A8AA-7D77-428E-68427DDC5B74}"/>
                    </a:ext>
                  </a:extLst>
                </p:cNvPr>
                <p:cNvSpPr/>
                <p:nvPr/>
              </p:nvSpPr>
              <p:spPr>
                <a:xfrm>
                  <a:off x="2894482" y="3026355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D29FF8C-6495-1E85-FE3F-B1BEA6894786}"/>
                    </a:ext>
                  </a:extLst>
                </p:cNvPr>
                <p:cNvSpPr/>
                <p:nvPr/>
              </p:nvSpPr>
              <p:spPr>
                <a:xfrm>
                  <a:off x="3205554" y="3026355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1668EDD-2E3B-163B-C60E-695DEB42AF6C}"/>
                    </a:ext>
                  </a:extLst>
                </p:cNvPr>
                <p:cNvSpPr/>
                <p:nvPr/>
              </p:nvSpPr>
              <p:spPr>
                <a:xfrm>
                  <a:off x="4610604" y="1228165"/>
                  <a:ext cx="1253620" cy="298223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F5E66FB-68FC-2C00-26EA-12B1F15CBC2C}"/>
                    </a:ext>
                  </a:extLst>
                </p:cNvPr>
                <p:cNvSpPr txBox="1"/>
                <p:nvPr/>
              </p:nvSpPr>
              <p:spPr>
                <a:xfrm>
                  <a:off x="7000729" y="1955211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defPPr>
                  <a:lvl1pPr>
                    <a:defRPr sz="1800" b="1">
                      <a:latin typeface="Dreaming Outloud Pro" panose="03050502040302030504" pitchFamily="66" charset="0"/>
                      <a:cs typeface="Dreaming Outloud Pro" panose="03050502040302030504" pitchFamily="66" charset="0"/>
                    </a:defRPr>
                  </a:lvl1pPr>
                </a:lstStyle>
                <a:p>
                  <a:r>
                    <a:rPr lang="es-MX" dirty="0"/>
                    <a:t>Salida</a:t>
                  </a:r>
                </a:p>
              </p:txBody>
            </p:sp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F125EE37-FCC8-8586-7397-27092F1E571A}"/>
                    </a:ext>
                  </a:extLst>
                </p:cNvPr>
                <p:cNvSpPr/>
                <p:nvPr/>
              </p:nvSpPr>
              <p:spPr>
                <a:xfrm>
                  <a:off x="6799482" y="2571750"/>
                  <a:ext cx="904315" cy="32272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0" name="Picture 9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CD142329-B029-1187-1FD7-C7812CD1A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0286" y="3063033"/>
                <a:ext cx="327509" cy="327509"/>
              </a:xfrm>
              <a:prstGeom prst="rect">
                <a:avLst/>
              </a:prstGeom>
            </p:spPr>
          </p:pic>
        </p:grp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575806A6-5E66-76A3-AA15-BC5CAB584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3044" y="3487261"/>
              <a:ext cx="327509" cy="327509"/>
            </a:xfrm>
            <a:prstGeom prst="rect">
              <a:avLst/>
            </a:prstGeom>
          </p:spPr>
        </p:pic>
        <p:pic>
          <p:nvPicPr>
            <p:cNvPr id="6" name="Picture 5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DAEF68F4-4F76-1F27-A97C-C7FC4246D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1330" y="3176688"/>
              <a:ext cx="327509" cy="327509"/>
            </a:xfrm>
            <a:prstGeom prst="rect">
              <a:avLst/>
            </a:prstGeom>
          </p:spPr>
        </p:pic>
        <p:pic>
          <p:nvPicPr>
            <p:cNvPr id="7" name="Picture 6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E4C779F4-5DDD-2DD9-2F89-1DA139F1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1329" y="3797834"/>
              <a:ext cx="327509" cy="327509"/>
            </a:xfrm>
            <a:prstGeom prst="rect">
              <a:avLst/>
            </a:prstGeom>
          </p:spPr>
        </p:pic>
        <p:pic>
          <p:nvPicPr>
            <p:cNvPr id="8" name="Picture 7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E6B9B9D7-1570-FDC2-6C04-2767105AD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5261" y="3797833"/>
              <a:ext cx="327509" cy="327509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F3CD501-D910-DD15-9590-C9FDBD57E714}"/>
              </a:ext>
            </a:extLst>
          </p:cNvPr>
          <p:cNvSpPr txBox="1"/>
          <p:nvPr/>
        </p:nvSpPr>
        <p:spPr>
          <a:xfrm>
            <a:off x="8555981" y="4305670"/>
            <a:ext cx="570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3256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FB7BCEC-CC64-095A-6CC0-01AD3E2C149A}"/>
              </a:ext>
            </a:extLst>
          </p:cNvPr>
          <p:cNvGrpSpPr/>
          <p:nvPr/>
        </p:nvGrpSpPr>
        <p:grpSpPr>
          <a:xfrm>
            <a:off x="570557" y="536359"/>
            <a:ext cx="8146322" cy="3855627"/>
            <a:chOff x="570557" y="536359"/>
            <a:chExt cx="8146322" cy="385562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66E449-037A-8D92-E155-A808C096B876}"/>
                </a:ext>
              </a:extLst>
            </p:cNvPr>
            <p:cNvGrpSpPr/>
            <p:nvPr/>
          </p:nvGrpSpPr>
          <p:grpSpPr>
            <a:xfrm>
              <a:off x="570557" y="536359"/>
              <a:ext cx="8146322" cy="3855627"/>
              <a:chOff x="469016" y="583603"/>
              <a:chExt cx="8146322" cy="3855627"/>
            </a:xfrm>
          </p:grpSpPr>
          <p:pic>
            <p:nvPicPr>
              <p:cNvPr id="50" name="Picture 49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C75141AF-24FF-80E3-8405-54A696F68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89981" y="2679489"/>
                <a:ext cx="228271" cy="228271"/>
              </a:xfrm>
              <a:prstGeom prst="rect">
                <a:avLst/>
              </a:prstGeom>
            </p:spPr>
          </p:pic>
          <p:pic>
            <p:nvPicPr>
              <p:cNvPr id="51" name="Picture 50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73D372BF-EF21-EEEA-7037-6D31ACEFF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9812" y="3162958"/>
                <a:ext cx="1047445" cy="1047445"/>
              </a:xfrm>
              <a:prstGeom prst="rect">
                <a:avLst/>
              </a:prstGeom>
            </p:spPr>
          </p:pic>
          <p:pic>
            <p:nvPicPr>
              <p:cNvPr id="52" name="Picture 51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35EF509D-AC2F-D179-9A68-10979B48B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0445" y="2324543"/>
                <a:ext cx="923329" cy="923329"/>
              </a:xfrm>
              <a:prstGeom prst="rect">
                <a:avLst/>
              </a:prstGeom>
            </p:spPr>
          </p:pic>
          <p:pic>
            <p:nvPicPr>
              <p:cNvPr id="53" name="Picture 52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D7FDD1F5-52D6-F38D-5DA9-663CF83C7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2396" y="2269903"/>
                <a:ext cx="1047445" cy="1047445"/>
              </a:xfrm>
              <a:prstGeom prst="rect">
                <a:avLst/>
              </a:prstGeom>
            </p:spPr>
          </p:pic>
          <p:pic>
            <p:nvPicPr>
              <p:cNvPr id="54" name="Picture 53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E363BEA0-B593-580A-1ED2-84BD9BB5C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7893" y="2203404"/>
                <a:ext cx="1047445" cy="1047445"/>
              </a:xfrm>
              <a:prstGeom prst="rect">
                <a:avLst/>
              </a:prstGeom>
            </p:spPr>
          </p:pic>
          <p:pic>
            <p:nvPicPr>
              <p:cNvPr id="55" name="Picture 54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CB89A1C7-7868-D4E0-EDA3-4DEEB5E98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5928" y="1614332"/>
                <a:ext cx="1047445" cy="1047445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4ADC796-CF6B-8296-2FA7-8DBB20D9827A}"/>
                  </a:ext>
                </a:extLst>
              </p:cNvPr>
              <p:cNvSpPr txBox="1"/>
              <p:nvPr/>
            </p:nvSpPr>
            <p:spPr>
              <a:xfrm>
                <a:off x="469016" y="1870296"/>
                <a:ext cx="9681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800" b="1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Llegada de los clientes</a:t>
                </a:r>
              </a:p>
            </p:txBody>
          </p:sp>
          <p:sp>
            <p:nvSpPr>
              <p:cNvPr id="57" name="Arrow: Right 56">
                <a:extLst>
                  <a:ext uri="{FF2B5EF4-FFF2-40B4-BE49-F238E27FC236}">
                    <a16:creationId xmlns:a16="http://schemas.microsoft.com/office/drawing/2014/main" id="{B129D890-903E-4743-59BC-8FF78E3C1AC1}"/>
                  </a:ext>
                </a:extLst>
              </p:cNvPr>
              <p:cNvSpPr/>
              <p:nvPr/>
            </p:nvSpPr>
            <p:spPr>
              <a:xfrm>
                <a:off x="528662" y="2793626"/>
                <a:ext cx="904315" cy="3227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C31BF84-C393-93E0-FF03-933FF2DCE382}"/>
                  </a:ext>
                </a:extLst>
              </p:cNvPr>
              <p:cNvSpPr/>
              <p:nvPr/>
            </p:nvSpPr>
            <p:spPr>
              <a:xfrm>
                <a:off x="1708805" y="1073602"/>
                <a:ext cx="4602348" cy="336562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E798297-927A-6909-BBC3-A865F2E955CA}"/>
                  </a:ext>
                </a:extLst>
              </p:cNvPr>
              <p:cNvSpPr txBox="1"/>
              <p:nvPr/>
            </p:nvSpPr>
            <p:spPr>
              <a:xfrm>
                <a:off x="2227936" y="1462481"/>
                <a:ext cx="1693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1800" b="1">
                    <a:latin typeface="Dreaming Outloud Pro" panose="03050502040302030504" pitchFamily="66" charset="0"/>
                    <a:cs typeface="Dreaming Outloud Pro" panose="03050502040302030504" pitchFamily="66" charset="0"/>
                  </a:defRPr>
                </a:lvl1pPr>
              </a:lstStyle>
              <a:p>
                <a:r>
                  <a:rPr lang="es-MX" dirty="0"/>
                  <a:t>Línea de Espera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EDED88-6A80-E2FE-554C-D84187C5FCA0}"/>
                  </a:ext>
                </a:extLst>
              </p:cNvPr>
              <p:cNvSpPr txBox="1"/>
              <p:nvPr/>
            </p:nvSpPr>
            <p:spPr>
              <a:xfrm>
                <a:off x="2176494" y="583603"/>
                <a:ext cx="38807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>
                  <a:defRPr sz="1800" b="1">
                    <a:latin typeface="Dreaming Outloud Pro" panose="03050502040302030504" pitchFamily="66" charset="0"/>
                    <a:cs typeface="Dreaming Outloud Pro" panose="03050502040302030504" pitchFamily="66" charset="0"/>
                  </a:defRPr>
                </a:lvl1pPr>
              </a:lstStyle>
              <a:p>
                <a:r>
                  <a:rPr lang="es-MX" sz="3200" dirty="0"/>
                  <a:t>Sistema de Servicio 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D97CC5-D3E2-0C6D-F4E0-C922F3CA17B8}"/>
                  </a:ext>
                </a:extLst>
              </p:cNvPr>
              <p:cNvSpPr txBox="1"/>
              <p:nvPr/>
            </p:nvSpPr>
            <p:spPr>
              <a:xfrm>
                <a:off x="4709596" y="1327478"/>
                <a:ext cx="1035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>
                  <a:defRPr sz="1800" b="1">
                    <a:latin typeface="Dreaming Outloud Pro" panose="03050502040302030504" pitchFamily="66" charset="0"/>
                    <a:cs typeface="Dreaming Outloud Pro" panose="03050502040302030504" pitchFamily="66" charset="0"/>
                  </a:defRPr>
                </a:lvl1pPr>
              </a:lstStyle>
              <a:p>
                <a:r>
                  <a:rPr lang="es-MX" dirty="0"/>
                  <a:t>Taqueros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D0096D7-7EC8-C781-E16C-D1878C57BCA8}"/>
                  </a:ext>
                </a:extLst>
              </p:cNvPr>
              <p:cNvSpPr/>
              <p:nvPr/>
            </p:nvSpPr>
            <p:spPr>
              <a:xfrm>
                <a:off x="2563774" y="302635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DF68354-319E-12DC-6681-959A504BF5D5}"/>
                  </a:ext>
                </a:extLst>
              </p:cNvPr>
              <p:cNvSpPr/>
              <p:nvPr/>
            </p:nvSpPr>
            <p:spPr>
              <a:xfrm>
                <a:off x="2894482" y="302635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9BE5DE3-9A7B-3B8A-443D-97D9D12CDFA5}"/>
                  </a:ext>
                </a:extLst>
              </p:cNvPr>
              <p:cNvSpPr/>
              <p:nvPr/>
            </p:nvSpPr>
            <p:spPr>
              <a:xfrm>
                <a:off x="3205554" y="302635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59D167E-B8E8-F452-0BC3-0C7F12255CA5}"/>
                  </a:ext>
                </a:extLst>
              </p:cNvPr>
              <p:cNvSpPr/>
              <p:nvPr/>
            </p:nvSpPr>
            <p:spPr>
              <a:xfrm>
                <a:off x="4610604" y="1228165"/>
                <a:ext cx="1253620" cy="2982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1E41A1-FDAF-63E5-EC8A-A594890465CF}"/>
                  </a:ext>
                </a:extLst>
              </p:cNvPr>
              <p:cNvSpPr txBox="1"/>
              <p:nvPr/>
            </p:nvSpPr>
            <p:spPr>
              <a:xfrm>
                <a:off x="7000729" y="1955211"/>
                <a:ext cx="790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>
                  <a:defRPr sz="1800" b="1">
                    <a:latin typeface="Dreaming Outloud Pro" panose="03050502040302030504" pitchFamily="66" charset="0"/>
                    <a:cs typeface="Dreaming Outloud Pro" panose="03050502040302030504" pitchFamily="66" charset="0"/>
                  </a:defRPr>
                </a:lvl1pPr>
              </a:lstStyle>
              <a:p>
                <a:r>
                  <a:rPr lang="es-MX" dirty="0"/>
                  <a:t>Salida</a:t>
                </a:r>
              </a:p>
            </p:txBody>
          </p:sp>
          <p:sp>
            <p:nvSpPr>
              <p:cNvPr id="67" name="Arrow: Right 66">
                <a:extLst>
                  <a:ext uri="{FF2B5EF4-FFF2-40B4-BE49-F238E27FC236}">
                    <a16:creationId xmlns:a16="http://schemas.microsoft.com/office/drawing/2014/main" id="{F24343F2-15D0-28D4-E6E0-31AFFDB76EB5}"/>
                  </a:ext>
                </a:extLst>
              </p:cNvPr>
              <p:cNvSpPr/>
              <p:nvPr/>
            </p:nvSpPr>
            <p:spPr>
              <a:xfrm>
                <a:off x="6799482" y="2571750"/>
                <a:ext cx="904315" cy="3227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47" name="Picture 46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8134FDA7-509E-4E6C-F17A-EA57928DC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9846" y="2941791"/>
              <a:ext cx="228271" cy="228271"/>
            </a:xfrm>
            <a:prstGeom prst="rect">
              <a:avLst/>
            </a:prstGeom>
          </p:spPr>
        </p:pic>
        <p:pic>
          <p:nvPicPr>
            <p:cNvPr id="48" name="Picture 47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C59E8597-04BA-911E-A5AA-E0790F61F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3937" y="2614533"/>
              <a:ext cx="228271" cy="228271"/>
            </a:xfrm>
            <a:prstGeom prst="rect">
              <a:avLst/>
            </a:prstGeom>
          </p:spPr>
        </p:pic>
        <p:pic>
          <p:nvPicPr>
            <p:cNvPr id="49" name="Picture 48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CC33E61F-9D43-8A56-02C8-9755012DB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4563" y="2954975"/>
              <a:ext cx="228271" cy="228271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F79BB619-C1F5-C743-C020-5B628CF7AB38}"/>
              </a:ext>
            </a:extLst>
          </p:cNvPr>
          <p:cNvSpPr txBox="1"/>
          <p:nvPr/>
        </p:nvSpPr>
        <p:spPr>
          <a:xfrm>
            <a:off x="8555981" y="4305670"/>
            <a:ext cx="5196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7</a:t>
            </a:r>
          </a:p>
        </p:txBody>
      </p:sp>
      <p:pic>
        <p:nvPicPr>
          <p:cNvPr id="69" name="Picture 6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47569B0-331E-904D-30F6-0EB80AD7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707" y="2793610"/>
            <a:ext cx="228271" cy="2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0F567-7537-1BA5-9EF9-178D5636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570" y="1969163"/>
            <a:ext cx="5382859" cy="1205173"/>
          </a:xfrm>
        </p:spPr>
        <p:txBody>
          <a:bodyPr/>
          <a:lstStyle/>
          <a:p>
            <a:r>
              <a:rPr lang="en-US" sz="8800" dirty="0"/>
              <a:t>03 Código en R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78CBAF2-C8BB-5C71-3B04-F1B33F665026}"/>
              </a:ext>
            </a:extLst>
          </p:cNvPr>
          <p:cNvSpPr txBox="1"/>
          <p:nvPr/>
        </p:nvSpPr>
        <p:spPr>
          <a:xfrm>
            <a:off x="8371423" y="4045612"/>
            <a:ext cx="606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27387670"/>
      </p:ext>
    </p:extLst>
  </p:cSld>
  <p:clrMapOvr>
    <a:masterClrMapping/>
  </p:clrMapOvr>
</p:sld>
</file>

<file path=ppt/theme/theme1.xml><?xml version="1.0" encoding="utf-8"?>
<a:theme xmlns:a="http://schemas.openxmlformats.org/drawingml/2006/main" name="Taco Workshop to Celebrate National Taco Day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EE1B22"/>
      </a:accent1>
      <a:accent2>
        <a:srgbClr val="B5BC38"/>
      </a:accent2>
      <a:accent3>
        <a:srgbClr val="FFC166"/>
      </a:accent3>
      <a:accent4>
        <a:srgbClr val="7E3B32"/>
      </a:accent4>
      <a:accent5>
        <a:srgbClr val="F6A049"/>
      </a:accent5>
      <a:accent6>
        <a:srgbClr val="F1F2FA"/>
      </a:accent6>
      <a:hlink>
        <a:srgbClr val="0101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aco Workshop to Celebrate National Taco Day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EE1B22"/>
      </a:accent1>
      <a:accent2>
        <a:srgbClr val="B5BC38"/>
      </a:accent2>
      <a:accent3>
        <a:srgbClr val="FFC166"/>
      </a:accent3>
      <a:accent4>
        <a:srgbClr val="7E3B32"/>
      </a:accent4>
      <a:accent5>
        <a:srgbClr val="F6A049"/>
      </a:accent5>
      <a:accent6>
        <a:srgbClr val="F1F2FA"/>
      </a:accent6>
      <a:hlink>
        <a:srgbClr val="0101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522</Words>
  <Application>Microsoft Office PowerPoint</Application>
  <PresentationFormat>Presentación en pantalla (16:9)</PresentationFormat>
  <Paragraphs>60</Paragraphs>
  <Slides>11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Open Sans</vt:lpstr>
      <vt:lpstr>Dreaming Outloud Pro</vt:lpstr>
      <vt:lpstr>Bebas Neue</vt:lpstr>
      <vt:lpstr>Nunito</vt:lpstr>
      <vt:lpstr>Mouse Memoirs</vt:lpstr>
      <vt:lpstr>Arial</vt:lpstr>
      <vt:lpstr>Taco Workshop to Celebrate National Taco Day by Slidesgo</vt:lpstr>
      <vt:lpstr>Taco Workshop to Celebrate National Taco Day by Slidesgo</vt:lpstr>
      <vt:lpstr>Proyecto Final Modelos Computacionales  “Líneas de espera en taquerías.”</vt:lpstr>
      <vt:lpstr>Índice</vt:lpstr>
      <vt:lpstr>01   INTRODUCCIÓN</vt:lpstr>
      <vt:lpstr>Presentación de PowerPoint</vt:lpstr>
      <vt:lpstr>DESARROLLO</vt:lpstr>
      <vt:lpstr>Planteamiento</vt:lpstr>
      <vt:lpstr>Presentación de PowerPoint</vt:lpstr>
      <vt:lpstr>Presentación de PowerPoint</vt:lpstr>
      <vt:lpstr>03 Código en R</vt:lpstr>
      <vt:lpstr>Presentación de PowerPoint</vt:lpstr>
      <vt:lpstr>05    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Modelos Computacionales  “Líneas de espera en taquerías.”</dc:title>
  <dc:creator>Sofia Garcia</dc:creator>
  <cp:lastModifiedBy>DAVID MAXIMILIANO DEL TORO NAVA</cp:lastModifiedBy>
  <cp:revision>3</cp:revision>
  <dcterms:modified xsi:type="dcterms:W3CDTF">2023-05-17T22:42:14Z</dcterms:modified>
</cp:coreProperties>
</file>