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0EC9C8-53C8-4D2B-9751-9F699F1D3CE9}" v="36" dt="2023-05-02T15:50:26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lopezruano90@gmail.com" userId="821047e9949cbc64" providerId="LiveId" clId="{CC0EC9C8-53C8-4D2B-9751-9F699F1D3CE9}"/>
    <pc:docChg chg="undo custSel addSld modSld">
      <pc:chgData name="cristianlopezruano90@gmail.com" userId="821047e9949cbc64" providerId="LiveId" clId="{CC0EC9C8-53C8-4D2B-9751-9F699F1D3CE9}" dt="2023-05-02T15:50:26.051" v="370" actId="20577"/>
      <pc:docMkLst>
        <pc:docMk/>
      </pc:docMkLst>
      <pc:sldChg chg="modAnim">
        <pc:chgData name="cristianlopezruano90@gmail.com" userId="821047e9949cbc64" providerId="LiveId" clId="{CC0EC9C8-53C8-4D2B-9751-9F699F1D3CE9}" dt="2023-05-02T15:48:37.073" v="361"/>
        <pc:sldMkLst>
          <pc:docMk/>
          <pc:sldMk cId="2752275760" sldId="256"/>
        </pc:sldMkLst>
      </pc:sldChg>
      <pc:sldChg chg="addSp delSp modSp add mod modAnim">
        <pc:chgData name="cristianlopezruano90@gmail.com" userId="821047e9949cbc64" providerId="LiveId" clId="{CC0EC9C8-53C8-4D2B-9751-9F699F1D3CE9}" dt="2023-05-02T15:49:01.117" v="366"/>
        <pc:sldMkLst>
          <pc:docMk/>
          <pc:sldMk cId="857920801" sldId="258"/>
        </pc:sldMkLst>
        <pc:spChg chg="mod">
          <ac:chgData name="cristianlopezruano90@gmail.com" userId="821047e9949cbc64" providerId="LiveId" clId="{CC0EC9C8-53C8-4D2B-9751-9F699F1D3CE9}" dt="2023-05-02T13:57:15.170" v="113" actId="20577"/>
          <ac:spMkLst>
            <pc:docMk/>
            <pc:sldMk cId="857920801" sldId="258"/>
            <ac:spMk id="2" creationId="{8F3B91D8-97B8-A2AE-0FFE-3D392FB1359B}"/>
          </ac:spMkLst>
        </pc:spChg>
        <pc:spChg chg="add mod">
          <ac:chgData name="cristianlopezruano90@gmail.com" userId="821047e9949cbc64" providerId="LiveId" clId="{CC0EC9C8-53C8-4D2B-9751-9F699F1D3CE9}" dt="2023-05-02T13:57:12.844" v="111" actId="20577"/>
          <ac:spMkLst>
            <pc:docMk/>
            <pc:sldMk cId="857920801" sldId="258"/>
            <ac:spMk id="3" creationId="{720ED9C2-C32C-ACF6-AC09-62A635438E13}"/>
          </ac:spMkLst>
        </pc:spChg>
        <pc:spChg chg="mod">
          <ac:chgData name="cristianlopezruano90@gmail.com" userId="821047e9949cbc64" providerId="LiveId" clId="{CC0EC9C8-53C8-4D2B-9751-9F699F1D3CE9}" dt="2023-05-02T13:52:27.631" v="14" actId="20577"/>
          <ac:spMkLst>
            <pc:docMk/>
            <pc:sldMk cId="857920801" sldId="258"/>
            <ac:spMk id="4" creationId="{A7AD2490-48C8-D4DC-F13E-030AFBF046C2}"/>
          </ac:spMkLst>
        </pc:spChg>
        <pc:spChg chg="mod">
          <ac:chgData name="cristianlopezruano90@gmail.com" userId="821047e9949cbc64" providerId="LiveId" clId="{CC0EC9C8-53C8-4D2B-9751-9F699F1D3CE9}" dt="2023-05-02T13:55:45.999" v="96" actId="27636"/>
          <ac:spMkLst>
            <pc:docMk/>
            <pc:sldMk cId="857920801" sldId="258"/>
            <ac:spMk id="7" creationId="{24E56B17-6ADE-A1F2-AA29-C9D48F7B7A30}"/>
          </ac:spMkLst>
        </pc:spChg>
        <pc:spChg chg="add mod">
          <ac:chgData name="cristianlopezruano90@gmail.com" userId="821047e9949cbc64" providerId="LiveId" clId="{CC0EC9C8-53C8-4D2B-9751-9F699F1D3CE9}" dt="2023-05-02T14:04:51.121" v="284" actId="20577"/>
          <ac:spMkLst>
            <pc:docMk/>
            <pc:sldMk cId="857920801" sldId="258"/>
            <ac:spMk id="8" creationId="{84223436-10B6-6095-494F-44D94FF22891}"/>
          </ac:spMkLst>
        </pc:spChg>
        <pc:spChg chg="del">
          <ac:chgData name="cristianlopezruano90@gmail.com" userId="821047e9949cbc64" providerId="LiveId" clId="{CC0EC9C8-53C8-4D2B-9751-9F699F1D3CE9}" dt="2023-05-02T13:55:30.143" v="69" actId="478"/>
          <ac:spMkLst>
            <pc:docMk/>
            <pc:sldMk cId="857920801" sldId="258"/>
            <ac:spMk id="9" creationId="{250BA2DD-3882-A505-3261-E1C96D9BA7EB}"/>
          </ac:spMkLst>
        </pc:spChg>
        <pc:spChg chg="del">
          <ac:chgData name="cristianlopezruano90@gmail.com" userId="821047e9949cbc64" providerId="LiveId" clId="{CC0EC9C8-53C8-4D2B-9751-9F699F1D3CE9}" dt="2023-05-02T13:56:24.164" v="97" actId="478"/>
          <ac:spMkLst>
            <pc:docMk/>
            <pc:sldMk cId="857920801" sldId="258"/>
            <ac:spMk id="10" creationId="{71BB90C1-4D6E-1138-F009-522F09E8CEFF}"/>
          </ac:spMkLst>
        </pc:spChg>
        <pc:spChg chg="del">
          <ac:chgData name="cristianlopezruano90@gmail.com" userId="821047e9949cbc64" providerId="LiveId" clId="{CC0EC9C8-53C8-4D2B-9751-9F699F1D3CE9}" dt="2023-05-02T13:56:24.164" v="97" actId="478"/>
          <ac:spMkLst>
            <pc:docMk/>
            <pc:sldMk cId="857920801" sldId="258"/>
            <ac:spMk id="11" creationId="{EF390993-4FDE-EF40-98C3-698F9D5D90DC}"/>
          </ac:spMkLst>
        </pc:spChg>
        <pc:spChg chg="del">
          <ac:chgData name="cristianlopezruano90@gmail.com" userId="821047e9949cbc64" providerId="LiveId" clId="{CC0EC9C8-53C8-4D2B-9751-9F699F1D3CE9}" dt="2023-05-02T13:56:24.164" v="97" actId="478"/>
          <ac:spMkLst>
            <pc:docMk/>
            <pc:sldMk cId="857920801" sldId="258"/>
            <ac:spMk id="12" creationId="{AC0BB2AC-DF55-1E62-34D9-AC0059924F33}"/>
          </ac:spMkLst>
        </pc:spChg>
        <pc:spChg chg="del">
          <ac:chgData name="cristianlopezruano90@gmail.com" userId="821047e9949cbc64" providerId="LiveId" clId="{CC0EC9C8-53C8-4D2B-9751-9F699F1D3CE9}" dt="2023-05-02T13:56:24.164" v="97" actId="478"/>
          <ac:spMkLst>
            <pc:docMk/>
            <pc:sldMk cId="857920801" sldId="258"/>
            <ac:spMk id="13" creationId="{8121DCA3-147D-AC15-C179-60E8F126D0DD}"/>
          </ac:spMkLst>
        </pc:spChg>
        <pc:spChg chg="del">
          <ac:chgData name="cristianlopezruano90@gmail.com" userId="821047e9949cbc64" providerId="LiveId" clId="{CC0EC9C8-53C8-4D2B-9751-9F699F1D3CE9}" dt="2023-05-02T13:56:24.164" v="97" actId="478"/>
          <ac:spMkLst>
            <pc:docMk/>
            <pc:sldMk cId="857920801" sldId="258"/>
            <ac:spMk id="14" creationId="{9CFC04B2-E99E-4492-2551-EB9C7A47F008}"/>
          </ac:spMkLst>
        </pc:spChg>
        <pc:spChg chg="add mod">
          <ac:chgData name="cristianlopezruano90@gmail.com" userId="821047e9949cbc64" providerId="LiveId" clId="{CC0EC9C8-53C8-4D2B-9751-9F699F1D3CE9}" dt="2023-05-02T13:58:27.760" v="156" actId="14100"/>
          <ac:spMkLst>
            <pc:docMk/>
            <pc:sldMk cId="857920801" sldId="258"/>
            <ac:spMk id="18" creationId="{6AF239AE-40E5-C965-45A1-B07603D6FA4E}"/>
          </ac:spMkLst>
        </pc:spChg>
        <pc:spChg chg="add mod">
          <ac:chgData name="cristianlopezruano90@gmail.com" userId="821047e9949cbc64" providerId="LiveId" clId="{CC0EC9C8-53C8-4D2B-9751-9F699F1D3CE9}" dt="2023-05-02T13:59:16.120" v="173" actId="20577"/>
          <ac:spMkLst>
            <pc:docMk/>
            <pc:sldMk cId="857920801" sldId="258"/>
            <ac:spMk id="19" creationId="{E4CAE068-41F8-D5E1-79A7-877DC011E653}"/>
          </ac:spMkLst>
        </pc:spChg>
        <pc:spChg chg="add mod">
          <ac:chgData name="cristianlopezruano90@gmail.com" userId="821047e9949cbc64" providerId="LiveId" clId="{CC0EC9C8-53C8-4D2B-9751-9F699F1D3CE9}" dt="2023-05-02T13:59:38.337" v="180" actId="20577"/>
          <ac:spMkLst>
            <pc:docMk/>
            <pc:sldMk cId="857920801" sldId="258"/>
            <ac:spMk id="21" creationId="{E5938E75-D4CB-CAA6-85B3-4B66A27FABF0}"/>
          </ac:spMkLst>
        </pc:spChg>
        <pc:spChg chg="add mod">
          <ac:chgData name="cristianlopezruano90@gmail.com" userId="821047e9949cbc64" providerId="LiveId" clId="{CC0EC9C8-53C8-4D2B-9751-9F699F1D3CE9}" dt="2023-05-02T14:03:00.302" v="263"/>
          <ac:spMkLst>
            <pc:docMk/>
            <pc:sldMk cId="857920801" sldId="258"/>
            <ac:spMk id="27" creationId="{EF8E4ECF-37F8-2A52-6860-761A84A984B0}"/>
          </ac:spMkLst>
        </pc:spChg>
        <pc:spChg chg="add mod">
          <ac:chgData name="cristianlopezruano90@gmail.com" userId="821047e9949cbc64" providerId="LiveId" clId="{CC0EC9C8-53C8-4D2B-9751-9F699F1D3CE9}" dt="2023-05-02T14:01:16.248" v="216" actId="1076"/>
          <ac:spMkLst>
            <pc:docMk/>
            <pc:sldMk cId="857920801" sldId="258"/>
            <ac:spMk id="28" creationId="{1B912035-B92C-C0AE-F75D-19EF77C47ECF}"/>
          </ac:spMkLst>
        </pc:spChg>
        <pc:spChg chg="add mod">
          <ac:chgData name="cristianlopezruano90@gmail.com" userId="821047e9949cbc64" providerId="LiveId" clId="{CC0EC9C8-53C8-4D2B-9751-9F699F1D3CE9}" dt="2023-05-02T14:06:02.248" v="291" actId="14100"/>
          <ac:spMkLst>
            <pc:docMk/>
            <pc:sldMk cId="857920801" sldId="258"/>
            <ac:spMk id="29" creationId="{5DFE6A6F-C155-949C-626A-2B5B348EF97D}"/>
          </ac:spMkLst>
        </pc:spChg>
        <pc:picChg chg="add mod">
          <ac:chgData name="cristianlopezruano90@gmail.com" userId="821047e9949cbc64" providerId="LiveId" clId="{CC0EC9C8-53C8-4D2B-9751-9F699F1D3CE9}" dt="2023-05-02T14:00:02.326" v="187" actId="1076"/>
          <ac:picMkLst>
            <pc:docMk/>
            <pc:sldMk cId="857920801" sldId="258"/>
            <ac:picMk id="24" creationId="{A68BD093-199E-857F-E7E5-7CEE32B2B39F}"/>
          </ac:picMkLst>
        </pc:picChg>
        <pc:cxnChg chg="add mod">
          <ac:chgData name="cristianlopezruano90@gmail.com" userId="821047e9949cbc64" providerId="LiveId" clId="{CC0EC9C8-53C8-4D2B-9751-9F699F1D3CE9}" dt="2023-05-02T13:58:04.593" v="134" actId="14100"/>
          <ac:cxnSpMkLst>
            <pc:docMk/>
            <pc:sldMk cId="857920801" sldId="258"/>
            <ac:cxnSpMk id="16" creationId="{E431C11C-DB62-7ADA-001F-33962043AD31}"/>
          </ac:cxnSpMkLst>
        </pc:cxnChg>
        <pc:cxnChg chg="add mod">
          <ac:chgData name="cristianlopezruano90@gmail.com" userId="821047e9949cbc64" providerId="LiveId" clId="{CC0EC9C8-53C8-4D2B-9751-9F699F1D3CE9}" dt="2023-05-02T13:59:11.016" v="169" actId="14100"/>
          <ac:cxnSpMkLst>
            <pc:docMk/>
            <pc:sldMk cId="857920801" sldId="258"/>
            <ac:cxnSpMk id="20" creationId="{7D2B690B-10BC-E0BC-815D-8BF8DE5E7A8A}"/>
          </ac:cxnSpMkLst>
        </pc:cxnChg>
        <pc:cxnChg chg="add mod">
          <ac:chgData name="cristianlopezruano90@gmail.com" userId="821047e9949cbc64" providerId="LiveId" clId="{CC0EC9C8-53C8-4D2B-9751-9F699F1D3CE9}" dt="2023-05-02T14:00:00.737" v="186" actId="1076"/>
          <ac:cxnSpMkLst>
            <pc:docMk/>
            <pc:sldMk cId="857920801" sldId="258"/>
            <ac:cxnSpMk id="25" creationId="{7D79C5C6-0763-F67D-4987-D667A43FE841}"/>
          </ac:cxnSpMkLst>
        </pc:cxnChg>
      </pc:sldChg>
      <pc:sldChg chg="addSp delSp modSp add mod modAnim">
        <pc:chgData name="cristianlopezruano90@gmail.com" userId="821047e9949cbc64" providerId="LiveId" clId="{CC0EC9C8-53C8-4D2B-9751-9F699F1D3CE9}" dt="2023-05-02T15:50:20.990" v="369" actId="20577"/>
        <pc:sldMkLst>
          <pc:docMk/>
          <pc:sldMk cId="149472982" sldId="259"/>
        </pc:sldMkLst>
        <pc:spChg chg="del">
          <ac:chgData name="cristianlopezruano90@gmail.com" userId="821047e9949cbc64" providerId="LiveId" clId="{CC0EC9C8-53C8-4D2B-9751-9F699F1D3CE9}" dt="2023-05-02T14:01:45.437" v="220" actId="478"/>
          <ac:spMkLst>
            <pc:docMk/>
            <pc:sldMk cId="149472982" sldId="259"/>
            <ac:spMk id="2" creationId="{8F3B91D8-97B8-A2AE-0FFE-3D392FB1359B}"/>
          </ac:spMkLst>
        </pc:spChg>
        <pc:spChg chg="del">
          <ac:chgData name="cristianlopezruano90@gmail.com" userId="821047e9949cbc64" providerId="LiveId" clId="{CC0EC9C8-53C8-4D2B-9751-9F699F1D3CE9}" dt="2023-05-02T14:01:45.437" v="220" actId="478"/>
          <ac:spMkLst>
            <pc:docMk/>
            <pc:sldMk cId="149472982" sldId="259"/>
            <ac:spMk id="3" creationId="{720ED9C2-C32C-ACF6-AC09-62A635438E13}"/>
          </ac:spMkLst>
        </pc:spChg>
        <pc:spChg chg="del">
          <ac:chgData name="cristianlopezruano90@gmail.com" userId="821047e9949cbc64" providerId="LiveId" clId="{CC0EC9C8-53C8-4D2B-9751-9F699F1D3CE9}" dt="2023-05-02T14:01:45.437" v="220" actId="478"/>
          <ac:spMkLst>
            <pc:docMk/>
            <pc:sldMk cId="149472982" sldId="259"/>
            <ac:spMk id="7" creationId="{24E56B17-6ADE-A1F2-AA29-C9D48F7B7A30}"/>
          </ac:spMkLst>
        </pc:spChg>
        <pc:spChg chg="del">
          <ac:chgData name="cristianlopezruano90@gmail.com" userId="821047e9949cbc64" providerId="LiveId" clId="{CC0EC9C8-53C8-4D2B-9751-9F699F1D3CE9}" dt="2023-05-02T14:01:45.437" v="220" actId="478"/>
          <ac:spMkLst>
            <pc:docMk/>
            <pc:sldMk cId="149472982" sldId="259"/>
            <ac:spMk id="8" creationId="{84223436-10B6-6095-494F-44D94FF22891}"/>
          </ac:spMkLst>
        </pc:spChg>
        <pc:spChg chg="add del mod">
          <ac:chgData name="cristianlopezruano90@gmail.com" userId="821047e9949cbc64" providerId="LiveId" clId="{CC0EC9C8-53C8-4D2B-9751-9F699F1D3CE9}" dt="2023-05-02T14:01:49.715" v="222" actId="478"/>
          <ac:spMkLst>
            <pc:docMk/>
            <pc:sldMk cId="149472982" sldId="259"/>
            <ac:spMk id="9" creationId="{93440F64-787A-B9E8-FDBC-A4392FA06719}"/>
          </ac:spMkLst>
        </pc:spChg>
        <pc:spChg chg="add mod">
          <ac:chgData name="cristianlopezruano90@gmail.com" userId="821047e9949cbc64" providerId="LiveId" clId="{CC0EC9C8-53C8-4D2B-9751-9F699F1D3CE9}" dt="2023-05-02T15:50:20.990" v="369" actId="20577"/>
          <ac:spMkLst>
            <pc:docMk/>
            <pc:sldMk cId="149472982" sldId="259"/>
            <ac:spMk id="11" creationId="{BB703094-4E4E-183F-2574-596DFFEE9FD8}"/>
          </ac:spMkLst>
        </pc:spChg>
        <pc:spChg chg="add mod">
          <ac:chgData name="cristianlopezruano90@gmail.com" userId="821047e9949cbc64" providerId="LiveId" clId="{CC0EC9C8-53C8-4D2B-9751-9F699F1D3CE9}" dt="2023-05-02T14:04:15.094" v="283" actId="207"/>
          <ac:spMkLst>
            <pc:docMk/>
            <pc:sldMk cId="149472982" sldId="259"/>
            <ac:spMk id="13" creationId="{FDDD3792-EB66-0B25-D003-7DDF62C8583B}"/>
          </ac:spMkLst>
        </pc:spChg>
        <pc:spChg chg="del">
          <ac:chgData name="cristianlopezruano90@gmail.com" userId="821047e9949cbc64" providerId="LiveId" clId="{CC0EC9C8-53C8-4D2B-9751-9F699F1D3CE9}" dt="2023-05-02T14:01:45.437" v="220" actId="478"/>
          <ac:spMkLst>
            <pc:docMk/>
            <pc:sldMk cId="149472982" sldId="259"/>
            <ac:spMk id="18" creationId="{6AF239AE-40E5-C965-45A1-B07603D6FA4E}"/>
          </ac:spMkLst>
        </pc:spChg>
        <pc:spChg chg="del">
          <ac:chgData name="cristianlopezruano90@gmail.com" userId="821047e9949cbc64" providerId="LiveId" clId="{CC0EC9C8-53C8-4D2B-9751-9F699F1D3CE9}" dt="2023-05-02T14:01:45.437" v="220" actId="478"/>
          <ac:spMkLst>
            <pc:docMk/>
            <pc:sldMk cId="149472982" sldId="259"/>
            <ac:spMk id="19" creationId="{E4CAE068-41F8-D5E1-79A7-877DC011E653}"/>
          </ac:spMkLst>
        </pc:spChg>
        <pc:spChg chg="del">
          <ac:chgData name="cristianlopezruano90@gmail.com" userId="821047e9949cbc64" providerId="LiveId" clId="{CC0EC9C8-53C8-4D2B-9751-9F699F1D3CE9}" dt="2023-05-02T14:01:45.437" v="220" actId="478"/>
          <ac:spMkLst>
            <pc:docMk/>
            <pc:sldMk cId="149472982" sldId="259"/>
            <ac:spMk id="21" creationId="{E5938E75-D4CB-CAA6-85B3-4B66A27FABF0}"/>
          </ac:spMkLst>
        </pc:spChg>
        <pc:spChg chg="del">
          <ac:chgData name="cristianlopezruano90@gmail.com" userId="821047e9949cbc64" providerId="LiveId" clId="{CC0EC9C8-53C8-4D2B-9751-9F699F1D3CE9}" dt="2023-05-02T14:01:47.508" v="221" actId="478"/>
          <ac:spMkLst>
            <pc:docMk/>
            <pc:sldMk cId="149472982" sldId="259"/>
            <ac:spMk id="27" creationId="{EF8E4ECF-37F8-2A52-6860-761A84A984B0}"/>
          </ac:spMkLst>
        </pc:spChg>
        <pc:spChg chg="del">
          <ac:chgData name="cristianlopezruano90@gmail.com" userId="821047e9949cbc64" providerId="LiveId" clId="{CC0EC9C8-53C8-4D2B-9751-9F699F1D3CE9}" dt="2023-05-02T14:01:45.437" v="220" actId="478"/>
          <ac:spMkLst>
            <pc:docMk/>
            <pc:sldMk cId="149472982" sldId="259"/>
            <ac:spMk id="28" creationId="{1B912035-B92C-C0AE-F75D-19EF77C47ECF}"/>
          </ac:spMkLst>
        </pc:spChg>
        <pc:spChg chg="del">
          <ac:chgData name="cristianlopezruano90@gmail.com" userId="821047e9949cbc64" providerId="LiveId" clId="{CC0EC9C8-53C8-4D2B-9751-9F699F1D3CE9}" dt="2023-05-02T14:01:45.437" v="220" actId="478"/>
          <ac:spMkLst>
            <pc:docMk/>
            <pc:sldMk cId="149472982" sldId="259"/>
            <ac:spMk id="29" creationId="{5DFE6A6F-C155-949C-626A-2B5B348EF97D}"/>
          </ac:spMkLst>
        </pc:spChg>
        <pc:picChg chg="del">
          <ac:chgData name="cristianlopezruano90@gmail.com" userId="821047e9949cbc64" providerId="LiveId" clId="{CC0EC9C8-53C8-4D2B-9751-9F699F1D3CE9}" dt="2023-05-02T14:01:45.437" v="220" actId="478"/>
          <ac:picMkLst>
            <pc:docMk/>
            <pc:sldMk cId="149472982" sldId="259"/>
            <ac:picMk id="24" creationId="{A68BD093-199E-857F-E7E5-7CEE32B2B39F}"/>
          </ac:picMkLst>
        </pc:picChg>
        <pc:cxnChg chg="del mod">
          <ac:chgData name="cristianlopezruano90@gmail.com" userId="821047e9949cbc64" providerId="LiveId" clId="{CC0EC9C8-53C8-4D2B-9751-9F699F1D3CE9}" dt="2023-05-02T14:01:45.437" v="220" actId="478"/>
          <ac:cxnSpMkLst>
            <pc:docMk/>
            <pc:sldMk cId="149472982" sldId="259"/>
            <ac:cxnSpMk id="16" creationId="{E431C11C-DB62-7ADA-001F-33962043AD31}"/>
          </ac:cxnSpMkLst>
        </pc:cxnChg>
        <pc:cxnChg chg="del">
          <ac:chgData name="cristianlopezruano90@gmail.com" userId="821047e9949cbc64" providerId="LiveId" clId="{CC0EC9C8-53C8-4D2B-9751-9F699F1D3CE9}" dt="2023-05-02T14:01:45.437" v="220" actId="478"/>
          <ac:cxnSpMkLst>
            <pc:docMk/>
            <pc:sldMk cId="149472982" sldId="259"/>
            <ac:cxnSpMk id="20" creationId="{7D2B690B-10BC-E0BC-815D-8BF8DE5E7A8A}"/>
          </ac:cxnSpMkLst>
        </pc:cxnChg>
        <pc:cxnChg chg="del">
          <ac:chgData name="cristianlopezruano90@gmail.com" userId="821047e9949cbc64" providerId="LiveId" clId="{CC0EC9C8-53C8-4D2B-9751-9F699F1D3CE9}" dt="2023-05-02T14:01:45.437" v="220" actId="478"/>
          <ac:cxnSpMkLst>
            <pc:docMk/>
            <pc:sldMk cId="149472982" sldId="259"/>
            <ac:cxnSpMk id="25" creationId="{7D79C5C6-0763-F67D-4987-D667A43FE841}"/>
          </ac:cxnSpMkLst>
        </pc:cxnChg>
      </pc:sldChg>
      <pc:sldChg chg="addSp delSp modSp add mod modAnim">
        <pc:chgData name="cristianlopezruano90@gmail.com" userId="821047e9949cbc64" providerId="LiveId" clId="{CC0EC9C8-53C8-4D2B-9751-9F699F1D3CE9}" dt="2023-05-02T15:49:18.044" v="368"/>
        <pc:sldMkLst>
          <pc:docMk/>
          <pc:sldMk cId="3228421749" sldId="260"/>
        </pc:sldMkLst>
        <pc:spChg chg="del">
          <ac:chgData name="cristianlopezruano90@gmail.com" userId="821047e9949cbc64" providerId="LiveId" clId="{CC0EC9C8-53C8-4D2B-9751-9F699F1D3CE9}" dt="2023-05-02T14:05:44.599" v="286" actId="478"/>
          <ac:spMkLst>
            <pc:docMk/>
            <pc:sldMk cId="3228421749" sldId="260"/>
            <ac:spMk id="2" creationId="{8F3B91D8-97B8-A2AE-0FFE-3D392FB1359B}"/>
          </ac:spMkLst>
        </pc:spChg>
        <pc:spChg chg="mod">
          <ac:chgData name="cristianlopezruano90@gmail.com" userId="821047e9949cbc64" providerId="LiveId" clId="{CC0EC9C8-53C8-4D2B-9751-9F699F1D3CE9}" dt="2023-05-02T14:06:20.933" v="297" actId="20577"/>
          <ac:spMkLst>
            <pc:docMk/>
            <pc:sldMk cId="3228421749" sldId="260"/>
            <ac:spMk id="3" creationId="{720ED9C2-C32C-ACF6-AC09-62A635438E13}"/>
          </ac:spMkLst>
        </pc:spChg>
        <pc:spChg chg="del">
          <ac:chgData name="cristianlopezruano90@gmail.com" userId="821047e9949cbc64" providerId="LiveId" clId="{CC0EC9C8-53C8-4D2B-9751-9F699F1D3CE9}" dt="2023-05-02T14:05:48.002" v="288" actId="478"/>
          <ac:spMkLst>
            <pc:docMk/>
            <pc:sldMk cId="3228421749" sldId="260"/>
            <ac:spMk id="7" creationId="{24E56B17-6ADE-A1F2-AA29-C9D48F7B7A30}"/>
          </ac:spMkLst>
        </pc:spChg>
        <pc:spChg chg="mod">
          <ac:chgData name="cristianlopezruano90@gmail.com" userId="821047e9949cbc64" providerId="LiveId" clId="{CC0EC9C8-53C8-4D2B-9751-9F699F1D3CE9}" dt="2023-05-02T14:06:29.289" v="298" actId="20577"/>
          <ac:spMkLst>
            <pc:docMk/>
            <pc:sldMk cId="3228421749" sldId="260"/>
            <ac:spMk id="8" creationId="{84223436-10B6-6095-494F-44D94FF22891}"/>
          </ac:spMkLst>
        </pc:spChg>
        <pc:spChg chg="add del mod">
          <ac:chgData name="cristianlopezruano90@gmail.com" userId="821047e9949cbc64" providerId="LiveId" clId="{CC0EC9C8-53C8-4D2B-9751-9F699F1D3CE9}" dt="2023-05-02T14:05:45.809" v="287" actId="478"/>
          <ac:spMkLst>
            <pc:docMk/>
            <pc:sldMk cId="3228421749" sldId="260"/>
            <ac:spMk id="9" creationId="{8CF9F445-5071-6702-C763-3EFBD84A3E61}"/>
          </ac:spMkLst>
        </pc:spChg>
        <pc:spChg chg="mod">
          <ac:chgData name="cristianlopezruano90@gmail.com" userId="821047e9949cbc64" providerId="LiveId" clId="{CC0EC9C8-53C8-4D2B-9751-9F699F1D3CE9}" dt="2023-05-02T14:06:43.868" v="301" actId="20577"/>
          <ac:spMkLst>
            <pc:docMk/>
            <pc:sldMk cId="3228421749" sldId="260"/>
            <ac:spMk id="18" creationId="{6AF239AE-40E5-C965-45A1-B07603D6FA4E}"/>
          </ac:spMkLst>
        </pc:spChg>
        <pc:spChg chg="mod">
          <ac:chgData name="cristianlopezruano90@gmail.com" userId="821047e9949cbc64" providerId="LiveId" clId="{CC0EC9C8-53C8-4D2B-9751-9F699F1D3CE9}" dt="2023-05-02T14:06:12.737" v="292" actId="1076"/>
          <ac:spMkLst>
            <pc:docMk/>
            <pc:sldMk cId="3228421749" sldId="260"/>
            <ac:spMk id="19" creationId="{E4CAE068-41F8-D5E1-79A7-877DC011E653}"/>
          </ac:spMkLst>
        </pc:spChg>
        <pc:spChg chg="mod">
          <ac:chgData name="cristianlopezruano90@gmail.com" userId="821047e9949cbc64" providerId="LiveId" clId="{CC0EC9C8-53C8-4D2B-9751-9F699F1D3CE9}" dt="2023-05-02T14:06:56.792" v="304" actId="20577"/>
          <ac:spMkLst>
            <pc:docMk/>
            <pc:sldMk cId="3228421749" sldId="260"/>
            <ac:spMk id="21" creationId="{E5938E75-D4CB-CAA6-85B3-4B66A27FABF0}"/>
          </ac:spMkLst>
        </pc:spChg>
        <pc:spChg chg="mod">
          <ac:chgData name="cristianlopezruano90@gmail.com" userId="821047e9949cbc64" providerId="LiveId" clId="{CC0EC9C8-53C8-4D2B-9751-9F699F1D3CE9}" dt="2023-05-02T14:07:51.311" v="314" actId="1076"/>
          <ac:spMkLst>
            <pc:docMk/>
            <pc:sldMk cId="3228421749" sldId="260"/>
            <ac:spMk id="27" creationId="{EF8E4ECF-37F8-2A52-6860-761A84A984B0}"/>
          </ac:spMkLst>
        </pc:spChg>
        <pc:spChg chg="mod">
          <ac:chgData name="cristianlopezruano90@gmail.com" userId="821047e9949cbc64" providerId="LiveId" clId="{CC0EC9C8-53C8-4D2B-9751-9F699F1D3CE9}" dt="2023-05-02T14:06:12.737" v="292" actId="1076"/>
          <ac:spMkLst>
            <pc:docMk/>
            <pc:sldMk cId="3228421749" sldId="260"/>
            <ac:spMk id="28" creationId="{1B912035-B92C-C0AE-F75D-19EF77C47ECF}"/>
          </ac:spMkLst>
        </pc:spChg>
        <pc:spChg chg="mod">
          <ac:chgData name="cristianlopezruano90@gmail.com" userId="821047e9949cbc64" providerId="LiveId" clId="{CC0EC9C8-53C8-4D2B-9751-9F699F1D3CE9}" dt="2023-05-02T14:07:51.311" v="314" actId="1076"/>
          <ac:spMkLst>
            <pc:docMk/>
            <pc:sldMk cId="3228421749" sldId="260"/>
            <ac:spMk id="29" creationId="{5DFE6A6F-C155-949C-626A-2B5B348EF97D}"/>
          </ac:spMkLst>
        </pc:spChg>
        <pc:picChg chg="add mod">
          <ac:chgData name="cristianlopezruano90@gmail.com" userId="821047e9949cbc64" providerId="LiveId" clId="{CC0EC9C8-53C8-4D2B-9751-9F699F1D3CE9}" dt="2023-05-02T14:07:08.352" v="307" actId="1076"/>
          <ac:picMkLst>
            <pc:docMk/>
            <pc:sldMk cId="3228421749" sldId="260"/>
            <ac:picMk id="11" creationId="{0646E852-9084-1AC9-369A-0499FA19567E}"/>
          </ac:picMkLst>
        </pc:picChg>
        <pc:picChg chg="del mod">
          <ac:chgData name="cristianlopezruano90@gmail.com" userId="821047e9949cbc64" providerId="LiveId" clId="{CC0EC9C8-53C8-4D2B-9751-9F699F1D3CE9}" dt="2023-05-02T14:07:05.379" v="305" actId="478"/>
          <ac:picMkLst>
            <pc:docMk/>
            <pc:sldMk cId="3228421749" sldId="260"/>
            <ac:picMk id="24" creationId="{A68BD093-199E-857F-E7E5-7CEE32B2B39F}"/>
          </ac:picMkLst>
        </pc:picChg>
        <pc:cxnChg chg="mod">
          <ac:chgData name="cristianlopezruano90@gmail.com" userId="821047e9949cbc64" providerId="LiveId" clId="{CC0EC9C8-53C8-4D2B-9751-9F699F1D3CE9}" dt="2023-05-02T14:06:12.737" v="292" actId="1076"/>
          <ac:cxnSpMkLst>
            <pc:docMk/>
            <pc:sldMk cId="3228421749" sldId="260"/>
            <ac:cxnSpMk id="16" creationId="{E431C11C-DB62-7ADA-001F-33962043AD31}"/>
          </ac:cxnSpMkLst>
        </pc:cxnChg>
        <pc:cxnChg chg="mod">
          <ac:chgData name="cristianlopezruano90@gmail.com" userId="821047e9949cbc64" providerId="LiveId" clId="{CC0EC9C8-53C8-4D2B-9751-9F699F1D3CE9}" dt="2023-05-02T14:06:12.737" v="292" actId="1076"/>
          <ac:cxnSpMkLst>
            <pc:docMk/>
            <pc:sldMk cId="3228421749" sldId="260"/>
            <ac:cxnSpMk id="20" creationId="{7D2B690B-10BC-E0BC-815D-8BF8DE5E7A8A}"/>
          </ac:cxnSpMkLst>
        </pc:cxnChg>
        <pc:cxnChg chg="mod">
          <ac:chgData name="cristianlopezruano90@gmail.com" userId="821047e9949cbc64" providerId="LiveId" clId="{CC0EC9C8-53C8-4D2B-9751-9F699F1D3CE9}" dt="2023-05-02T14:06:12.737" v="292" actId="1076"/>
          <ac:cxnSpMkLst>
            <pc:docMk/>
            <pc:sldMk cId="3228421749" sldId="260"/>
            <ac:cxnSpMk id="25" creationId="{7D79C5C6-0763-F67D-4987-D667A43FE841}"/>
          </ac:cxnSpMkLst>
        </pc:cxnChg>
      </pc:sldChg>
      <pc:sldChg chg="modSp add mod modAnim">
        <pc:chgData name="cristianlopezruano90@gmail.com" userId="821047e9949cbc64" providerId="LiveId" clId="{CC0EC9C8-53C8-4D2B-9751-9F699F1D3CE9}" dt="2023-05-02T15:50:26.051" v="370" actId="20577"/>
        <pc:sldMkLst>
          <pc:docMk/>
          <pc:sldMk cId="1226814067" sldId="261"/>
        </pc:sldMkLst>
        <pc:spChg chg="mod">
          <ac:chgData name="cristianlopezruano90@gmail.com" userId="821047e9949cbc64" providerId="LiveId" clId="{CC0EC9C8-53C8-4D2B-9751-9F699F1D3CE9}" dt="2023-05-02T15:50:26.051" v="370" actId="20577"/>
          <ac:spMkLst>
            <pc:docMk/>
            <pc:sldMk cId="1226814067" sldId="261"/>
            <ac:spMk id="11" creationId="{BB703094-4E4E-183F-2574-596DFFEE9FD8}"/>
          </ac:spMkLst>
        </pc:spChg>
        <pc:spChg chg="mod">
          <ac:chgData name="cristianlopezruano90@gmail.com" userId="821047e9949cbc64" providerId="LiveId" clId="{CC0EC9C8-53C8-4D2B-9751-9F699F1D3CE9}" dt="2023-05-02T14:10:58.432" v="345" actId="14100"/>
          <ac:spMkLst>
            <pc:docMk/>
            <pc:sldMk cId="1226814067" sldId="261"/>
            <ac:spMk id="13" creationId="{FDDD3792-EB66-0B25-D003-7DDF62C858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8BAA-7DA2-6DDC-86A8-70BDF4BC7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E8586-A383-053C-DF79-44AC94A00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3B9FA-F047-7293-01AB-91C72149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87DA-48B8-4053-9577-55C8170DD4A0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74CDC-330C-AA0D-B085-DA514441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15F5F-33C6-B599-4232-49796705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2BD8-D920-4E62-B545-35F273089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5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9C104-D99E-9632-33C5-4C2EFBDE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AB39B-B22E-7071-230E-AE52E6F6A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234F3-0AED-E600-70DB-D856345B6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87DA-48B8-4053-9577-55C8170DD4A0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2AB7D-1283-A41B-8282-48936023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6C1C7-8E7F-9FC8-F5EF-7A073766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2BD8-D920-4E62-B545-35F273089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1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DE0D8-3D4E-3665-264C-485D51227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D9F1A-853D-BAA0-BE5F-5E438C4E5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6F694-19B8-E2EE-DC16-7ACC511C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87DA-48B8-4053-9577-55C8170DD4A0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9B8CD-2BC6-DE6E-8C98-508FE6907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9879D-90C1-9E08-9CEC-4AC2F9B7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2BD8-D920-4E62-B545-35F273089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8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F0DA-2323-DED3-4BA9-EBA2D4421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F2A05-80B2-E865-5FAD-EB5A327A6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DA0B8-6EDE-AC82-5EBF-767053242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87DA-48B8-4053-9577-55C8170DD4A0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43681-C619-0F69-5F2F-4E25471D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432D3-7AD6-6CB4-D331-A3A94F38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2BD8-D920-4E62-B545-35F273089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DCF90-EF52-BFBC-73C1-176C69EE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30F44-316C-3A4F-DC3C-92F8F04B6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A9A9E-F00C-C70F-6983-5B1B809E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87DA-48B8-4053-9577-55C8170DD4A0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DDBEC-DDB0-6942-7406-AB5E2FD12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8E9DA-E563-AE8C-E89C-FEC38AD3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2BD8-D920-4E62-B545-35F273089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7174-76FD-D920-3807-5266DF7C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5F0DF-81E5-6B79-6CD0-3C7199F67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15870-A2C2-7EA5-C073-DA6A75FA0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4DC99-D1F3-0951-5F33-A82C35EF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87DA-48B8-4053-9577-55C8170DD4A0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B8B78-885B-8EE5-AAA1-31F66A13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4623F-F6D6-A775-42AA-A4069EED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2BD8-D920-4E62-B545-35F273089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1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A709-71EF-384A-7FAA-7EFCE1DF5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3A50D-EF5E-A6B8-57E0-D34678060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CA00C-181B-9612-54B3-C49758907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15B591-ED19-2302-BE0D-9BCAEAE25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ED9D76-BB1E-87CA-4316-E245716B5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B9DFF-156F-CA91-4A6C-E747477CF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87DA-48B8-4053-9577-55C8170DD4A0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E4CBDD-91B1-8BAF-6D0D-CCF5173F0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2B9D58-4F41-C90C-D809-D44896D4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2BD8-D920-4E62-B545-35F273089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9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B19E7-CFD8-8267-F80A-20F484EC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2C1D33-0EFC-392E-2499-F451E8F18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87DA-48B8-4053-9577-55C8170DD4A0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AD9A3-C28A-A218-208A-B1EB1B66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55F3B-867A-FC78-D92D-C6EB61AB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2BD8-D920-4E62-B545-35F273089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8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3902B-C408-33B4-EAD6-203E065D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87DA-48B8-4053-9577-55C8170DD4A0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BB5902-D4DE-0095-203F-B16E7E6F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67711-75E8-1ECD-AACA-3EF16260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2BD8-D920-4E62-B545-35F273089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2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29BCA-70FA-5E19-A8C2-EB3A76818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920AA-DAAD-589F-E41F-A7A81A2A6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7094C-731B-2188-B5EB-A7E36B905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B0053-9D3D-92F9-D11E-99E7B65C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87DA-48B8-4053-9577-55C8170DD4A0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23095-D8BB-8A84-9A5C-6698C981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65E55-B5F0-FF38-83D2-8DCB56AD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2BD8-D920-4E62-B545-35F273089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5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51A3-3DE1-89CB-F315-82B5B53EA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139EBF-6AEE-7BFA-D7B6-2648AD975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0C8A9-81E9-195A-BC16-1A09030AF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17E66-7F88-3EAE-8083-4621DFEB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87DA-48B8-4053-9577-55C8170DD4A0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33202-4D62-B9ED-D5F1-681EBD10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E8E5A-54CF-DF43-ADCA-6430BD24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2BD8-D920-4E62-B545-35F273089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5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D57F38-1F9D-34D9-BA1F-B2B847813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E87DF-D501-E8FE-42B5-5462A7FAD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817F3-3602-84DE-0C1B-B35E791AD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887DA-48B8-4053-9577-55C8170DD4A0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B3B90-C118-59EB-1072-831CBCE32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B6C76-8571-C184-2E16-8E665B7F8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F2BD8-D920-4E62-B545-35F273089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8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le of newspapers">
            <a:extLst>
              <a:ext uri="{FF2B5EF4-FFF2-40B4-BE49-F238E27FC236}">
                <a16:creationId xmlns:a16="http://schemas.microsoft.com/office/drawing/2014/main" id="{58119700-AE79-00D3-A4CE-5E0CB4FDC7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73" b="2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B91D8-97B8-A2AE-0FFE-3D392FB13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473" y="2950387"/>
            <a:ext cx="3052293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Apriori for News</a:t>
            </a:r>
          </a:p>
        </p:txBody>
      </p:sp>
    </p:spTree>
    <p:extLst>
      <p:ext uri="{BB962C8B-B14F-4D97-AF65-F5344CB8AC3E}">
        <p14:creationId xmlns:p14="http://schemas.microsoft.com/office/powerpoint/2010/main" val="121982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B91D8-97B8-A2AE-0FFE-3D392FB13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215" y="973034"/>
            <a:ext cx="3392385" cy="487632"/>
          </a:xfrm>
        </p:spPr>
        <p:txBody>
          <a:bodyPr>
            <a:normAutofit/>
          </a:bodyPr>
          <a:lstStyle/>
          <a:p>
            <a:pPr algn="l"/>
            <a:r>
              <a:rPr lang="en-US" sz="2500" b="1" dirty="0"/>
              <a:t>Step 1.</a:t>
            </a:r>
            <a:r>
              <a:rPr lang="en-US" sz="2500" dirty="0"/>
              <a:t> Load sentences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AD2490-48C8-D4DC-F13E-030AFBF046C2}"/>
              </a:ext>
            </a:extLst>
          </p:cNvPr>
          <p:cNvSpPr txBox="1">
            <a:spLocks/>
          </p:cNvSpPr>
          <p:nvPr/>
        </p:nvSpPr>
        <p:spPr>
          <a:xfrm>
            <a:off x="166255" y="27592"/>
            <a:ext cx="11852563" cy="5700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>
                <a:solidFill>
                  <a:srgbClr val="FF0000"/>
                </a:solidFill>
              </a:rPr>
              <a:t>Apriori</a:t>
            </a:r>
            <a:r>
              <a:rPr lang="en-US" sz="4000" dirty="0">
                <a:solidFill>
                  <a:srgbClr val="FF0000"/>
                </a:solidFill>
              </a:rPr>
              <a:t> - Steps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476DF9-72C0-3768-59F7-1DB6C1D1C000}"/>
              </a:ext>
            </a:extLst>
          </p:cNvPr>
          <p:cNvCxnSpPr/>
          <p:nvPr/>
        </p:nvCxnSpPr>
        <p:spPr>
          <a:xfrm>
            <a:off x="249382" y="597649"/>
            <a:ext cx="117694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4E56B17-6ADE-A1F2-AA29-C9D48F7B7A30}"/>
              </a:ext>
            </a:extLst>
          </p:cNvPr>
          <p:cNvSpPr txBox="1">
            <a:spLocks/>
          </p:cNvSpPr>
          <p:nvPr/>
        </p:nvSpPr>
        <p:spPr>
          <a:xfrm>
            <a:off x="1379517" y="1570700"/>
            <a:ext cx="3392385" cy="4876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/>
              <a:t>Split in real and fake news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50BA2DD-3882-A505-3261-E1C96D9BA7EB}"/>
              </a:ext>
            </a:extLst>
          </p:cNvPr>
          <p:cNvSpPr txBox="1">
            <a:spLocks/>
          </p:cNvSpPr>
          <p:nvPr/>
        </p:nvSpPr>
        <p:spPr>
          <a:xfrm>
            <a:off x="265215" y="2168366"/>
            <a:ext cx="5624946" cy="4876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b="1" dirty="0"/>
              <a:t>Step 2.</a:t>
            </a:r>
            <a:r>
              <a:rPr lang="en-US" sz="2500" dirty="0"/>
              <a:t> Convert sentences to transactions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1BB90C1-4D6E-1138-F009-522F09E8CEFF}"/>
              </a:ext>
            </a:extLst>
          </p:cNvPr>
          <p:cNvSpPr txBox="1">
            <a:spLocks/>
          </p:cNvSpPr>
          <p:nvPr/>
        </p:nvSpPr>
        <p:spPr>
          <a:xfrm>
            <a:off x="1379517" y="2870125"/>
            <a:ext cx="6208815" cy="4876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300" dirty="0"/>
              <a:t>In each sentence, we split it into individual items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390993-4FDE-EF40-98C3-698F9D5D90DC}"/>
              </a:ext>
            </a:extLst>
          </p:cNvPr>
          <p:cNvSpPr txBox="1">
            <a:spLocks/>
          </p:cNvSpPr>
          <p:nvPr/>
        </p:nvSpPr>
        <p:spPr>
          <a:xfrm>
            <a:off x="249382" y="3479322"/>
            <a:ext cx="5090556" cy="4876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b="1" dirty="0"/>
              <a:t>Step 3.</a:t>
            </a:r>
            <a:r>
              <a:rPr lang="en-US" sz="2500" dirty="0"/>
              <a:t> Create transaction dataset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C0BB2AC-DF55-1E62-34D9-AC0059924F33}"/>
              </a:ext>
            </a:extLst>
          </p:cNvPr>
          <p:cNvSpPr txBox="1">
            <a:spLocks/>
          </p:cNvSpPr>
          <p:nvPr/>
        </p:nvSpPr>
        <p:spPr>
          <a:xfrm>
            <a:off x="1363685" y="4086991"/>
            <a:ext cx="7637812" cy="4876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300" dirty="0"/>
              <a:t>The data is converted to a convenient type for further analysis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21DCA3-147D-AC15-C179-60E8F126D0DD}"/>
              </a:ext>
            </a:extLst>
          </p:cNvPr>
          <p:cNvSpPr txBox="1">
            <a:spLocks/>
          </p:cNvSpPr>
          <p:nvPr/>
        </p:nvSpPr>
        <p:spPr>
          <a:xfrm>
            <a:off x="265215" y="4716284"/>
            <a:ext cx="5090556" cy="4876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b="1" dirty="0"/>
              <a:t>Step 4.</a:t>
            </a:r>
            <a:r>
              <a:rPr lang="en-US" sz="2500" dirty="0"/>
              <a:t> Apply </a:t>
            </a:r>
            <a:r>
              <a:rPr lang="en-US" sz="2500" dirty="0" err="1"/>
              <a:t>Apriori</a:t>
            </a:r>
            <a:r>
              <a:rPr lang="en-US" sz="2500" dirty="0"/>
              <a:t> algorithm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C04B2-E99E-4492-2551-EB9C7A47F008}"/>
              </a:ext>
            </a:extLst>
          </p:cNvPr>
          <p:cNvSpPr txBox="1">
            <a:spLocks/>
          </p:cNvSpPr>
          <p:nvPr/>
        </p:nvSpPr>
        <p:spPr>
          <a:xfrm>
            <a:off x="1379517" y="5323952"/>
            <a:ext cx="9676409" cy="10412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r>
              <a:rPr lang="en-US" sz="2300" dirty="0"/>
              <a:t>From the transaction dataset, a list of frequent </a:t>
            </a:r>
            <a:r>
              <a:rPr lang="en-US" sz="2300" i="1" dirty="0" err="1"/>
              <a:t>itemsets</a:t>
            </a:r>
            <a:r>
              <a:rPr lang="en-US" sz="2300" dirty="0"/>
              <a:t> is generated</a:t>
            </a:r>
          </a:p>
          <a:p>
            <a:pPr marL="342900" indent="-342900" algn="l">
              <a:buFontTx/>
              <a:buChar char="-"/>
            </a:pPr>
            <a:r>
              <a:rPr lang="en-US" sz="2300" dirty="0"/>
              <a:t>By using </a:t>
            </a:r>
            <a:r>
              <a:rPr lang="en-US" sz="2300" i="1" dirty="0"/>
              <a:t>support</a:t>
            </a:r>
            <a:r>
              <a:rPr lang="en-US" sz="2300" dirty="0"/>
              <a:t>, identify the frequent </a:t>
            </a:r>
            <a:r>
              <a:rPr lang="en-US" sz="2300" i="1" dirty="0" err="1"/>
              <a:t>itemsets</a:t>
            </a:r>
            <a:endParaRPr lang="en-US" sz="2300" i="1" dirty="0"/>
          </a:p>
          <a:p>
            <a:pPr marL="342900" indent="-342900" algn="l">
              <a:buFontTx/>
              <a:buChar char="-"/>
            </a:pPr>
            <a:r>
              <a:rPr lang="en-US" sz="2300" dirty="0"/>
              <a:t>We extract association rules from the frequent </a:t>
            </a:r>
            <a:r>
              <a:rPr lang="en-US" sz="2300" dirty="0" err="1"/>
              <a:t>itemsets</a:t>
            </a:r>
            <a:r>
              <a:rPr lang="en-US" sz="2300" dirty="0"/>
              <a:t>, by using </a:t>
            </a:r>
            <a:r>
              <a:rPr lang="en-US" sz="2300" i="1" dirty="0"/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275227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B91D8-97B8-A2AE-0FFE-3D392FB13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215" y="973034"/>
            <a:ext cx="3392385" cy="487632"/>
          </a:xfrm>
        </p:spPr>
        <p:txBody>
          <a:bodyPr>
            <a:normAutofit/>
          </a:bodyPr>
          <a:lstStyle/>
          <a:p>
            <a:pPr algn="l"/>
            <a:r>
              <a:rPr lang="en-US" sz="2500" b="1" dirty="0"/>
              <a:t>Data set:</a:t>
            </a:r>
            <a:r>
              <a:rPr lang="en-US" sz="2500" dirty="0"/>
              <a:t> 35987 news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AD2490-48C8-D4DC-F13E-030AFBF046C2}"/>
              </a:ext>
            </a:extLst>
          </p:cNvPr>
          <p:cNvSpPr txBox="1">
            <a:spLocks/>
          </p:cNvSpPr>
          <p:nvPr/>
        </p:nvSpPr>
        <p:spPr>
          <a:xfrm>
            <a:off x="166255" y="27592"/>
            <a:ext cx="11852563" cy="5700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>
                <a:solidFill>
                  <a:srgbClr val="FF0000"/>
                </a:solidFill>
              </a:rPr>
              <a:t>Apriori</a:t>
            </a:r>
            <a:r>
              <a:rPr lang="en-US" sz="4000" dirty="0">
                <a:solidFill>
                  <a:srgbClr val="FF0000"/>
                </a:solidFill>
              </a:rPr>
              <a:t> – </a:t>
            </a:r>
            <a:r>
              <a:rPr lang="en-US" sz="4000" dirty="0" err="1">
                <a:solidFill>
                  <a:srgbClr val="FF0000"/>
                </a:solidFill>
              </a:rPr>
              <a:t>GossipCop</a:t>
            </a:r>
            <a:r>
              <a:rPr lang="en-US" sz="4000" dirty="0">
                <a:solidFill>
                  <a:srgbClr val="FF0000"/>
                </a:solidFill>
              </a:rPr>
              <a:t> dataset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476DF9-72C0-3768-59F7-1DB6C1D1C000}"/>
              </a:ext>
            </a:extLst>
          </p:cNvPr>
          <p:cNvCxnSpPr/>
          <p:nvPr/>
        </p:nvCxnSpPr>
        <p:spPr>
          <a:xfrm>
            <a:off x="249382" y="597649"/>
            <a:ext cx="117694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4E56B17-6ADE-A1F2-AA29-C9D48F7B7A30}"/>
              </a:ext>
            </a:extLst>
          </p:cNvPr>
          <p:cNvSpPr txBox="1">
            <a:spLocks/>
          </p:cNvSpPr>
          <p:nvPr/>
        </p:nvSpPr>
        <p:spPr>
          <a:xfrm>
            <a:off x="1379517" y="1570699"/>
            <a:ext cx="3703122" cy="75686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r>
              <a:rPr lang="en-US" sz="2500" dirty="0"/>
              <a:t>Real news: 24575</a:t>
            </a:r>
          </a:p>
          <a:p>
            <a:pPr marL="342900" indent="-342900" algn="l">
              <a:buFontTx/>
              <a:buChar char="-"/>
            </a:pPr>
            <a:r>
              <a:rPr lang="en-US" sz="2500" dirty="0"/>
              <a:t>Fake news: 11412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20ED9C2-C32C-ACF6-AC09-62A635438E13}"/>
              </a:ext>
            </a:extLst>
          </p:cNvPr>
          <p:cNvSpPr txBox="1">
            <a:spLocks/>
          </p:cNvSpPr>
          <p:nvPr/>
        </p:nvSpPr>
        <p:spPr>
          <a:xfrm>
            <a:off x="265215" y="2621724"/>
            <a:ext cx="1527959" cy="4876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b="1" dirty="0"/>
              <a:t>Real news</a:t>
            </a:r>
            <a:r>
              <a:rPr lang="en-US" sz="25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223436-10B6-6095-494F-44D94FF22891}"/>
              </a:ext>
            </a:extLst>
          </p:cNvPr>
          <p:cNvSpPr txBox="1"/>
          <p:nvPr/>
        </p:nvSpPr>
        <p:spPr>
          <a:xfrm>
            <a:off x="1379517" y="3300609"/>
            <a:ext cx="1613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Support: ~100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31C11C-DB62-7ADA-001F-33962043AD31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992582" y="3485275"/>
            <a:ext cx="1111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AF239AE-40E5-C965-45A1-B07603D6FA4E}"/>
              </a:ext>
            </a:extLst>
          </p:cNvPr>
          <p:cNvSpPr txBox="1"/>
          <p:nvPr/>
        </p:nvSpPr>
        <p:spPr>
          <a:xfrm>
            <a:off x="4521035" y="3302847"/>
            <a:ext cx="2162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Frequent items: 421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CAE068-41F8-D5E1-79A7-877DC011E653}"/>
              </a:ext>
            </a:extLst>
          </p:cNvPr>
          <p:cNvSpPr txBox="1"/>
          <p:nvPr/>
        </p:nvSpPr>
        <p:spPr>
          <a:xfrm>
            <a:off x="1379517" y="4080167"/>
            <a:ext cx="1864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Confidence: 0.5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2B690B-10BC-E0BC-815D-8BF8DE5E7A8A}"/>
              </a:ext>
            </a:extLst>
          </p:cNvPr>
          <p:cNvCxnSpPr>
            <a:cxnSpLocks/>
          </p:cNvCxnSpPr>
          <p:nvPr/>
        </p:nvCxnSpPr>
        <p:spPr>
          <a:xfrm>
            <a:off x="3407229" y="4264833"/>
            <a:ext cx="696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5938E75-D4CB-CAA6-85B3-4B66A27FABF0}"/>
              </a:ext>
            </a:extLst>
          </p:cNvPr>
          <p:cNvSpPr txBox="1"/>
          <p:nvPr/>
        </p:nvSpPr>
        <p:spPr>
          <a:xfrm>
            <a:off x="4521035" y="4082405"/>
            <a:ext cx="2162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Rules: 61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68BD093-199E-857F-E7E5-7CEE32B2B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774" y="3669941"/>
            <a:ext cx="4023961" cy="1718095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79C5C6-0763-F67D-4987-D667A43FE841}"/>
              </a:ext>
            </a:extLst>
          </p:cNvPr>
          <p:cNvCxnSpPr>
            <a:cxnSpLocks/>
          </p:cNvCxnSpPr>
          <p:nvPr/>
        </p:nvCxnSpPr>
        <p:spPr>
          <a:xfrm>
            <a:off x="6335486" y="4264833"/>
            <a:ext cx="696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F8E4ECF-37F8-2A52-6860-761A84A984B0}"/>
              </a:ext>
            </a:extLst>
          </p:cNvPr>
          <p:cNvSpPr txBox="1"/>
          <p:nvPr/>
        </p:nvSpPr>
        <p:spPr>
          <a:xfrm>
            <a:off x="1496786" y="5911235"/>
            <a:ext cx="106952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harry, </a:t>
            </a:r>
            <a:r>
              <a:rPr lang="en-US" sz="1600" dirty="0" err="1"/>
              <a:t>selena</a:t>
            </a:r>
            <a:r>
              <a:rPr lang="en-US" sz="1600" dirty="0"/>
              <a:t>, </a:t>
            </a:r>
            <a:r>
              <a:rPr lang="en-US" sz="1600" dirty="0" err="1"/>
              <a:t>kardashian</a:t>
            </a:r>
            <a:r>
              <a:rPr lang="en-US" sz="1600" dirty="0"/>
              <a:t>, choice, housewives, carpet, wedding, </a:t>
            </a:r>
            <a:r>
              <a:rPr lang="en-US" sz="1600" dirty="0" err="1"/>
              <a:t>meghan</a:t>
            </a:r>
            <a:r>
              <a:rPr lang="en-US" sz="1600" dirty="0"/>
              <a:t>, </a:t>
            </a:r>
            <a:r>
              <a:rPr lang="en-US" sz="1600" dirty="0" err="1"/>
              <a:t>donald</a:t>
            </a:r>
            <a:r>
              <a:rPr lang="en-US" sz="1600" dirty="0"/>
              <a:t>, kylie, care, red, </a:t>
            </a:r>
            <a:r>
              <a:rPr lang="en-US" sz="1600" dirty="0" err="1"/>
              <a:t>taylor</a:t>
            </a:r>
            <a:r>
              <a:rPr lang="en-US" sz="1600" dirty="0"/>
              <a:t>, </a:t>
            </a:r>
            <a:r>
              <a:rPr lang="en-US" sz="1600" dirty="0" err="1"/>
              <a:t>kourtney</a:t>
            </a:r>
            <a:r>
              <a:rPr lang="en-US" sz="1600" dirty="0"/>
              <a:t>, health, awards, royal, </a:t>
            </a:r>
            <a:r>
              <a:rPr lang="en-US" sz="1600" dirty="0" err="1"/>
              <a:t>york</a:t>
            </a:r>
            <a:r>
              <a:rPr lang="en-US" sz="1600" dirty="0"/>
              <a:t>, </a:t>
            </a:r>
            <a:r>
              <a:rPr lang="en-US" sz="1600" dirty="0" err="1"/>
              <a:t>hillary</a:t>
            </a:r>
            <a:r>
              <a:rPr lang="en-US" sz="1600" dirty="0"/>
              <a:t>, swift, met, </a:t>
            </a:r>
            <a:r>
              <a:rPr lang="en-US" sz="1600" dirty="0" err="1"/>
              <a:t>clinton</a:t>
            </a:r>
            <a:r>
              <a:rPr lang="en-US" sz="1600" dirty="0"/>
              <a:t>, </a:t>
            </a:r>
            <a:r>
              <a:rPr lang="en-US" sz="1600" dirty="0" err="1"/>
              <a:t>obama</a:t>
            </a:r>
            <a:r>
              <a:rPr lang="en-US" sz="1600" dirty="0"/>
              <a:t>, </a:t>
            </a:r>
            <a:r>
              <a:rPr lang="en-US" sz="1600" dirty="0" err="1"/>
              <a:t>khloe</a:t>
            </a:r>
            <a:r>
              <a:rPr lang="en-US" sz="1600" dirty="0"/>
              <a:t>, prince, trump, united, music, gala, </a:t>
            </a:r>
            <a:r>
              <a:rPr lang="en-US" sz="1600" dirty="0" err="1"/>
              <a:t>markle</a:t>
            </a:r>
            <a:r>
              <a:rPr lang="en-US" sz="1600" dirty="0"/>
              <a:t>, </a:t>
            </a:r>
            <a:r>
              <a:rPr lang="en-US" sz="1600" dirty="0" err="1"/>
              <a:t>kim</a:t>
            </a:r>
            <a:r>
              <a:rPr lang="en-US" sz="1600" dirty="0"/>
              <a:t>, states, real, new, </a:t>
            </a:r>
            <a:r>
              <a:rPr lang="en-US" sz="1600" dirty="0" err="1"/>
              <a:t>barack</a:t>
            </a:r>
            <a:r>
              <a:rPr lang="en-US" sz="1600" dirty="0"/>
              <a:t>, </a:t>
            </a:r>
            <a:r>
              <a:rPr lang="en-US" sz="1600" dirty="0" err="1"/>
              <a:t>gomez</a:t>
            </a:r>
            <a:r>
              <a:rPr lang="en-US" sz="1600" dirty="0"/>
              <a:t>, </a:t>
            </a:r>
            <a:r>
              <a:rPr lang="en-US" sz="1600" dirty="0" err="1"/>
              <a:t>jenner</a:t>
            </a:r>
            <a:r>
              <a:rPr lang="en-US" sz="1600" dirty="0"/>
              <a:t>, net, worth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912035-B92C-C0AE-F75D-19EF77C47ECF}"/>
              </a:ext>
            </a:extLst>
          </p:cNvPr>
          <p:cNvSpPr txBox="1"/>
          <p:nvPr/>
        </p:nvSpPr>
        <p:spPr>
          <a:xfrm>
            <a:off x="1496786" y="5464970"/>
            <a:ext cx="1864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Detected words: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FE6A6F-C155-949C-626A-2B5B348EF97D}"/>
              </a:ext>
            </a:extLst>
          </p:cNvPr>
          <p:cNvSpPr/>
          <p:nvPr/>
        </p:nvSpPr>
        <p:spPr>
          <a:xfrm>
            <a:off x="1496786" y="5834302"/>
            <a:ext cx="10522032" cy="9079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2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8" grpId="0"/>
      <p:bldP spid="18" grpId="0"/>
      <p:bldP spid="19" grpId="0"/>
      <p:bldP spid="21" grpId="0"/>
      <p:bldP spid="27" grpId="0"/>
      <p:bldP spid="28" grpId="0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AD2490-48C8-D4DC-F13E-030AFBF046C2}"/>
              </a:ext>
            </a:extLst>
          </p:cNvPr>
          <p:cNvSpPr txBox="1">
            <a:spLocks/>
          </p:cNvSpPr>
          <p:nvPr/>
        </p:nvSpPr>
        <p:spPr>
          <a:xfrm>
            <a:off x="166255" y="27592"/>
            <a:ext cx="11852563" cy="5700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>
                <a:solidFill>
                  <a:srgbClr val="FF0000"/>
                </a:solidFill>
              </a:rPr>
              <a:t>Apriori</a:t>
            </a:r>
            <a:r>
              <a:rPr lang="en-US" sz="4000" dirty="0">
                <a:solidFill>
                  <a:srgbClr val="FF0000"/>
                </a:solidFill>
              </a:rPr>
              <a:t> – </a:t>
            </a:r>
            <a:r>
              <a:rPr lang="en-US" sz="4000" dirty="0" err="1">
                <a:solidFill>
                  <a:srgbClr val="FF0000"/>
                </a:solidFill>
              </a:rPr>
              <a:t>GossipCop</a:t>
            </a:r>
            <a:r>
              <a:rPr lang="en-US" sz="4000" dirty="0">
                <a:solidFill>
                  <a:srgbClr val="FF0000"/>
                </a:solidFill>
              </a:rPr>
              <a:t> dataset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476DF9-72C0-3768-59F7-1DB6C1D1C000}"/>
              </a:ext>
            </a:extLst>
          </p:cNvPr>
          <p:cNvCxnSpPr/>
          <p:nvPr/>
        </p:nvCxnSpPr>
        <p:spPr>
          <a:xfrm>
            <a:off x="249382" y="597649"/>
            <a:ext cx="117694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703094-4E4E-183F-2574-596DFFEE9FD8}"/>
              </a:ext>
            </a:extLst>
          </p:cNvPr>
          <p:cNvSpPr txBox="1"/>
          <p:nvPr/>
        </p:nvSpPr>
        <p:spPr>
          <a:xfrm>
            <a:off x="590549" y="1014443"/>
            <a:ext cx="111115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real news </a:t>
            </a:r>
            <a:r>
              <a:rPr lang="en-US" dirty="0"/>
              <a:t>include words related to: </a:t>
            </a:r>
          </a:p>
          <a:p>
            <a:endParaRPr lang="en-US" dirty="0"/>
          </a:p>
          <a:p>
            <a:r>
              <a:rPr lang="en-US" dirty="0"/>
              <a:t>1) </a:t>
            </a:r>
            <a:r>
              <a:rPr lang="en-US" u="sng" dirty="0"/>
              <a:t>Celebrities</a:t>
            </a:r>
            <a:r>
              <a:rPr lang="en-US" dirty="0"/>
              <a:t>: harry, </a:t>
            </a:r>
            <a:r>
              <a:rPr lang="en-US" dirty="0" err="1"/>
              <a:t>selena</a:t>
            </a:r>
            <a:r>
              <a:rPr lang="en-US" dirty="0"/>
              <a:t>, </a:t>
            </a:r>
            <a:r>
              <a:rPr lang="en-US" dirty="0" err="1"/>
              <a:t>kardashian</a:t>
            </a:r>
            <a:r>
              <a:rPr lang="en-US" dirty="0"/>
              <a:t>, </a:t>
            </a:r>
            <a:r>
              <a:rPr lang="en-US" dirty="0" err="1"/>
              <a:t>meghan</a:t>
            </a:r>
            <a:r>
              <a:rPr lang="en-US" dirty="0"/>
              <a:t>, kylie, </a:t>
            </a:r>
            <a:r>
              <a:rPr lang="en-US" dirty="0" err="1"/>
              <a:t>taylor</a:t>
            </a:r>
            <a:r>
              <a:rPr lang="en-US" dirty="0"/>
              <a:t>, </a:t>
            </a:r>
            <a:r>
              <a:rPr lang="en-US" dirty="0" err="1"/>
              <a:t>kourtney</a:t>
            </a:r>
            <a:r>
              <a:rPr lang="en-US" dirty="0"/>
              <a:t>, </a:t>
            </a:r>
            <a:r>
              <a:rPr lang="en-US" dirty="0" err="1"/>
              <a:t>khloe</a:t>
            </a:r>
            <a:r>
              <a:rPr lang="en-US" dirty="0"/>
              <a:t>, prince,  </a:t>
            </a:r>
            <a:r>
              <a:rPr lang="en-US" dirty="0" err="1"/>
              <a:t>markle</a:t>
            </a:r>
            <a:r>
              <a:rPr lang="en-US" dirty="0"/>
              <a:t>, </a:t>
            </a:r>
            <a:r>
              <a:rPr lang="en-US" dirty="0" err="1"/>
              <a:t>kim</a:t>
            </a:r>
            <a:r>
              <a:rPr lang="en-US" dirty="0"/>
              <a:t>, </a:t>
            </a:r>
            <a:r>
              <a:rPr lang="en-US" dirty="0" err="1"/>
              <a:t>gomez</a:t>
            </a:r>
            <a:r>
              <a:rPr lang="en-US" dirty="0"/>
              <a:t>, </a:t>
            </a:r>
            <a:r>
              <a:rPr lang="en-US" dirty="0" err="1"/>
              <a:t>jenner</a:t>
            </a:r>
            <a:endParaRPr lang="en-US" dirty="0"/>
          </a:p>
          <a:p>
            <a:endParaRPr lang="en-US" dirty="0"/>
          </a:p>
          <a:p>
            <a:r>
              <a:rPr lang="en-US" dirty="0"/>
              <a:t>2) </a:t>
            </a:r>
            <a:r>
              <a:rPr lang="en-US" u="sng" dirty="0"/>
              <a:t>Entertainment, music, and awards</a:t>
            </a:r>
            <a:r>
              <a:rPr lang="en-US" dirty="0"/>
              <a:t>: choice, housewives, carpet, wedding, red, health, awards, royal, met, music, gala, real, net worth</a:t>
            </a:r>
          </a:p>
          <a:p>
            <a:endParaRPr lang="en-US" dirty="0"/>
          </a:p>
          <a:p>
            <a:r>
              <a:rPr lang="en-US" dirty="0"/>
              <a:t>3) </a:t>
            </a:r>
            <a:r>
              <a:rPr lang="en-US" u="sng" dirty="0"/>
              <a:t>Political figures</a:t>
            </a:r>
            <a:r>
              <a:rPr lang="en-US" dirty="0"/>
              <a:t>: </a:t>
            </a:r>
            <a:r>
              <a:rPr lang="en-US" dirty="0" err="1"/>
              <a:t>donald</a:t>
            </a:r>
            <a:r>
              <a:rPr lang="en-US" dirty="0"/>
              <a:t>, </a:t>
            </a:r>
            <a:r>
              <a:rPr lang="en-US" dirty="0" err="1"/>
              <a:t>hillary</a:t>
            </a:r>
            <a:r>
              <a:rPr lang="en-US" dirty="0"/>
              <a:t>, </a:t>
            </a:r>
            <a:r>
              <a:rPr lang="en-US" dirty="0" err="1"/>
              <a:t>clinton</a:t>
            </a:r>
            <a:r>
              <a:rPr lang="en-US" dirty="0"/>
              <a:t>, trump, </a:t>
            </a:r>
            <a:r>
              <a:rPr lang="en-US" dirty="0" err="1"/>
              <a:t>obama</a:t>
            </a:r>
            <a:r>
              <a:rPr lang="en-US" dirty="0"/>
              <a:t>, </a:t>
            </a:r>
            <a:r>
              <a:rPr lang="en-US" dirty="0" err="1"/>
              <a:t>barack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DD3792-EB66-0B25-D003-7DDF62C8583B}"/>
              </a:ext>
            </a:extLst>
          </p:cNvPr>
          <p:cNvSpPr txBox="1"/>
          <p:nvPr/>
        </p:nvSpPr>
        <p:spPr>
          <a:xfrm>
            <a:off x="590548" y="4074663"/>
            <a:ext cx="9304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This suggests that the dataset may include news or articles related to entertainment and politics.</a:t>
            </a:r>
          </a:p>
        </p:txBody>
      </p:sp>
    </p:spTree>
    <p:extLst>
      <p:ext uri="{BB962C8B-B14F-4D97-AF65-F5344CB8AC3E}">
        <p14:creationId xmlns:p14="http://schemas.microsoft.com/office/powerpoint/2010/main" val="14947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AD2490-48C8-D4DC-F13E-030AFBF046C2}"/>
              </a:ext>
            </a:extLst>
          </p:cNvPr>
          <p:cNvSpPr txBox="1">
            <a:spLocks/>
          </p:cNvSpPr>
          <p:nvPr/>
        </p:nvSpPr>
        <p:spPr>
          <a:xfrm>
            <a:off x="166255" y="27592"/>
            <a:ext cx="11852563" cy="5700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>
                <a:solidFill>
                  <a:srgbClr val="FF0000"/>
                </a:solidFill>
              </a:rPr>
              <a:t>Apriori</a:t>
            </a:r>
            <a:r>
              <a:rPr lang="en-US" sz="4000" dirty="0">
                <a:solidFill>
                  <a:srgbClr val="FF0000"/>
                </a:solidFill>
              </a:rPr>
              <a:t> – </a:t>
            </a:r>
            <a:r>
              <a:rPr lang="en-US" sz="4000" dirty="0" err="1">
                <a:solidFill>
                  <a:srgbClr val="FF0000"/>
                </a:solidFill>
              </a:rPr>
              <a:t>GossipCop</a:t>
            </a:r>
            <a:r>
              <a:rPr lang="en-US" sz="4000" dirty="0">
                <a:solidFill>
                  <a:srgbClr val="FF0000"/>
                </a:solidFill>
              </a:rPr>
              <a:t> dataset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476DF9-72C0-3768-59F7-1DB6C1D1C000}"/>
              </a:ext>
            </a:extLst>
          </p:cNvPr>
          <p:cNvCxnSpPr/>
          <p:nvPr/>
        </p:nvCxnSpPr>
        <p:spPr>
          <a:xfrm>
            <a:off x="249382" y="597649"/>
            <a:ext cx="117694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720ED9C2-C32C-ACF6-AC09-62A635438E13}"/>
              </a:ext>
            </a:extLst>
          </p:cNvPr>
          <p:cNvSpPr txBox="1">
            <a:spLocks/>
          </p:cNvSpPr>
          <p:nvPr/>
        </p:nvSpPr>
        <p:spPr>
          <a:xfrm>
            <a:off x="265215" y="803810"/>
            <a:ext cx="1527959" cy="4876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b="1" dirty="0"/>
              <a:t>Fake news</a:t>
            </a:r>
            <a:r>
              <a:rPr lang="en-US" sz="25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223436-10B6-6095-494F-44D94FF22891}"/>
              </a:ext>
            </a:extLst>
          </p:cNvPr>
          <p:cNvSpPr txBox="1"/>
          <p:nvPr/>
        </p:nvSpPr>
        <p:spPr>
          <a:xfrm>
            <a:off x="1379517" y="1482695"/>
            <a:ext cx="1613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Support: ~50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31C11C-DB62-7ADA-001F-33962043AD31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992582" y="1667361"/>
            <a:ext cx="1111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AF239AE-40E5-C965-45A1-B07603D6FA4E}"/>
              </a:ext>
            </a:extLst>
          </p:cNvPr>
          <p:cNvSpPr txBox="1"/>
          <p:nvPr/>
        </p:nvSpPr>
        <p:spPr>
          <a:xfrm>
            <a:off x="4521035" y="1484933"/>
            <a:ext cx="2162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Frequent items: 610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CAE068-41F8-D5E1-79A7-877DC011E653}"/>
              </a:ext>
            </a:extLst>
          </p:cNvPr>
          <p:cNvSpPr txBox="1"/>
          <p:nvPr/>
        </p:nvSpPr>
        <p:spPr>
          <a:xfrm>
            <a:off x="1379517" y="2262253"/>
            <a:ext cx="1864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Confidence: 0.5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2B690B-10BC-E0BC-815D-8BF8DE5E7A8A}"/>
              </a:ext>
            </a:extLst>
          </p:cNvPr>
          <p:cNvCxnSpPr>
            <a:cxnSpLocks/>
          </p:cNvCxnSpPr>
          <p:nvPr/>
        </p:nvCxnSpPr>
        <p:spPr>
          <a:xfrm>
            <a:off x="3407229" y="2446919"/>
            <a:ext cx="696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5938E75-D4CB-CAA6-85B3-4B66A27FABF0}"/>
              </a:ext>
            </a:extLst>
          </p:cNvPr>
          <p:cNvSpPr txBox="1"/>
          <p:nvPr/>
        </p:nvSpPr>
        <p:spPr>
          <a:xfrm>
            <a:off x="4521035" y="2264491"/>
            <a:ext cx="2162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Rules: 429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79C5C6-0763-F67D-4987-D667A43FE841}"/>
              </a:ext>
            </a:extLst>
          </p:cNvPr>
          <p:cNvCxnSpPr>
            <a:cxnSpLocks/>
          </p:cNvCxnSpPr>
          <p:nvPr/>
        </p:nvCxnSpPr>
        <p:spPr>
          <a:xfrm>
            <a:off x="6335486" y="2446919"/>
            <a:ext cx="696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F8E4ECF-37F8-2A52-6860-761A84A984B0}"/>
              </a:ext>
            </a:extLst>
          </p:cNvPr>
          <p:cNvSpPr txBox="1"/>
          <p:nvPr/>
        </p:nvSpPr>
        <p:spPr>
          <a:xfrm>
            <a:off x="1483179" y="4339210"/>
            <a:ext cx="104013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illegal, </a:t>
            </a:r>
            <a:r>
              <a:rPr lang="en-US" sz="1600" dirty="0" err="1"/>
              <a:t>caitlyn</a:t>
            </a:r>
            <a:r>
              <a:rPr lang="en-US" sz="1600" dirty="0"/>
              <a:t>, </a:t>
            </a:r>
            <a:r>
              <a:rPr lang="en-US" sz="1600" dirty="0" err="1"/>
              <a:t>travis</a:t>
            </a:r>
            <a:r>
              <a:rPr lang="en-US" sz="1600" dirty="0"/>
              <a:t>, says, walker, </a:t>
            </a:r>
            <a:r>
              <a:rPr lang="en-US" sz="1600" dirty="0" err="1"/>
              <a:t>angelina</a:t>
            </a:r>
            <a:r>
              <a:rPr lang="en-US" sz="1600" dirty="0"/>
              <a:t>, supreme, </a:t>
            </a:r>
            <a:r>
              <a:rPr lang="en-US" sz="1600" dirty="0" err="1"/>
              <a:t>miley</a:t>
            </a:r>
            <a:r>
              <a:rPr lang="en-US" sz="1600" dirty="0"/>
              <a:t>, swift, </a:t>
            </a:r>
            <a:r>
              <a:rPr lang="en-US" sz="1600" dirty="0" err="1"/>
              <a:t>jolie</a:t>
            </a:r>
            <a:r>
              <a:rPr lang="en-US" sz="1600" dirty="0"/>
              <a:t>, </a:t>
            </a:r>
            <a:r>
              <a:rPr lang="en-US" sz="1600" dirty="0" err="1"/>
              <a:t>foxx</a:t>
            </a:r>
            <a:r>
              <a:rPr lang="en-US" sz="1600" dirty="0"/>
              <a:t>, </a:t>
            </a:r>
            <a:r>
              <a:rPr lang="en-US" sz="1600" dirty="0" err="1"/>
              <a:t>khloe</a:t>
            </a:r>
            <a:r>
              <a:rPr lang="en-US" sz="1600" dirty="0"/>
              <a:t>, </a:t>
            </a:r>
            <a:r>
              <a:rPr lang="en-US" sz="1600" dirty="0" err="1"/>
              <a:t>theroux</a:t>
            </a:r>
            <a:r>
              <a:rPr lang="en-US" sz="1600" dirty="0"/>
              <a:t>, trump, celebrities, </a:t>
            </a:r>
            <a:r>
              <a:rPr lang="en-US" sz="1600" dirty="0" err="1"/>
              <a:t>alex</a:t>
            </a:r>
            <a:r>
              <a:rPr lang="en-US" sz="1600" dirty="0"/>
              <a:t>, report, </a:t>
            </a:r>
            <a:r>
              <a:rPr lang="en-US" sz="1600" dirty="0" err="1"/>
              <a:t>pitt</a:t>
            </a:r>
            <a:r>
              <a:rPr lang="en-US" sz="1600" dirty="0"/>
              <a:t>, </a:t>
            </a:r>
            <a:r>
              <a:rPr lang="en-US" sz="1600" dirty="0" err="1"/>
              <a:t>blake</a:t>
            </a:r>
            <a:r>
              <a:rPr lang="en-US" sz="1600" dirty="0"/>
              <a:t>, insurance, </a:t>
            </a:r>
            <a:r>
              <a:rPr lang="en-US" sz="1600" dirty="0" err="1"/>
              <a:t>bieber</a:t>
            </a:r>
            <a:r>
              <a:rPr lang="en-US" sz="1600" dirty="0"/>
              <a:t>, </a:t>
            </a:r>
            <a:r>
              <a:rPr lang="en-US" sz="1600" dirty="0" err="1"/>
              <a:t>shelton</a:t>
            </a:r>
            <a:r>
              <a:rPr lang="en-US" sz="1600" dirty="0"/>
              <a:t>, </a:t>
            </a:r>
            <a:r>
              <a:rPr lang="en-US" sz="1600" dirty="0" err="1"/>
              <a:t>jenner</a:t>
            </a:r>
            <a:r>
              <a:rPr lang="en-US" sz="1600" dirty="0"/>
              <a:t>, </a:t>
            </a:r>
            <a:r>
              <a:rPr lang="en-US" sz="1600" dirty="0" err="1"/>
              <a:t>cyrus</a:t>
            </a:r>
            <a:r>
              <a:rPr lang="en-US" sz="1600" dirty="0"/>
              <a:t>, harry, </a:t>
            </a:r>
            <a:r>
              <a:rPr lang="en-US" sz="1600" dirty="0" err="1"/>
              <a:t>selena</a:t>
            </a:r>
            <a:r>
              <a:rPr lang="en-US" sz="1600" dirty="0"/>
              <a:t>, perry, </a:t>
            </a:r>
            <a:r>
              <a:rPr lang="en-US" sz="1600" dirty="0" err="1"/>
              <a:t>kristen</a:t>
            </a:r>
            <a:r>
              <a:rPr lang="en-US" sz="1600" dirty="0"/>
              <a:t>, katy, </a:t>
            </a:r>
            <a:r>
              <a:rPr lang="en-US" sz="1600" dirty="0" err="1"/>
              <a:t>jennifer</a:t>
            </a:r>
            <a:r>
              <a:rPr lang="en-US" sz="1600" dirty="0"/>
              <a:t>, </a:t>
            </a:r>
            <a:r>
              <a:rPr lang="en-US" sz="1600" dirty="0" err="1"/>
              <a:t>middleton</a:t>
            </a:r>
            <a:r>
              <a:rPr lang="en-US" sz="1600" dirty="0"/>
              <a:t>, care, kylie, </a:t>
            </a:r>
            <a:r>
              <a:rPr lang="en-US" sz="1600" dirty="0" err="1"/>
              <a:t>taylor</a:t>
            </a:r>
            <a:r>
              <a:rPr lang="en-US" sz="1600" dirty="0"/>
              <a:t>, health, react, west, </a:t>
            </a:r>
            <a:r>
              <a:rPr lang="en-US" sz="1600" dirty="0" err="1"/>
              <a:t>clinton</a:t>
            </a:r>
            <a:r>
              <a:rPr lang="en-US" sz="1600" dirty="0"/>
              <a:t>, social, cruise, president, kris, states, security, </a:t>
            </a:r>
            <a:r>
              <a:rPr lang="en-US" sz="1600" dirty="0" err="1"/>
              <a:t>gomez</a:t>
            </a:r>
            <a:r>
              <a:rPr lang="en-US" sz="1600" dirty="0"/>
              <a:t>, </a:t>
            </a:r>
            <a:r>
              <a:rPr lang="en-US" sz="1600" dirty="0" err="1"/>
              <a:t>katie</a:t>
            </a:r>
            <a:r>
              <a:rPr lang="en-US" sz="1600" dirty="0"/>
              <a:t>, net, </a:t>
            </a:r>
            <a:r>
              <a:rPr lang="en-US" sz="1600" dirty="0" err="1"/>
              <a:t>kanye</a:t>
            </a:r>
            <a:r>
              <a:rPr lang="en-US" sz="1600" dirty="0"/>
              <a:t>, </a:t>
            </a:r>
            <a:r>
              <a:rPr lang="en-US" sz="1600" dirty="0" err="1"/>
              <a:t>nicole</a:t>
            </a:r>
            <a:r>
              <a:rPr lang="en-US" sz="1600" dirty="0"/>
              <a:t>, </a:t>
            </a:r>
            <a:r>
              <a:rPr lang="en-US" sz="1600" dirty="0" err="1"/>
              <a:t>pattinson</a:t>
            </a:r>
            <a:r>
              <a:rPr lang="en-US" sz="1600" dirty="0"/>
              <a:t>, </a:t>
            </a:r>
            <a:r>
              <a:rPr lang="en-US" sz="1600" dirty="0" err="1"/>
              <a:t>kardashian</a:t>
            </a:r>
            <a:r>
              <a:rPr lang="en-US" sz="1600" dirty="0"/>
              <a:t>, </a:t>
            </a:r>
            <a:r>
              <a:rPr lang="en-US" sz="1600" dirty="0" err="1"/>
              <a:t>rodriguez</a:t>
            </a:r>
            <a:r>
              <a:rPr lang="en-US" sz="1600" dirty="0"/>
              <a:t>, </a:t>
            </a:r>
            <a:r>
              <a:rPr lang="en-US" sz="1600" dirty="0" err="1"/>
              <a:t>meghan</a:t>
            </a:r>
            <a:r>
              <a:rPr lang="en-US" sz="1600" dirty="0"/>
              <a:t>, garner, </a:t>
            </a:r>
            <a:r>
              <a:rPr lang="en-US" sz="1600" dirty="0" err="1"/>
              <a:t>kourtney</a:t>
            </a:r>
            <a:r>
              <a:rPr lang="en-US" sz="1600" dirty="0"/>
              <a:t>, brad, royal, tom, house, </a:t>
            </a:r>
            <a:r>
              <a:rPr lang="en-US" sz="1600" dirty="0" err="1"/>
              <a:t>stefani</a:t>
            </a:r>
            <a:r>
              <a:rPr lang="en-US" sz="1600" dirty="0"/>
              <a:t>, </a:t>
            </a:r>
            <a:r>
              <a:rPr lang="en-US" sz="1600" dirty="0" err="1"/>
              <a:t>obama</a:t>
            </a:r>
            <a:r>
              <a:rPr lang="en-US" sz="1600" dirty="0"/>
              <a:t>, </a:t>
            </a:r>
            <a:r>
              <a:rPr lang="en-US" sz="1600" dirty="0" err="1"/>
              <a:t>gwen</a:t>
            </a:r>
            <a:r>
              <a:rPr lang="en-US" sz="1600" dirty="0"/>
              <a:t>, court, </a:t>
            </a:r>
            <a:r>
              <a:rPr lang="en-US" sz="1600" dirty="0" err="1"/>
              <a:t>scott</a:t>
            </a:r>
            <a:r>
              <a:rPr lang="en-US" sz="1600" dirty="0"/>
              <a:t>, </a:t>
            </a:r>
            <a:r>
              <a:rPr lang="en-US" sz="1600" dirty="0" err="1"/>
              <a:t>justin</a:t>
            </a:r>
            <a:r>
              <a:rPr lang="en-US" sz="1600" dirty="0"/>
              <a:t>, </a:t>
            </a:r>
            <a:r>
              <a:rPr lang="en-US" sz="1600" dirty="0" err="1"/>
              <a:t>kidman</a:t>
            </a:r>
            <a:r>
              <a:rPr lang="en-US" sz="1600" dirty="0"/>
              <a:t>, </a:t>
            </a:r>
            <a:r>
              <a:rPr lang="en-US" sz="1600" dirty="0" err="1"/>
              <a:t>obamas</a:t>
            </a:r>
            <a:r>
              <a:rPr lang="en-US" sz="1600" dirty="0"/>
              <a:t>, gov, </a:t>
            </a:r>
            <a:r>
              <a:rPr lang="en-US" sz="1600" dirty="0" err="1"/>
              <a:t>barack</a:t>
            </a:r>
            <a:r>
              <a:rPr lang="en-US" sz="1600" dirty="0"/>
              <a:t>, immigrants, ben, worth, divorce, despite, </a:t>
            </a:r>
            <a:r>
              <a:rPr lang="en-US" sz="1600" dirty="0" err="1"/>
              <a:t>robert</a:t>
            </a:r>
            <a:r>
              <a:rPr lang="en-US" sz="1600" dirty="0"/>
              <a:t>, </a:t>
            </a:r>
            <a:r>
              <a:rPr lang="en-US" sz="1600" dirty="0" err="1"/>
              <a:t>donald</a:t>
            </a:r>
            <a:r>
              <a:rPr lang="en-US" sz="1600" dirty="0"/>
              <a:t>, </a:t>
            </a:r>
            <a:r>
              <a:rPr lang="en-US" sz="1600" dirty="0" err="1"/>
              <a:t>affleck</a:t>
            </a:r>
            <a:r>
              <a:rPr lang="en-US" sz="1600" dirty="0"/>
              <a:t>, </a:t>
            </a:r>
            <a:r>
              <a:rPr lang="en-US" sz="1600" dirty="0" err="1"/>
              <a:t>kate</a:t>
            </a:r>
            <a:r>
              <a:rPr lang="en-US" sz="1600" dirty="0"/>
              <a:t>, </a:t>
            </a:r>
            <a:r>
              <a:rPr lang="en-US" sz="1600" dirty="0" err="1"/>
              <a:t>kendall</a:t>
            </a:r>
            <a:r>
              <a:rPr lang="en-US" sz="1600" dirty="0"/>
              <a:t>, </a:t>
            </a:r>
            <a:r>
              <a:rPr lang="en-US" sz="1600" dirty="0" err="1"/>
              <a:t>lopez</a:t>
            </a:r>
            <a:r>
              <a:rPr lang="en-US" sz="1600" dirty="0"/>
              <a:t>, </a:t>
            </a:r>
            <a:r>
              <a:rPr lang="en-US" sz="1600" dirty="0" err="1"/>
              <a:t>thompson</a:t>
            </a:r>
            <a:r>
              <a:rPr lang="en-US" sz="1600" dirty="0"/>
              <a:t>, </a:t>
            </a:r>
            <a:r>
              <a:rPr lang="en-US" sz="1600" dirty="0" err="1"/>
              <a:t>hillary</a:t>
            </a:r>
            <a:r>
              <a:rPr lang="en-US" sz="1600" dirty="0"/>
              <a:t>, administration, </a:t>
            </a:r>
            <a:r>
              <a:rPr lang="en-US" sz="1600" dirty="0" err="1"/>
              <a:t>disick</a:t>
            </a:r>
            <a:r>
              <a:rPr lang="en-US" sz="1600" dirty="0"/>
              <a:t>, </a:t>
            </a:r>
            <a:r>
              <a:rPr lang="en-US" sz="1600" dirty="0" err="1"/>
              <a:t>jamie</a:t>
            </a:r>
            <a:r>
              <a:rPr lang="en-US" sz="1600" dirty="0"/>
              <a:t>, prince, united, </a:t>
            </a:r>
            <a:r>
              <a:rPr lang="en-US" sz="1600" dirty="0" err="1"/>
              <a:t>kim</a:t>
            </a:r>
            <a:r>
              <a:rPr lang="en-US" sz="1600" dirty="0"/>
              <a:t>, </a:t>
            </a:r>
            <a:r>
              <a:rPr lang="en-US" sz="1600" dirty="0" err="1"/>
              <a:t>markle</a:t>
            </a:r>
            <a:r>
              <a:rPr lang="en-US" sz="1600" dirty="0"/>
              <a:t>, </a:t>
            </a:r>
            <a:r>
              <a:rPr lang="en-US" sz="1600" dirty="0" err="1"/>
              <a:t>stewart</a:t>
            </a:r>
            <a:r>
              <a:rPr lang="en-US" sz="1600" dirty="0"/>
              <a:t>, </a:t>
            </a:r>
            <a:r>
              <a:rPr lang="en-US" sz="1600" dirty="0" err="1"/>
              <a:t>aniston</a:t>
            </a:r>
            <a:r>
              <a:rPr lang="en-US" sz="1600" dirty="0"/>
              <a:t>, </a:t>
            </a:r>
            <a:r>
              <a:rPr lang="en-US" sz="1600" dirty="0" err="1"/>
              <a:t>holmes</a:t>
            </a:r>
            <a:r>
              <a:rPr lang="en-US" sz="1600" dirty="0"/>
              <a:t>, white, </a:t>
            </a:r>
            <a:r>
              <a:rPr lang="en-US" sz="1600" dirty="0" err="1"/>
              <a:t>tristan</a:t>
            </a:r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912035-B92C-C0AE-F75D-19EF77C47ECF}"/>
              </a:ext>
            </a:extLst>
          </p:cNvPr>
          <p:cNvSpPr txBox="1"/>
          <p:nvPr/>
        </p:nvSpPr>
        <p:spPr>
          <a:xfrm>
            <a:off x="1496786" y="3647056"/>
            <a:ext cx="1864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Detected words: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FE6A6F-C155-949C-626A-2B5B348EF97D}"/>
              </a:ext>
            </a:extLst>
          </p:cNvPr>
          <p:cNvSpPr/>
          <p:nvPr/>
        </p:nvSpPr>
        <p:spPr>
          <a:xfrm>
            <a:off x="1483179" y="4262278"/>
            <a:ext cx="10401300" cy="1646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46E852-9084-1AC9-369A-0499FA195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387" y="2113839"/>
            <a:ext cx="3718882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2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7" grpId="0"/>
      <p:bldP spid="28" grpId="0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AD2490-48C8-D4DC-F13E-030AFBF046C2}"/>
              </a:ext>
            </a:extLst>
          </p:cNvPr>
          <p:cNvSpPr txBox="1">
            <a:spLocks/>
          </p:cNvSpPr>
          <p:nvPr/>
        </p:nvSpPr>
        <p:spPr>
          <a:xfrm>
            <a:off x="166255" y="27592"/>
            <a:ext cx="11852563" cy="5700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>
                <a:solidFill>
                  <a:srgbClr val="FF0000"/>
                </a:solidFill>
              </a:rPr>
              <a:t>Apriori</a:t>
            </a:r>
            <a:r>
              <a:rPr lang="en-US" sz="4000" dirty="0">
                <a:solidFill>
                  <a:srgbClr val="FF0000"/>
                </a:solidFill>
              </a:rPr>
              <a:t> – </a:t>
            </a:r>
            <a:r>
              <a:rPr lang="en-US" sz="4000" dirty="0" err="1">
                <a:solidFill>
                  <a:srgbClr val="FF0000"/>
                </a:solidFill>
              </a:rPr>
              <a:t>GossipCop</a:t>
            </a:r>
            <a:r>
              <a:rPr lang="en-US" sz="4000" dirty="0">
                <a:solidFill>
                  <a:srgbClr val="FF0000"/>
                </a:solidFill>
              </a:rPr>
              <a:t> dataset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476DF9-72C0-3768-59F7-1DB6C1D1C000}"/>
              </a:ext>
            </a:extLst>
          </p:cNvPr>
          <p:cNvCxnSpPr/>
          <p:nvPr/>
        </p:nvCxnSpPr>
        <p:spPr>
          <a:xfrm>
            <a:off x="249382" y="597649"/>
            <a:ext cx="117694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703094-4E4E-183F-2574-596DFFEE9FD8}"/>
              </a:ext>
            </a:extLst>
          </p:cNvPr>
          <p:cNvSpPr txBox="1"/>
          <p:nvPr/>
        </p:nvSpPr>
        <p:spPr>
          <a:xfrm>
            <a:off x="590549" y="1014443"/>
            <a:ext cx="1111159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fake news </a:t>
            </a:r>
            <a:r>
              <a:rPr lang="en-US" dirty="0"/>
              <a:t>include words related to: </a:t>
            </a:r>
          </a:p>
          <a:p>
            <a:endParaRPr lang="en-US" dirty="0"/>
          </a:p>
          <a:p>
            <a:r>
              <a:rPr lang="en-US" dirty="0"/>
              <a:t>1) </a:t>
            </a:r>
            <a:r>
              <a:rPr lang="en-US" u="sng" dirty="0"/>
              <a:t>Legal issues</a:t>
            </a:r>
            <a:r>
              <a:rPr lang="en-US" dirty="0"/>
              <a:t>: illegal, supreme, report, court, administration, insurance, divorce</a:t>
            </a:r>
          </a:p>
          <a:p>
            <a:endParaRPr lang="en-US" dirty="0"/>
          </a:p>
          <a:p>
            <a:r>
              <a:rPr lang="en-US" dirty="0"/>
              <a:t>2) </a:t>
            </a:r>
            <a:r>
              <a:rPr lang="en-US" u="sng" dirty="0"/>
              <a:t>Immigration</a:t>
            </a:r>
            <a:r>
              <a:rPr lang="en-US" dirty="0"/>
              <a:t>: immigrants, social</a:t>
            </a:r>
          </a:p>
          <a:p>
            <a:endParaRPr lang="en-US" dirty="0"/>
          </a:p>
          <a:p>
            <a:r>
              <a:rPr lang="en-US" dirty="0"/>
              <a:t>3) </a:t>
            </a:r>
            <a:r>
              <a:rPr lang="en-US" u="sng" dirty="0"/>
              <a:t>Government</a:t>
            </a:r>
            <a:r>
              <a:rPr lang="en-US" dirty="0"/>
              <a:t>: president, states, gov, administration</a:t>
            </a:r>
          </a:p>
          <a:p>
            <a:endParaRPr lang="en-US" dirty="0"/>
          </a:p>
          <a:p>
            <a:r>
              <a:rPr lang="en-US" dirty="0"/>
              <a:t>4) </a:t>
            </a:r>
            <a:r>
              <a:rPr lang="en-US" u="sng" dirty="0"/>
              <a:t>Celebrities</a:t>
            </a:r>
            <a:r>
              <a:rPr lang="en-US" dirty="0"/>
              <a:t>: </a:t>
            </a:r>
            <a:r>
              <a:rPr lang="en-US" dirty="0" err="1"/>
              <a:t>caitlyn</a:t>
            </a:r>
            <a:r>
              <a:rPr lang="en-US" dirty="0"/>
              <a:t>, </a:t>
            </a:r>
            <a:r>
              <a:rPr lang="en-US" dirty="0" err="1"/>
              <a:t>travis</a:t>
            </a:r>
            <a:r>
              <a:rPr lang="en-US" dirty="0"/>
              <a:t>, walker, </a:t>
            </a:r>
            <a:r>
              <a:rPr lang="en-US" dirty="0" err="1"/>
              <a:t>angelina</a:t>
            </a:r>
            <a:r>
              <a:rPr lang="en-US" dirty="0"/>
              <a:t>, </a:t>
            </a:r>
            <a:r>
              <a:rPr lang="en-US" dirty="0" err="1"/>
              <a:t>miley</a:t>
            </a:r>
            <a:r>
              <a:rPr lang="en-US" dirty="0"/>
              <a:t>, swift, </a:t>
            </a:r>
            <a:r>
              <a:rPr lang="en-US" dirty="0" err="1"/>
              <a:t>jolie</a:t>
            </a:r>
            <a:r>
              <a:rPr lang="en-US" dirty="0"/>
              <a:t>, </a:t>
            </a:r>
            <a:r>
              <a:rPr lang="en-US" dirty="0" err="1"/>
              <a:t>foxx</a:t>
            </a:r>
            <a:r>
              <a:rPr lang="en-US" dirty="0"/>
              <a:t>, </a:t>
            </a:r>
            <a:r>
              <a:rPr lang="en-US" dirty="0" err="1"/>
              <a:t>khloe</a:t>
            </a:r>
            <a:r>
              <a:rPr lang="en-US" dirty="0"/>
              <a:t>, </a:t>
            </a:r>
            <a:r>
              <a:rPr lang="en-US" dirty="0" err="1"/>
              <a:t>theroux</a:t>
            </a:r>
            <a:r>
              <a:rPr lang="en-US" dirty="0"/>
              <a:t>, </a:t>
            </a:r>
            <a:r>
              <a:rPr lang="en-US" dirty="0" err="1"/>
              <a:t>alex</a:t>
            </a:r>
            <a:r>
              <a:rPr lang="en-US" dirty="0"/>
              <a:t>, </a:t>
            </a:r>
            <a:r>
              <a:rPr lang="en-US" dirty="0" err="1"/>
              <a:t>pitt</a:t>
            </a:r>
            <a:r>
              <a:rPr lang="en-US" dirty="0"/>
              <a:t>, </a:t>
            </a:r>
            <a:r>
              <a:rPr lang="en-US" dirty="0" err="1"/>
              <a:t>blake</a:t>
            </a:r>
            <a:r>
              <a:rPr lang="en-US" dirty="0"/>
              <a:t>, </a:t>
            </a:r>
            <a:r>
              <a:rPr lang="en-US" dirty="0" err="1"/>
              <a:t>bieber</a:t>
            </a:r>
            <a:r>
              <a:rPr lang="en-US" dirty="0"/>
              <a:t>, </a:t>
            </a:r>
            <a:r>
              <a:rPr lang="en-US" dirty="0" err="1"/>
              <a:t>shelton</a:t>
            </a:r>
            <a:r>
              <a:rPr lang="en-US" dirty="0"/>
              <a:t>, </a:t>
            </a:r>
            <a:r>
              <a:rPr lang="en-US" dirty="0" err="1"/>
              <a:t>jenner</a:t>
            </a:r>
            <a:r>
              <a:rPr lang="en-US" dirty="0"/>
              <a:t>, </a:t>
            </a:r>
            <a:r>
              <a:rPr lang="en-US" dirty="0" err="1"/>
              <a:t>cyrus</a:t>
            </a:r>
            <a:r>
              <a:rPr lang="en-US" dirty="0"/>
              <a:t>, harry, </a:t>
            </a:r>
            <a:r>
              <a:rPr lang="en-US" dirty="0" err="1"/>
              <a:t>selena</a:t>
            </a:r>
            <a:r>
              <a:rPr lang="en-US" dirty="0"/>
              <a:t>, perry, </a:t>
            </a:r>
            <a:r>
              <a:rPr lang="en-US" dirty="0" err="1"/>
              <a:t>kristen</a:t>
            </a:r>
            <a:r>
              <a:rPr lang="en-US" dirty="0"/>
              <a:t>, katy, </a:t>
            </a:r>
            <a:r>
              <a:rPr lang="en-US" dirty="0" err="1"/>
              <a:t>jennifer</a:t>
            </a:r>
            <a:r>
              <a:rPr lang="en-US" dirty="0"/>
              <a:t>, </a:t>
            </a:r>
            <a:r>
              <a:rPr lang="en-US" dirty="0" err="1"/>
              <a:t>middleton</a:t>
            </a:r>
            <a:r>
              <a:rPr lang="en-US" dirty="0"/>
              <a:t>, kylie, </a:t>
            </a:r>
            <a:r>
              <a:rPr lang="en-US" dirty="0" err="1"/>
              <a:t>taylor</a:t>
            </a:r>
            <a:r>
              <a:rPr lang="en-US" dirty="0"/>
              <a:t>, react, west, cruise, kris, security, </a:t>
            </a:r>
            <a:r>
              <a:rPr lang="en-US" dirty="0" err="1"/>
              <a:t>gomez</a:t>
            </a:r>
            <a:r>
              <a:rPr lang="en-US" dirty="0"/>
              <a:t>, </a:t>
            </a:r>
            <a:r>
              <a:rPr lang="en-US" dirty="0" err="1"/>
              <a:t>katie</a:t>
            </a:r>
            <a:r>
              <a:rPr lang="en-US" dirty="0"/>
              <a:t>, net, </a:t>
            </a:r>
            <a:r>
              <a:rPr lang="en-US" dirty="0" err="1"/>
              <a:t>kanye</a:t>
            </a:r>
            <a:r>
              <a:rPr lang="en-US" dirty="0"/>
              <a:t>, </a:t>
            </a:r>
            <a:r>
              <a:rPr lang="en-US" dirty="0" err="1"/>
              <a:t>nicole</a:t>
            </a:r>
            <a:r>
              <a:rPr lang="en-US" dirty="0"/>
              <a:t>, </a:t>
            </a:r>
            <a:r>
              <a:rPr lang="en-US" dirty="0" err="1"/>
              <a:t>pattinson</a:t>
            </a:r>
            <a:r>
              <a:rPr lang="en-US" dirty="0"/>
              <a:t>, </a:t>
            </a:r>
            <a:r>
              <a:rPr lang="en-US" dirty="0" err="1"/>
              <a:t>kardashian</a:t>
            </a:r>
            <a:r>
              <a:rPr lang="en-US" dirty="0"/>
              <a:t>, </a:t>
            </a:r>
            <a:r>
              <a:rPr lang="en-US" dirty="0" err="1"/>
              <a:t>rodriguez</a:t>
            </a:r>
            <a:r>
              <a:rPr lang="en-US" dirty="0"/>
              <a:t>, </a:t>
            </a:r>
            <a:r>
              <a:rPr lang="en-US" dirty="0" err="1"/>
              <a:t>meghan</a:t>
            </a:r>
            <a:r>
              <a:rPr lang="en-US" dirty="0"/>
              <a:t>, garner, </a:t>
            </a:r>
            <a:r>
              <a:rPr lang="en-US" dirty="0" err="1"/>
              <a:t>kourtney</a:t>
            </a:r>
            <a:r>
              <a:rPr lang="en-US" dirty="0"/>
              <a:t>, brad, tom, </a:t>
            </a:r>
            <a:r>
              <a:rPr lang="en-US" dirty="0" err="1"/>
              <a:t>stefani</a:t>
            </a:r>
            <a:r>
              <a:rPr lang="en-US" dirty="0"/>
              <a:t>, </a:t>
            </a:r>
            <a:r>
              <a:rPr lang="en-US" dirty="0" err="1"/>
              <a:t>gwen</a:t>
            </a:r>
            <a:r>
              <a:rPr lang="en-US" dirty="0"/>
              <a:t>, </a:t>
            </a:r>
            <a:r>
              <a:rPr lang="en-US" dirty="0" err="1"/>
              <a:t>scott</a:t>
            </a:r>
            <a:r>
              <a:rPr lang="en-US" dirty="0"/>
              <a:t>, </a:t>
            </a:r>
            <a:r>
              <a:rPr lang="en-US" dirty="0" err="1"/>
              <a:t>justin</a:t>
            </a:r>
            <a:r>
              <a:rPr lang="en-US" dirty="0"/>
              <a:t>, </a:t>
            </a:r>
            <a:r>
              <a:rPr lang="en-US" dirty="0" err="1"/>
              <a:t>kidman</a:t>
            </a:r>
            <a:r>
              <a:rPr lang="en-US" dirty="0"/>
              <a:t>, ben, </a:t>
            </a:r>
            <a:r>
              <a:rPr lang="en-US" dirty="0" err="1"/>
              <a:t>robert</a:t>
            </a:r>
            <a:r>
              <a:rPr lang="en-US" dirty="0"/>
              <a:t>, </a:t>
            </a:r>
            <a:r>
              <a:rPr lang="en-US" dirty="0" err="1"/>
              <a:t>affleck</a:t>
            </a:r>
            <a:r>
              <a:rPr lang="en-US" dirty="0"/>
              <a:t>, </a:t>
            </a:r>
            <a:r>
              <a:rPr lang="en-US" dirty="0" err="1"/>
              <a:t>kate</a:t>
            </a:r>
            <a:r>
              <a:rPr lang="en-US" dirty="0"/>
              <a:t>, </a:t>
            </a:r>
            <a:r>
              <a:rPr lang="en-US" dirty="0" err="1"/>
              <a:t>kendall</a:t>
            </a:r>
            <a:r>
              <a:rPr lang="en-US" dirty="0"/>
              <a:t>, </a:t>
            </a:r>
            <a:r>
              <a:rPr lang="en-US" dirty="0" err="1"/>
              <a:t>lopez</a:t>
            </a:r>
            <a:r>
              <a:rPr lang="en-US" dirty="0"/>
              <a:t>, </a:t>
            </a:r>
            <a:r>
              <a:rPr lang="en-US" dirty="0" err="1"/>
              <a:t>thompson</a:t>
            </a:r>
            <a:r>
              <a:rPr lang="en-US" dirty="0"/>
              <a:t>, </a:t>
            </a:r>
            <a:r>
              <a:rPr lang="en-US" dirty="0" err="1"/>
              <a:t>disick</a:t>
            </a:r>
            <a:r>
              <a:rPr lang="en-US" dirty="0"/>
              <a:t>, </a:t>
            </a:r>
            <a:r>
              <a:rPr lang="en-US" dirty="0" err="1"/>
              <a:t>jamie</a:t>
            </a:r>
            <a:r>
              <a:rPr lang="en-US" dirty="0"/>
              <a:t>, prince, </a:t>
            </a:r>
            <a:r>
              <a:rPr lang="en-US" dirty="0" err="1"/>
              <a:t>kim</a:t>
            </a:r>
            <a:r>
              <a:rPr lang="en-US" dirty="0"/>
              <a:t>, </a:t>
            </a:r>
            <a:r>
              <a:rPr lang="en-US" dirty="0" err="1"/>
              <a:t>markle</a:t>
            </a:r>
            <a:r>
              <a:rPr lang="en-US" dirty="0"/>
              <a:t>, </a:t>
            </a:r>
            <a:r>
              <a:rPr lang="en-US" dirty="0" err="1"/>
              <a:t>stewart</a:t>
            </a:r>
            <a:r>
              <a:rPr lang="en-US" dirty="0"/>
              <a:t>, </a:t>
            </a:r>
            <a:r>
              <a:rPr lang="en-US" dirty="0" err="1"/>
              <a:t>aniston</a:t>
            </a:r>
            <a:r>
              <a:rPr lang="en-US" dirty="0"/>
              <a:t>, </a:t>
            </a:r>
            <a:r>
              <a:rPr lang="en-US" dirty="0" err="1"/>
              <a:t>holmes</a:t>
            </a:r>
            <a:r>
              <a:rPr lang="en-US" dirty="0"/>
              <a:t>, Tristan</a:t>
            </a:r>
          </a:p>
          <a:p>
            <a:endParaRPr lang="en-US" dirty="0"/>
          </a:p>
          <a:p>
            <a:r>
              <a:rPr lang="en-US" dirty="0"/>
              <a:t>5) </a:t>
            </a:r>
            <a:r>
              <a:rPr lang="en-US" u="sng" dirty="0"/>
              <a:t>Political figures </a:t>
            </a:r>
            <a:r>
              <a:rPr lang="en-US" dirty="0"/>
              <a:t>: trump, </a:t>
            </a:r>
            <a:r>
              <a:rPr lang="en-US" dirty="0" err="1"/>
              <a:t>clinton</a:t>
            </a:r>
            <a:r>
              <a:rPr lang="en-US" dirty="0"/>
              <a:t>, </a:t>
            </a:r>
            <a:r>
              <a:rPr lang="en-US" dirty="0" err="1"/>
              <a:t>obama</a:t>
            </a:r>
            <a:r>
              <a:rPr lang="en-US" dirty="0"/>
              <a:t>, </a:t>
            </a:r>
            <a:r>
              <a:rPr lang="en-US" dirty="0" err="1"/>
              <a:t>donald</a:t>
            </a:r>
            <a:r>
              <a:rPr lang="en-US" dirty="0"/>
              <a:t>, </a:t>
            </a:r>
            <a:r>
              <a:rPr lang="en-US" dirty="0" err="1"/>
              <a:t>hillary</a:t>
            </a:r>
            <a:r>
              <a:rPr lang="en-US" dirty="0"/>
              <a:t>, </a:t>
            </a:r>
            <a:r>
              <a:rPr lang="en-US" dirty="0" err="1"/>
              <a:t>barack</a:t>
            </a:r>
            <a:r>
              <a:rPr lang="en-US" dirty="0"/>
              <a:t>, </a:t>
            </a:r>
            <a:r>
              <a:rPr lang="en-US" dirty="0" err="1"/>
              <a:t>obamas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DD3792-EB66-0B25-D003-7DDF62C8583B}"/>
              </a:ext>
            </a:extLst>
          </p:cNvPr>
          <p:cNvSpPr txBox="1"/>
          <p:nvPr/>
        </p:nvSpPr>
        <p:spPr>
          <a:xfrm>
            <a:off x="699405" y="5474225"/>
            <a:ext cx="107741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This suggests that the dataset may also include news or articles related to legal, entertainment, and political issues</a:t>
            </a:r>
          </a:p>
        </p:txBody>
      </p:sp>
    </p:spTree>
    <p:extLst>
      <p:ext uri="{BB962C8B-B14F-4D97-AF65-F5344CB8AC3E}">
        <p14:creationId xmlns:p14="http://schemas.microsoft.com/office/powerpoint/2010/main" val="122681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739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Apriori for News</vt:lpstr>
      <vt:lpstr>Step 1. Load sentences</vt:lpstr>
      <vt:lpstr>Data set: 35987 news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Apriori for News</dc:title>
  <dc:creator>Cristian Lopez</dc:creator>
  <cp:lastModifiedBy>cristianlopezruano90@gmail.com</cp:lastModifiedBy>
  <cp:revision>1</cp:revision>
  <dcterms:created xsi:type="dcterms:W3CDTF">2023-05-02T13:10:08Z</dcterms:created>
  <dcterms:modified xsi:type="dcterms:W3CDTF">2023-05-02T15:50:29Z</dcterms:modified>
</cp:coreProperties>
</file>