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4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583409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5152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928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0961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3630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266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972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691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9900" y="206400"/>
            <a:ext cx="8464200" cy="10716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t>Patient Zero</a:t>
            </a:r>
            <a:endParaRPr/>
          </a:p>
          <a:p>
            <a:pPr marL="0" lvl="0" indent="0">
              <a:spcBef>
                <a:spcPts val="0"/>
              </a:spcBef>
              <a:spcAft>
                <a:spcPts val="0"/>
              </a:spcAft>
              <a:buNone/>
            </a:pPr>
            <a:r>
              <a:rPr lang="en" sz="1000" b="1" u="sng">
                <a:latin typeface="Times New Roman"/>
                <a:ea typeface="Times New Roman"/>
                <a:cs typeface="Times New Roman"/>
                <a:sym typeface="Times New Roman"/>
              </a:rPr>
              <a:t>Brains are delish.</a:t>
            </a:r>
            <a:endParaRPr/>
          </a:p>
        </p:txBody>
      </p:sp>
      <p:sp>
        <p:nvSpPr>
          <p:cNvPr id="55" name="Shape 55"/>
          <p:cNvSpPr txBox="1">
            <a:spLocks noGrp="1"/>
          </p:cNvSpPr>
          <p:nvPr>
            <p:ph type="subTitle" idx="1"/>
          </p:nvPr>
        </p:nvSpPr>
        <p:spPr>
          <a:xfrm>
            <a:off x="3818875" y="1898875"/>
            <a:ext cx="5013300" cy="2823600"/>
          </a:xfrm>
          <a:prstGeom prst="rect">
            <a:avLst/>
          </a:prstGeom>
        </p:spPr>
        <p:txBody>
          <a:bodyPr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u="sng" dirty="0">
                <a:solidFill>
                  <a:srgbClr val="353535"/>
                </a:solidFill>
                <a:latin typeface="Verdana"/>
                <a:ea typeface="Verdana"/>
                <a:cs typeface="Verdana"/>
                <a:sym typeface="Verdana"/>
              </a:rPr>
              <a:t>Max Sazhaev</a:t>
            </a:r>
            <a:r>
              <a:rPr lang="en" sz="1800" dirty="0">
                <a:solidFill>
                  <a:srgbClr val="353535"/>
                </a:solidFill>
                <a:latin typeface="Verdana"/>
                <a:ea typeface="Verdana"/>
                <a:cs typeface="Verdana"/>
                <a:sym typeface="Verdana"/>
              </a:rPr>
              <a:t> 		 </a:t>
            </a:r>
            <a:r>
              <a:rPr lang="en" sz="1800" u="sng" dirty="0">
                <a:solidFill>
                  <a:srgbClr val="353535"/>
                </a:solidFill>
                <a:latin typeface="Verdana"/>
                <a:ea typeface="Verdana"/>
                <a:cs typeface="Verdana"/>
                <a:sym typeface="Verdana"/>
              </a:rPr>
              <a:t>300830601</a:t>
            </a:r>
            <a:endParaRPr sz="1800" u="sng" dirty="0">
              <a:solidFill>
                <a:srgbClr val="353535"/>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800" u="sng" dirty="0">
                <a:solidFill>
                  <a:srgbClr val="353535"/>
                </a:solidFill>
                <a:latin typeface="Verdana"/>
                <a:ea typeface="Verdana"/>
                <a:cs typeface="Verdana"/>
                <a:sym typeface="Verdana"/>
              </a:rPr>
              <a:t>Manpreet Matharu</a:t>
            </a:r>
            <a:r>
              <a:rPr lang="en" sz="1800" dirty="0">
                <a:solidFill>
                  <a:srgbClr val="353535"/>
                </a:solidFill>
                <a:latin typeface="Verdana"/>
                <a:ea typeface="Verdana"/>
                <a:cs typeface="Verdana"/>
                <a:sym typeface="Verdana"/>
              </a:rPr>
              <a:t>  	 </a:t>
            </a:r>
            <a:r>
              <a:rPr lang="en" sz="1800" u="sng" dirty="0">
                <a:solidFill>
                  <a:srgbClr val="353535"/>
                </a:solidFill>
                <a:latin typeface="Verdana"/>
                <a:ea typeface="Verdana"/>
                <a:cs typeface="Verdana"/>
                <a:sym typeface="Verdana"/>
              </a:rPr>
              <a:t>300838888</a:t>
            </a:r>
            <a:endParaRPr sz="1800" u="sng" dirty="0">
              <a:solidFill>
                <a:srgbClr val="353535"/>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800" u="sng" dirty="0">
                <a:solidFill>
                  <a:srgbClr val="353535"/>
                </a:solidFill>
                <a:latin typeface="Verdana"/>
                <a:ea typeface="Verdana"/>
                <a:cs typeface="Verdana"/>
                <a:sym typeface="Verdana"/>
              </a:rPr>
              <a:t>Kyle Puno</a:t>
            </a:r>
            <a:r>
              <a:rPr lang="en" sz="1800" dirty="0">
                <a:solidFill>
                  <a:srgbClr val="353535"/>
                </a:solidFill>
                <a:latin typeface="Verdana"/>
                <a:ea typeface="Verdana"/>
                <a:cs typeface="Verdana"/>
                <a:sym typeface="Verdana"/>
              </a:rPr>
              <a:t> 		</a:t>
            </a:r>
            <a:r>
              <a:rPr lang="en" sz="1800" dirty="0" smtClean="0">
                <a:solidFill>
                  <a:srgbClr val="353535"/>
                </a:solidFill>
                <a:latin typeface="Verdana"/>
                <a:ea typeface="Verdana"/>
                <a:cs typeface="Verdana"/>
                <a:sym typeface="Verdana"/>
              </a:rPr>
              <a:t> </a:t>
            </a:r>
            <a:r>
              <a:rPr lang="en" sz="1800" u="sng" dirty="0" smtClean="0">
                <a:solidFill>
                  <a:srgbClr val="353535"/>
                </a:solidFill>
                <a:latin typeface="Verdana"/>
                <a:ea typeface="Verdana"/>
                <a:cs typeface="Verdana"/>
                <a:sym typeface="Verdana"/>
              </a:rPr>
              <a:t>300629575</a:t>
            </a:r>
            <a:endParaRPr sz="1800" u="sng" dirty="0">
              <a:solidFill>
                <a:srgbClr val="353535"/>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800" u="sng" dirty="0">
                <a:solidFill>
                  <a:srgbClr val="353535"/>
                </a:solidFill>
                <a:latin typeface="Verdana"/>
                <a:ea typeface="Verdana"/>
                <a:cs typeface="Verdana"/>
                <a:sym typeface="Verdana"/>
              </a:rPr>
              <a:t>Igor Brovchenko</a:t>
            </a:r>
            <a:r>
              <a:rPr lang="en" sz="1800">
                <a:solidFill>
                  <a:srgbClr val="353535"/>
                </a:solidFill>
                <a:latin typeface="Verdana"/>
                <a:ea typeface="Verdana"/>
                <a:cs typeface="Verdana"/>
                <a:sym typeface="Verdana"/>
              </a:rPr>
              <a:t> </a:t>
            </a:r>
            <a:r>
              <a:rPr lang="en" sz="1800" smtClean="0">
                <a:solidFill>
                  <a:srgbClr val="353535"/>
                </a:solidFill>
                <a:latin typeface="Verdana"/>
                <a:ea typeface="Verdana"/>
                <a:cs typeface="Verdana"/>
                <a:sym typeface="Verdana"/>
              </a:rPr>
              <a:t>          </a:t>
            </a:r>
            <a:r>
              <a:rPr lang="en" sz="1800" u="sng" dirty="0">
                <a:solidFill>
                  <a:srgbClr val="353535"/>
                </a:solidFill>
                <a:latin typeface="Verdana"/>
                <a:ea typeface="Verdana"/>
                <a:cs typeface="Verdana"/>
                <a:sym typeface="Verdana"/>
              </a:rPr>
              <a:t>300829961</a:t>
            </a:r>
            <a:endParaRPr sz="1800" u="sng" dirty="0">
              <a:solidFill>
                <a:srgbClr val="353535"/>
              </a:solidFill>
              <a:latin typeface="Verdana"/>
              <a:ea typeface="Verdana"/>
              <a:cs typeface="Verdana"/>
              <a:sym typeface="Verdana"/>
            </a:endParaRPr>
          </a:p>
          <a:p>
            <a:pPr marL="0" lvl="0" indent="0">
              <a:spcBef>
                <a:spcPts val="0"/>
              </a:spcBef>
              <a:spcAft>
                <a:spcPts val="0"/>
              </a:spcAft>
              <a:buNone/>
            </a:pPr>
            <a:endParaRPr dirty="0"/>
          </a:p>
        </p:txBody>
      </p:sp>
      <p:pic>
        <p:nvPicPr>
          <p:cNvPr id="56" name="Shape 56"/>
          <p:cNvPicPr preferRelativeResize="0"/>
          <p:nvPr/>
        </p:nvPicPr>
        <p:blipFill>
          <a:blip r:embed="rId3">
            <a:alphaModFix/>
          </a:blip>
          <a:stretch>
            <a:fillRect/>
          </a:stretch>
        </p:blipFill>
        <p:spPr>
          <a:xfrm>
            <a:off x="1020150" y="1277988"/>
            <a:ext cx="2381250"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a:t>High Level Concept:</a:t>
            </a:r>
            <a:endParaRPr/>
          </a:p>
        </p:txBody>
      </p:sp>
      <p:sp>
        <p:nvSpPr>
          <p:cNvPr id="62" name="Shape 62"/>
          <p:cNvSpPr txBox="1">
            <a:spLocks noGrp="1"/>
          </p:cNvSpPr>
          <p:nvPr>
            <p:ph type="body" idx="1"/>
          </p:nvPr>
        </p:nvSpPr>
        <p:spPr>
          <a:xfrm>
            <a:off x="311700" y="1152475"/>
            <a:ext cx="6293100" cy="3552900"/>
          </a:xfrm>
          <a:prstGeom prst="rect">
            <a:avLst/>
          </a:prstGeom>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
                <a:solidFill>
                  <a:schemeClr val="dk1"/>
                </a:solidFill>
              </a:rPr>
              <a:t>Start off as 1 zombie, the Patient 0</a:t>
            </a:r>
            <a:endParaRPr>
              <a:solidFill>
                <a:schemeClr val="dk1"/>
              </a:solidFill>
            </a:endParaRPr>
          </a:p>
          <a:p>
            <a:pPr marL="457200" lvl="0" indent="-342900">
              <a:spcBef>
                <a:spcPts val="0"/>
              </a:spcBef>
              <a:spcAft>
                <a:spcPts val="0"/>
              </a:spcAft>
              <a:buClr>
                <a:schemeClr val="dk1"/>
              </a:buClr>
              <a:buSzPts val="1800"/>
              <a:buChar char="●"/>
            </a:pPr>
            <a:r>
              <a:rPr lang="en">
                <a:solidFill>
                  <a:schemeClr val="dk1"/>
                </a:solidFill>
              </a:rPr>
              <a:t>Hit the humans trying to save themselves from you to turn them into zombie allies</a:t>
            </a:r>
            <a:endParaRPr>
              <a:solidFill>
                <a:schemeClr val="dk1"/>
              </a:solidFill>
            </a:endParaRPr>
          </a:p>
          <a:p>
            <a:pPr marL="457200" lvl="0" indent="-342900">
              <a:spcBef>
                <a:spcPts val="0"/>
              </a:spcBef>
              <a:spcAft>
                <a:spcPts val="0"/>
              </a:spcAft>
              <a:buClr>
                <a:schemeClr val="dk1"/>
              </a:buClr>
              <a:buSzPts val="1800"/>
              <a:buChar char="●"/>
            </a:pPr>
            <a:r>
              <a:rPr lang="en">
                <a:solidFill>
                  <a:schemeClr val="dk1"/>
                </a:solidFill>
              </a:rPr>
              <a:t>Control the zombies you and your friend create and make them attack other humans</a:t>
            </a:r>
            <a:endParaRPr>
              <a:solidFill>
                <a:schemeClr val="dk1"/>
              </a:solidFill>
            </a:endParaRPr>
          </a:p>
          <a:p>
            <a:pPr marL="457200" lvl="0" indent="-342900">
              <a:spcBef>
                <a:spcPts val="0"/>
              </a:spcBef>
              <a:spcAft>
                <a:spcPts val="0"/>
              </a:spcAft>
              <a:buClr>
                <a:schemeClr val="dk1"/>
              </a:buClr>
              <a:buSzPts val="1800"/>
              <a:buChar char="●"/>
            </a:pPr>
            <a:r>
              <a:rPr lang="en">
                <a:solidFill>
                  <a:schemeClr val="dk1"/>
                </a:solidFill>
              </a:rPr>
              <a:t>Player zombie has special abilities such as jumping and fast movement, can also command other zombies</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Win by being the only species standing</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Patient 0.1 - Have a friend by your side to help you conquer the world</a:t>
            </a:r>
            <a:endParaRPr>
              <a:solidFill>
                <a:schemeClr val="dk1"/>
              </a:solidFill>
            </a:endParaRPr>
          </a:p>
        </p:txBody>
      </p:sp>
      <p:pic>
        <p:nvPicPr>
          <p:cNvPr id="63" name="Shape 63"/>
          <p:cNvPicPr preferRelativeResize="0"/>
          <p:nvPr/>
        </p:nvPicPr>
        <p:blipFill>
          <a:blip r:embed="rId3">
            <a:alphaModFix/>
          </a:blip>
          <a:stretch>
            <a:fillRect/>
          </a:stretch>
        </p:blipFill>
        <p:spPr>
          <a:xfrm>
            <a:off x="6604650" y="1194875"/>
            <a:ext cx="2477776" cy="313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lgn="ctr">
              <a:spcBef>
                <a:spcPts val="0"/>
              </a:spcBef>
              <a:spcAft>
                <a:spcPts val="0"/>
              </a:spcAft>
              <a:buNone/>
            </a:pPr>
            <a:r>
              <a:rPr lang="en"/>
              <a:t>Game World</a:t>
            </a:r>
            <a:endParaRPr/>
          </a:p>
        </p:txBody>
      </p:sp>
      <p:sp>
        <p:nvSpPr>
          <p:cNvPr id="69" name="Shape 69"/>
          <p:cNvSpPr txBox="1">
            <a:spLocks noGrp="1"/>
          </p:cNvSpPr>
          <p:nvPr>
            <p:ph type="body" idx="1"/>
          </p:nvPr>
        </p:nvSpPr>
        <p:spPr>
          <a:xfrm>
            <a:off x="311700" y="1152475"/>
            <a:ext cx="7255500" cy="3416400"/>
          </a:xfrm>
          <a:prstGeom prst="rect">
            <a:avLst/>
          </a:prstGeom>
        </p:spPr>
        <p:txBody>
          <a:bodyPr wrap="square" lIns="91425" tIns="91425" rIns="91425" bIns="91425" anchor="t" anchorCtr="0">
            <a:noAutofit/>
          </a:bodyPr>
          <a:lstStyle/>
          <a:p>
            <a:pPr marL="0" lvl="0" indent="0">
              <a:spcBef>
                <a:spcPts val="0"/>
              </a:spcBef>
              <a:spcAft>
                <a:spcPts val="0"/>
              </a:spcAft>
              <a:buNone/>
            </a:pPr>
            <a:r>
              <a:rPr lang="en" sz="1400">
                <a:solidFill>
                  <a:schemeClr val="dk1"/>
                </a:solidFill>
                <a:latin typeface="Times New Roman"/>
                <a:ea typeface="Times New Roman"/>
                <a:cs typeface="Times New Roman"/>
                <a:sym typeface="Times New Roman"/>
              </a:rPr>
              <a:t>It was just a few weeks since the break out of zombie virus. Humans are running in panic without even trying to fight. Recently dominant species is hiding away from big cities, such as small towns and insane asylums. In game you will visit different sights to witness and speed up the end of human race. Game levels:</a:t>
            </a:r>
            <a:endParaRPr sz="1400">
              <a:solidFill>
                <a:schemeClr val="dk1"/>
              </a:solidFill>
              <a:latin typeface="Times New Roman"/>
              <a:ea typeface="Times New Roman"/>
              <a:cs typeface="Times New Roman"/>
              <a:sym typeface="Times New Roman"/>
            </a:endParaRPr>
          </a:p>
          <a:p>
            <a:pPr marL="457200" lvl="0" indent="-342900">
              <a:spcBef>
                <a:spcPts val="1600"/>
              </a:spcBef>
              <a:spcAft>
                <a:spcPts val="0"/>
              </a:spcAft>
              <a:buClr>
                <a:schemeClr val="dk1"/>
              </a:buClr>
              <a:buSzPts val="1800"/>
              <a:buAutoNum type="arabicPeriod"/>
            </a:pPr>
            <a:r>
              <a:rPr lang="en" sz="1400" b="1">
                <a:solidFill>
                  <a:schemeClr val="dk1"/>
                </a:solidFill>
              </a:rPr>
              <a:t>Insane Asylum:</a:t>
            </a:r>
            <a:r>
              <a:rPr lang="en" sz="1100">
                <a:solidFill>
                  <a:schemeClr val="dk1"/>
                </a:solidFill>
              </a:rPr>
              <a:t> This is inside an insane asylum. The hallways looks very gloomy and the structure is maze-like. Perfect for hunting humans. You have to jump over a pit which could kill the zombie </a:t>
            </a:r>
            <a:endParaRPr sz="1100">
              <a:solidFill>
                <a:schemeClr val="dk1"/>
              </a:solidFill>
            </a:endParaRPr>
          </a:p>
          <a:p>
            <a:pPr marL="457200" lvl="0" indent="-342900" rtl="0">
              <a:spcBef>
                <a:spcPts val="0"/>
              </a:spcBef>
              <a:spcAft>
                <a:spcPts val="0"/>
              </a:spcAft>
              <a:buClr>
                <a:schemeClr val="dk1"/>
              </a:buClr>
              <a:buSzPts val="1800"/>
              <a:buAutoNum type="arabicPeriod"/>
            </a:pPr>
            <a:r>
              <a:rPr lang="en" sz="1400" b="1">
                <a:solidFill>
                  <a:schemeClr val="dk1"/>
                </a:solidFill>
              </a:rPr>
              <a:t>Town:</a:t>
            </a:r>
            <a:r>
              <a:rPr lang="en" sz="1100">
                <a:solidFill>
                  <a:schemeClr val="dk1"/>
                </a:solidFill>
              </a:rPr>
              <a:t> Just a small town outside the city, it contains some rocks, houses, and a well, and some cars.</a:t>
            </a:r>
            <a:endParaRPr sz="1100">
              <a:solidFill>
                <a:schemeClr val="dk1"/>
              </a:solidFill>
            </a:endParaRPr>
          </a:p>
          <a:p>
            <a:pPr marL="457200" lvl="0" indent="-342900" rtl="0">
              <a:spcBef>
                <a:spcPts val="0"/>
              </a:spcBef>
              <a:spcAft>
                <a:spcPts val="0"/>
              </a:spcAft>
              <a:buClr>
                <a:schemeClr val="dk1"/>
              </a:buClr>
              <a:buSzPts val="1800"/>
              <a:buAutoNum type="arabicPeriod"/>
            </a:pPr>
            <a:r>
              <a:rPr lang="en" sz="1100">
                <a:solidFill>
                  <a:schemeClr val="dk1"/>
                </a:solidFill>
              </a:rPr>
              <a:t> </a:t>
            </a:r>
            <a:r>
              <a:rPr lang="en" sz="1400" b="1">
                <a:solidFill>
                  <a:schemeClr val="dk1"/>
                </a:solidFill>
              </a:rPr>
              <a:t>Bridge:</a:t>
            </a:r>
            <a:r>
              <a:rPr lang="en" sz="1100">
                <a:solidFill>
                  <a:schemeClr val="dk1"/>
                </a:solidFill>
              </a:rPr>
              <a:t> Some areas in the city have been destroyed, ground has collapsed and the humans needed a bridge to cross it, but so do you.</a:t>
            </a:r>
            <a:endParaRPr sz="1100">
              <a:solidFill>
                <a:schemeClr val="dk1"/>
              </a:solidFill>
            </a:endParaRPr>
          </a:p>
          <a:p>
            <a:pPr marL="0" lvl="0" indent="0">
              <a:spcBef>
                <a:spcPts val="1600"/>
              </a:spcBef>
              <a:spcAft>
                <a:spcPts val="1600"/>
              </a:spcAft>
              <a:buNone/>
            </a:pPr>
            <a:endParaRPr sz="1200">
              <a:solidFill>
                <a:schemeClr val="dk1"/>
              </a:solidFill>
              <a:latin typeface="Times New Roman"/>
              <a:ea typeface="Times New Roman"/>
              <a:cs typeface="Times New Roman"/>
              <a:sym typeface="Times New Roman"/>
            </a:endParaRPr>
          </a:p>
        </p:txBody>
      </p:sp>
      <p:pic>
        <p:nvPicPr>
          <p:cNvPr id="70" name="Shape 70"/>
          <p:cNvPicPr preferRelativeResize="0"/>
          <p:nvPr/>
        </p:nvPicPr>
        <p:blipFill>
          <a:blip r:embed="rId3">
            <a:alphaModFix/>
          </a:blip>
          <a:stretch>
            <a:fillRect/>
          </a:stretch>
        </p:blipFill>
        <p:spPr>
          <a:xfrm>
            <a:off x="7966351" y="1205375"/>
            <a:ext cx="981526" cy="39381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lgn="ctr">
              <a:spcBef>
                <a:spcPts val="0"/>
              </a:spcBef>
              <a:spcAft>
                <a:spcPts val="0"/>
              </a:spcAft>
              <a:buNone/>
            </a:pPr>
            <a:r>
              <a:rPr lang="en"/>
              <a:t>Features</a:t>
            </a:r>
            <a:endParaRPr/>
          </a:p>
        </p:txBody>
      </p:sp>
      <p:sp>
        <p:nvSpPr>
          <p:cNvPr id="76" name="Shape 76"/>
          <p:cNvSpPr txBox="1">
            <a:spLocks noGrp="1"/>
          </p:cNvSpPr>
          <p:nvPr>
            <p:ph type="body" idx="1"/>
          </p:nvPr>
        </p:nvSpPr>
        <p:spPr>
          <a:xfrm>
            <a:off x="311700" y="1152475"/>
            <a:ext cx="73545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a:t>First person point of view</a:t>
            </a:r>
            <a:endParaRPr/>
          </a:p>
          <a:p>
            <a:pPr marL="457200" lvl="0" indent="-342900" rtl="0">
              <a:spcBef>
                <a:spcPts val="0"/>
              </a:spcBef>
              <a:spcAft>
                <a:spcPts val="0"/>
              </a:spcAft>
              <a:buSzPts val="1800"/>
              <a:buChar char="●"/>
            </a:pPr>
            <a:r>
              <a:rPr lang="en"/>
              <a:t>Control with mouse and keyboard</a:t>
            </a:r>
            <a:endParaRPr/>
          </a:p>
          <a:p>
            <a:pPr marL="457200" lvl="0" indent="-342900" rtl="0">
              <a:spcBef>
                <a:spcPts val="0"/>
              </a:spcBef>
              <a:spcAft>
                <a:spcPts val="0"/>
              </a:spcAft>
              <a:buSzPts val="1800"/>
              <a:buChar char="●"/>
            </a:pPr>
            <a:r>
              <a:rPr lang="en"/>
              <a:t>LAN COOP Multiplayer for 2 players</a:t>
            </a:r>
            <a:endParaRPr/>
          </a:p>
          <a:p>
            <a:pPr marL="457200" lvl="0" indent="-342900" rtl="0">
              <a:spcBef>
                <a:spcPts val="0"/>
              </a:spcBef>
              <a:spcAft>
                <a:spcPts val="0"/>
              </a:spcAft>
              <a:buSzPts val="1800"/>
              <a:buChar char="●"/>
            </a:pPr>
            <a:r>
              <a:rPr lang="en"/>
              <a:t>Human NPCs are trying to run away from player</a:t>
            </a:r>
            <a:endParaRPr/>
          </a:p>
          <a:p>
            <a:pPr marL="457200" lvl="0" indent="-342900" rtl="0">
              <a:spcBef>
                <a:spcPts val="0"/>
              </a:spcBef>
              <a:spcAft>
                <a:spcPts val="0"/>
              </a:spcAft>
              <a:buSzPts val="1800"/>
              <a:buChar char="●"/>
            </a:pPr>
            <a:r>
              <a:rPr lang="en"/>
              <a:t>Player is slowly dying</a:t>
            </a:r>
            <a:endParaRPr/>
          </a:p>
          <a:p>
            <a:pPr marL="457200" lvl="0" indent="-342900" rtl="0">
              <a:spcBef>
                <a:spcPts val="0"/>
              </a:spcBef>
              <a:spcAft>
                <a:spcPts val="0"/>
              </a:spcAft>
              <a:buSzPts val="1800"/>
              <a:buChar char="●"/>
            </a:pPr>
            <a:r>
              <a:rPr lang="en"/>
              <a:t>Humans get converted to zombies after touching player or zombie</a:t>
            </a:r>
            <a:endParaRPr/>
          </a:p>
          <a:p>
            <a:pPr marL="457200" lvl="0" indent="-342900" rtl="0">
              <a:spcBef>
                <a:spcPts val="0"/>
              </a:spcBef>
              <a:spcAft>
                <a:spcPts val="0"/>
              </a:spcAft>
              <a:buSzPts val="1800"/>
              <a:buChar char="●"/>
            </a:pPr>
            <a:r>
              <a:rPr lang="en"/>
              <a:t>Player gains health and score after conversion</a:t>
            </a:r>
            <a:endParaRPr/>
          </a:p>
          <a:p>
            <a:pPr marL="457200" lvl="0" indent="-342900" rtl="0">
              <a:spcBef>
                <a:spcPts val="0"/>
              </a:spcBef>
              <a:spcAft>
                <a:spcPts val="0"/>
              </a:spcAft>
              <a:buSzPts val="1800"/>
              <a:buChar char="●"/>
            </a:pPr>
            <a:r>
              <a:rPr lang="en"/>
              <a:t>Goal level is to convert all the humans into zombies</a:t>
            </a:r>
            <a:endParaRPr/>
          </a:p>
          <a:p>
            <a:pPr marL="457200" lvl="0" indent="-342900">
              <a:spcBef>
                <a:spcPts val="0"/>
              </a:spcBef>
              <a:spcAft>
                <a:spcPts val="0"/>
              </a:spcAft>
              <a:buSzPts val="1800"/>
              <a:buChar char="●"/>
            </a:pPr>
            <a:r>
              <a:rPr lang="en"/>
              <a:t>Player can control zombies by selecting one with left mouse click and giving order to a selected zombie with right click</a:t>
            </a:r>
            <a:endParaRPr/>
          </a:p>
        </p:txBody>
      </p:sp>
      <p:pic>
        <p:nvPicPr>
          <p:cNvPr id="77" name="Shape 77"/>
          <p:cNvPicPr preferRelativeResize="0"/>
          <p:nvPr/>
        </p:nvPicPr>
        <p:blipFill>
          <a:blip r:embed="rId3">
            <a:alphaModFix/>
          </a:blip>
          <a:stretch>
            <a:fillRect/>
          </a:stretch>
        </p:blipFill>
        <p:spPr>
          <a:xfrm>
            <a:off x="6303925" y="0"/>
            <a:ext cx="2840075" cy="284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lgn="ctr">
              <a:spcBef>
                <a:spcPts val="0"/>
              </a:spcBef>
              <a:spcAft>
                <a:spcPts val="0"/>
              </a:spcAft>
              <a:buNone/>
            </a:pPr>
            <a:r>
              <a:rPr lang="en"/>
              <a:t>Interface</a:t>
            </a:r>
            <a:endParaRPr/>
          </a:p>
        </p:txBody>
      </p:sp>
      <p:sp>
        <p:nvSpPr>
          <p:cNvPr id="83" name="Shape 83"/>
          <p:cNvSpPr txBox="1">
            <a:spLocks noGrp="1"/>
          </p:cNvSpPr>
          <p:nvPr>
            <p:ph type="body" idx="1"/>
          </p:nvPr>
        </p:nvSpPr>
        <p:spPr>
          <a:xfrm>
            <a:off x="311700" y="1152475"/>
            <a:ext cx="2537400" cy="34164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Char char="●"/>
            </a:pPr>
            <a:r>
              <a:rPr lang="en" sz="1400"/>
              <a:t>Player’s Score in the top left corner</a:t>
            </a:r>
            <a:endParaRPr sz="1400"/>
          </a:p>
          <a:p>
            <a:pPr marL="457200" lvl="0" indent="-317500" rtl="0">
              <a:spcBef>
                <a:spcPts val="0"/>
              </a:spcBef>
              <a:spcAft>
                <a:spcPts val="0"/>
              </a:spcAft>
              <a:buSzPts val="1400"/>
              <a:buChar char="●"/>
            </a:pPr>
            <a:r>
              <a:rPr lang="en" sz="1400"/>
              <a:t>Play Time in the top middle of the screen</a:t>
            </a:r>
            <a:endParaRPr sz="1400"/>
          </a:p>
          <a:p>
            <a:pPr marL="457200" lvl="0" indent="-317500" rtl="0">
              <a:spcBef>
                <a:spcPts val="0"/>
              </a:spcBef>
              <a:spcAft>
                <a:spcPts val="0"/>
              </a:spcAft>
              <a:buSzPts val="1400"/>
              <a:buChar char="●"/>
            </a:pPr>
            <a:r>
              <a:rPr lang="en" sz="1400"/>
              <a:t>Player’s Life in upper right corner</a:t>
            </a:r>
            <a:endParaRPr sz="1400"/>
          </a:p>
          <a:p>
            <a:pPr marL="457200" lvl="0" indent="-317500">
              <a:spcBef>
                <a:spcPts val="0"/>
              </a:spcBef>
              <a:spcAft>
                <a:spcPts val="0"/>
              </a:spcAft>
              <a:buSzPts val="1400"/>
              <a:buChar char="●"/>
            </a:pPr>
            <a:r>
              <a:rPr lang="en" sz="1400"/>
              <a:t>Counter of the humans remaining on the level in lover left corner</a:t>
            </a:r>
            <a:endParaRPr sz="1400"/>
          </a:p>
        </p:txBody>
      </p:sp>
      <p:pic>
        <p:nvPicPr>
          <p:cNvPr id="84" name="Shape 84"/>
          <p:cNvPicPr preferRelativeResize="0"/>
          <p:nvPr/>
        </p:nvPicPr>
        <p:blipFill>
          <a:blip r:embed="rId3">
            <a:alphaModFix/>
          </a:blip>
          <a:stretch>
            <a:fillRect/>
          </a:stretch>
        </p:blipFill>
        <p:spPr>
          <a:xfrm>
            <a:off x="2923525" y="1285200"/>
            <a:ext cx="6142500" cy="3150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2736000" cy="5727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Version history:</a:t>
            </a:r>
            <a:endParaRPr/>
          </a:p>
        </p:txBody>
      </p:sp>
      <p:sp>
        <p:nvSpPr>
          <p:cNvPr id="90" name="Shape 90"/>
          <p:cNvSpPr txBox="1">
            <a:spLocks noGrp="1"/>
          </p:cNvSpPr>
          <p:nvPr>
            <p:ph type="body" idx="1"/>
          </p:nvPr>
        </p:nvSpPr>
        <p:spPr>
          <a:xfrm>
            <a:off x="311700" y="1463675"/>
            <a:ext cx="3496800" cy="3105300"/>
          </a:xfrm>
          <a:prstGeom prst="rect">
            <a:avLst/>
          </a:prstGeom>
        </p:spPr>
        <p:txBody>
          <a:bodyPr wrap="square" lIns="91425" tIns="91425" rIns="91425" bIns="91425" anchor="t" anchorCtr="0">
            <a:noAutofit/>
          </a:bodyPr>
          <a:lstStyle/>
          <a:p>
            <a:pPr marL="457200" lvl="0" indent="-317500">
              <a:spcBef>
                <a:spcPts val="0"/>
              </a:spcBef>
              <a:spcAft>
                <a:spcPts val="0"/>
              </a:spcAft>
              <a:buClr>
                <a:schemeClr val="dk1"/>
              </a:buClr>
              <a:buSzPts val="1400"/>
              <a:buChar char="●"/>
            </a:pPr>
            <a:r>
              <a:rPr lang="en" sz="1400">
                <a:solidFill>
                  <a:schemeClr val="dk1"/>
                </a:solidFill>
              </a:rPr>
              <a:t>Version 1 – December 2</a:t>
            </a:r>
            <a:r>
              <a:rPr lang="en" sz="1400" baseline="30000">
                <a:solidFill>
                  <a:schemeClr val="dk1"/>
                </a:solidFill>
              </a:rPr>
              <a:t>nd</a:t>
            </a:r>
            <a:r>
              <a:rPr lang="en" sz="1400">
                <a:solidFill>
                  <a:schemeClr val="dk1"/>
                </a:solidFill>
              </a:rPr>
              <a:t> 2017</a:t>
            </a:r>
            <a:endParaRPr sz="1400">
              <a:solidFill>
                <a:schemeClr val="dk1"/>
              </a:solidFill>
            </a:endParaRPr>
          </a:p>
          <a:p>
            <a:pPr marL="457200" lvl="0" indent="-317500">
              <a:spcBef>
                <a:spcPts val="0"/>
              </a:spcBef>
              <a:spcAft>
                <a:spcPts val="0"/>
              </a:spcAft>
              <a:buClr>
                <a:schemeClr val="dk1"/>
              </a:buClr>
              <a:buSzPts val="1400"/>
              <a:buChar char="●"/>
            </a:pPr>
            <a:r>
              <a:rPr lang="en" sz="1400">
                <a:solidFill>
                  <a:schemeClr val="dk1"/>
                </a:solidFill>
              </a:rPr>
              <a:t>Version 2 – December 18</a:t>
            </a:r>
            <a:r>
              <a:rPr lang="en" sz="1400" baseline="30000">
                <a:solidFill>
                  <a:schemeClr val="dk1"/>
                </a:solidFill>
              </a:rPr>
              <a:t>th</a:t>
            </a:r>
            <a:r>
              <a:rPr lang="en" sz="1400">
                <a:solidFill>
                  <a:schemeClr val="dk1"/>
                </a:solidFill>
              </a:rPr>
              <a:t> 2017</a:t>
            </a:r>
            <a:endParaRPr sz="1400">
              <a:solidFill>
                <a:schemeClr val="dk1"/>
              </a:solidFill>
            </a:endParaRPr>
          </a:p>
          <a:p>
            <a:pPr marL="457200" lvl="0" indent="-317500">
              <a:spcBef>
                <a:spcPts val="0"/>
              </a:spcBef>
              <a:spcAft>
                <a:spcPts val="0"/>
              </a:spcAft>
              <a:buClr>
                <a:schemeClr val="dk1"/>
              </a:buClr>
              <a:buSzPts val="1400"/>
              <a:buChar char="●"/>
            </a:pPr>
            <a:r>
              <a:rPr lang="en" sz="1400">
                <a:solidFill>
                  <a:schemeClr val="dk1"/>
                </a:solidFill>
              </a:rPr>
              <a:t>Version 3 - January 9</a:t>
            </a:r>
            <a:r>
              <a:rPr lang="en" sz="1400" baseline="30000">
                <a:solidFill>
                  <a:schemeClr val="dk1"/>
                </a:solidFill>
              </a:rPr>
              <a:t>th </a:t>
            </a:r>
            <a:r>
              <a:rPr lang="en" sz="1400">
                <a:solidFill>
                  <a:schemeClr val="dk1"/>
                </a:solidFill>
              </a:rPr>
              <a:t>2018</a:t>
            </a:r>
            <a:endParaRPr sz="1400">
              <a:solidFill>
                <a:schemeClr val="dk1"/>
              </a:solidFill>
            </a:endParaRPr>
          </a:p>
          <a:p>
            <a:pPr marL="0" lvl="0" indent="0">
              <a:spcBef>
                <a:spcPts val="1600"/>
              </a:spcBef>
              <a:spcAft>
                <a:spcPts val="1600"/>
              </a:spcAft>
              <a:buNone/>
            </a:pPr>
            <a:endParaRPr/>
          </a:p>
        </p:txBody>
      </p:sp>
      <p:sp>
        <p:nvSpPr>
          <p:cNvPr id="91" name="Shape 91"/>
          <p:cNvSpPr txBox="1">
            <a:spLocks noGrp="1"/>
          </p:cNvSpPr>
          <p:nvPr>
            <p:ph type="title"/>
          </p:nvPr>
        </p:nvSpPr>
        <p:spPr>
          <a:xfrm>
            <a:off x="5921825" y="445025"/>
            <a:ext cx="2736000" cy="5727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a:t>Engine:</a:t>
            </a:r>
            <a:endParaRPr/>
          </a:p>
        </p:txBody>
      </p:sp>
      <p:pic>
        <p:nvPicPr>
          <p:cNvPr id="92" name="Shape 92"/>
          <p:cNvPicPr preferRelativeResize="0"/>
          <p:nvPr/>
        </p:nvPicPr>
        <p:blipFill>
          <a:blip r:embed="rId3">
            <a:alphaModFix/>
          </a:blip>
          <a:stretch>
            <a:fillRect/>
          </a:stretch>
        </p:blipFill>
        <p:spPr>
          <a:xfrm>
            <a:off x="5114525" y="1463675"/>
            <a:ext cx="3543300"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69800"/>
            <a:ext cx="8520600" cy="1495200"/>
          </a:xfrm>
          <a:prstGeom prst="rect">
            <a:avLst/>
          </a:prstGeom>
        </p:spPr>
        <p:txBody>
          <a:bodyPr wrap="square" lIns="91425" tIns="91425" rIns="91425" bIns="91425" anchor="t" anchorCtr="0">
            <a:noAutofit/>
          </a:bodyPr>
          <a:lstStyle/>
          <a:p>
            <a:pPr marL="0" lvl="0" indent="0" algn="ctr">
              <a:spcBef>
                <a:spcPts val="0"/>
              </a:spcBef>
              <a:spcAft>
                <a:spcPts val="0"/>
              </a:spcAft>
              <a:buNone/>
            </a:pPr>
            <a:r>
              <a:rPr lang="en" sz="6000"/>
              <a:t>Thank you!</a:t>
            </a:r>
            <a:endParaRPr sz="6000"/>
          </a:p>
        </p:txBody>
      </p:sp>
      <p:pic>
        <p:nvPicPr>
          <p:cNvPr id="98" name="Shape 98"/>
          <p:cNvPicPr preferRelativeResize="0"/>
          <p:nvPr/>
        </p:nvPicPr>
        <p:blipFill>
          <a:blip r:embed="rId3">
            <a:alphaModFix/>
          </a:blip>
          <a:stretch>
            <a:fillRect/>
          </a:stretch>
        </p:blipFill>
        <p:spPr>
          <a:xfrm>
            <a:off x="2942200" y="1589025"/>
            <a:ext cx="3259601" cy="32596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Verdana</vt:lpstr>
      <vt:lpstr>Simple Light</vt:lpstr>
      <vt:lpstr>Patient Zero Brains are delish.</vt:lpstr>
      <vt:lpstr>High Level Concept:</vt:lpstr>
      <vt:lpstr>Game World</vt:lpstr>
      <vt:lpstr>Features</vt:lpstr>
      <vt:lpstr>Interface</vt:lpstr>
      <vt:lpstr>Version history: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Zero Brains are delish.</dc:title>
  <cp:lastModifiedBy>Max Saz</cp:lastModifiedBy>
  <cp:revision>1</cp:revision>
  <dcterms:modified xsi:type="dcterms:W3CDTF">2018-01-11T03:41:08Z</dcterms:modified>
</cp:coreProperties>
</file>