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c5385a51_1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c5385a51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5385a51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ec5385a5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1513ef2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21513ef2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c5385a51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c5385a51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1513ef2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21513ef2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d8c6d24f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9d8c6d24f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5385a51_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c5385a51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4ae730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24ae73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4ae730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824ae730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24ae7302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824ae730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5385a5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c5385a5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1513ef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21513ef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107a511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107a511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1513ef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21513ef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Основы языка JavaScript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929400" y="3361250"/>
            <a:ext cx="460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ABB1B9"/>
                </a:solidFill>
              </a:rPr>
              <a:t>Общее знакомство с JavaScript, создание первого кода и его запуск.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142375" y="200225"/>
            <a:ext cx="6854400" cy="4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Актуальные версии JavaScript имеют высокую производительность, почти не уступая по скорости классическим языкам программирования. Но надо понимать, что код выполняется на стороне клиента и расходует именно клиентские ресурсы, а не ресурсы сервера.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6.52.png"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032675"/>
            <a:ext cx="6854399" cy="219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8.29.png"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00" y="2833400"/>
            <a:ext cx="6854400" cy="444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4 в 13.48.21.png"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2098750"/>
            <a:ext cx="6854399" cy="43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Структура кода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В языке JavaScript-код состоит из команд. Сама по себе команда описывает операцию. Набор команд, из которых состоит код, и задает поведение страницы.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pic>
        <p:nvPicPr>
          <p:cNvPr descr="Снимок экрана 2017-03-14 в 17.10.11.png"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1970400"/>
            <a:ext cx="5989450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Типы данных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1142375" y="711125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Number.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String.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Boolean.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4656525" y="669600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Null.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Undefined.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Object.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D6E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Задать температуру в градусах по Цельсию. Вывести в </a:t>
            </a:r>
            <a:r>
              <a:rPr b="1" lang="en-US" sz="1600">
                <a:solidFill>
                  <a:srgbClr val="2C2D30"/>
                </a:solidFill>
              </a:rPr>
              <a:t>alert</a:t>
            </a:r>
            <a:r>
              <a:rPr lang="en-US" sz="1600">
                <a:solidFill>
                  <a:srgbClr val="2C2D30"/>
                </a:solidFill>
              </a:rPr>
              <a:t> соответствующую температуру в градусах по Фаренгейту. Подсказка: расчет идет по формуле </a:t>
            </a:r>
            <a:r>
              <a:rPr b="1" lang="en-US" sz="1600">
                <a:solidFill>
                  <a:srgbClr val="2C2D30"/>
                </a:solidFill>
              </a:rPr>
              <a:t>Tf = (9 / 5) * Tc + 32</a:t>
            </a:r>
            <a:r>
              <a:rPr lang="en-US" sz="1600">
                <a:solidFill>
                  <a:srgbClr val="2C2D30"/>
                </a:solidFill>
              </a:rPr>
              <a:t>, где </a:t>
            </a:r>
            <a:r>
              <a:rPr b="1" lang="en-US" sz="1600">
                <a:solidFill>
                  <a:srgbClr val="2C2D30"/>
                </a:solidFill>
              </a:rPr>
              <a:t>Tf</a:t>
            </a:r>
            <a:r>
              <a:rPr lang="en-US" sz="1600">
                <a:solidFill>
                  <a:srgbClr val="2C2D30"/>
                </a:solidFill>
              </a:rPr>
              <a:t> — температура по Фаренгейту, </a:t>
            </a:r>
            <a:r>
              <a:rPr b="1" lang="en-US" sz="1600">
                <a:solidFill>
                  <a:srgbClr val="2C2D30"/>
                </a:solidFill>
              </a:rPr>
              <a:t>Tc</a:t>
            </a:r>
            <a:r>
              <a:rPr lang="en-US" sz="1600">
                <a:solidFill>
                  <a:srgbClr val="2C2D30"/>
                </a:solidFill>
              </a:rPr>
              <a:t> — по Цельсию.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Объявить две переменные: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. Записать в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строку "Василий"; Скопировать значение из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в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. Вывести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(должно вывестись «Василий»).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1.Основы языка</a:t>
            </a:r>
            <a:r>
              <a:rPr lang="en-US" sz="2000">
                <a:solidFill>
                  <a:srgbClr val="2C2D30"/>
                </a:solidFill>
              </a:rPr>
              <a:t> 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2. Основные операторы </a:t>
            </a:r>
            <a:r>
              <a:rPr lang="en-US" sz="2000">
                <a:solidFill>
                  <a:srgbClr val="2C2D30"/>
                </a:solidFill>
              </a:rPr>
              <a:t>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3. Циклы, массивы, структуры данных.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4. Объекты в JavaScript.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Чему будет равно JS-выражение 1000 + "108"?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Самостоятельно разобраться с атрибутами тега </a:t>
            </a:r>
            <a:r>
              <a:rPr b="1" lang="en-US" sz="1600">
                <a:solidFill>
                  <a:srgbClr val="2C2D30"/>
                </a:solidFill>
              </a:rPr>
              <a:t>script</a:t>
            </a:r>
            <a:r>
              <a:rPr lang="en-US" sz="1600">
                <a:solidFill>
                  <a:srgbClr val="2C2D30"/>
                </a:solidFill>
              </a:rPr>
              <a:t> (</a:t>
            </a:r>
            <a:r>
              <a:rPr b="1" lang="en-US" sz="1600">
                <a:solidFill>
                  <a:srgbClr val="2C2D30"/>
                </a:solidFill>
              </a:rPr>
              <a:t>async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defer</a:t>
            </a:r>
            <a:r>
              <a:rPr lang="en-US" sz="1600">
                <a:solidFill>
                  <a:srgbClr val="2C2D30"/>
                </a:solidFill>
              </a:rPr>
              <a:t>).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5. Введение в DOM.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6. Обработка событий в JavaScript.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7. Практикум.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8. Анонимные функции. Замыкания.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работы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написания кода на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Структура кода.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данных.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Стандарт языка.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работы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867048"/>
            <a:ext cx="7479926" cy="34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написания кода на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Страница создается по стандартной схеме. Верстается структура HTML, к ней применяются стили, добавляется содержимое.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 странице подключается код JavaScript.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При загрузке страницы браузером происходит построение DOM-модели.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Браузер выполняет JavaScript-код в момент обнаружения. При этом нужно помнить, что код выполняется вплоть до закрытия страницы, а не до окончания ее формирования (как это происходит, например, в PHP).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