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38"/>
  </p:notesMasterIdLst>
  <p:handoutMasterIdLst>
    <p:handoutMasterId r:id="rId39"/>
  </p:handoutMasterIdLst>
  <p:sldIdLst>
    <p:sldId id="302"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1" r:id="rId27"/>
    <p:sldId id="292" r:id="rId28"/>
    <p:sldId id="293" r:id="rId29"/>
    <p:sldId id="294" r:id="rId30"/>
    <p:sldId id="295" r:id="rId31"/>
    <p:sldId id="296" r:id="rId32"/>
    <p:sldId id="297" r:id="rId33"/>
    <p:sldId id="298" r:id="rId34"/>
    <p:sldId id="299" r:id="rId35"/>
    <p:sldId id="300" r:id="rId36"/>
    <p:sldId id="301" r:id="rId37"/>
  </p:sldIdLst>
  <p:sldSz cx="10058400" cy="7772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1B2C"/>
    <a:srgbClr val="4E4E4E"/>
    <a:srgbClr val="EDE5EF"/>
    <a:srgbClr val="E3EDF1"/>
    <a:srgbClr val="FFEACD"/>
    <a:srgbClr val="F8DCDD"/>
    <a:srgbClr val="F6D6D7"/>
    <a:srgbClr val="EFB3B4"/>
    <a:srgbClr val="F2D6D6"/>
    <a:srgbClr val="F3BC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2" autoAdjust="0"/>
    <p:restoredTop sz="93716" autoAdjust="0"/>
  </p:normalViewPr>
  <p:slideViewPr>
    <p:cSldViewPr snapToGrid="0">
      <p:cViewPr varScale="1">
        <p:scale>
          <a:sx n="58" d="100"/>
          <a:sy n="58" d="100"/>
        </p:scale>
        <p:origin x="792" y="48"/>
      </p:cViewPr>
      <p:guideLst>
        <p:guide orient="horz" pos="2448"/>
        <p:guide pos="3168"/>
      </p:guideLst>
    </p:cSldViewPr>
  </p:slideViewPr>
  <p:outlineViewPr>
    <p:cViewPr>
      <p:scale>
        <a:sx n="33" d="100"/>
        <a:sy n="33" d="100"/>
      </p:scale>
      <p:origin x="0" y="-33834"/>
    </p:cViewPr>
  </p:outlineViewPr>
  <p:notesTextViewPr>
    <p:cViewPr>
      <p:scale>
        <a:sx n="1" d="1"/>
        <a:sy n="1" d="1"/>
      </p:scale>
      <p:origin x="0" y="0"/>
    </p:cViewPr>
  </p:notesTextViewPr>
  <p:notesViewPr>
    <p:cSldViewPr snapToGrid="0">
      <p:cViewPr varScale="1">
        <p:scale>
          <a:sx n="53" d="100"/>
          <a:sy n="53" d="100"/>
        </p:scale>
        <p:origin x="-214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325CC6-5103-4F2C-A30C-D35EFB7B2A3A}" type="datetimeFigureOut">
              <a:rPr lang="en-US" smtClean="0"/>
              <a:t>2/28/2018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9150F1-AD90-4255-89B7-CBA487B75218}" type="slidenum">
              <a:rPr lang="en-US" smtClean="0"/>
              <a:t>‹#›</a:t>
            </a:fld>
            <a:endParaRPr lang="en-US" dirty="0"/>
          </a:p>
        </p:txBody>
      </p:sp>
    </p:spTree>
    <p:extLst>
      <p:ext uri="{BB962C8B-B14F-4D97-AF65-F5344CB8AC3E}">
        <p14:creationId xmlns:p14="http://schemas.microsoft.com/office/powerpoint/2010/main" val="156834337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509411" marR="0" lvl="1" indent="-1411" algn="l" rtl="0">
              <a:spcBef>
                <a:spcPts val="0"/>
              </a:spcBef>
              <a:buNone/>
              <a:defRPr sz="2000" b="0" i="0" u="none" strike="noStrike" cap="none">
                <a:solidFill>
                  <a:schemeClr val="dk1"/>
                </a:solidFill>
                <a:latin typeface="Calibri"/>
                <a:ea typeface="Calibri"/>
                <a:cs typeface="Calibri"/>
                <a:sym typeface="Calibri"/>
              </a:defRPr>
            </a:lvl2pPr>
            <a:lvl3pPr marL="1018823" marR="0" lvl="2" indent="-2823" algn="l" rtl="0">
              <a:spcBef>
                <a:spcPts val="0"/>
              </a:spcBef>
              <a:buNone/>
              <a:defRPr sz="2000" b="0" i="0" u="none" strike="noStrike" cap="none">
                <a:solidFill>
                  <a:schemeClr val="dk1"/>
                </a:solidFill>
                <a:latin typeface="Calibri"/>
                <a:ea typeface="Calibri"/>
                <a:cs typeface="Calibri"/>
                <a:sym typeface="Calibri"/>
              </a:defRPr>
            </a:lvl3pPr>
            <a:lvl4pPr marL="1528237" marR="0" lvl="3" indent="-4237" algn="l" rtl="0">
              <a:spcBef>
                <a:spcPts val="0"/>
              </a:spcBef>
              <a:buNone/>
              <a:defRPr sz="2000" b="0" i="0" u="none" strike="noStrike" cap="none">
                <a:solidFill>
                  <a:schemeClr val="dk1"/>
                </a:solidFill>
                <a:latin typeface="Calibri"/>
                <a:ea typeface="Calibri"/>
                <a:cs typeface="Calibri"/>
                <a:sym typeface="Calibri"/>
              </a:defRPr>
            </a:lvl4pPr>
            <a:lvl5pPr marL="2037649" marR="0" lvl="4" indent="-5649" algn="l" rtl="0">
              <a:spcBef>
                <a:spcPts val="0"/>
              </a:spcBef>
              <a:buNone/>
              <a:defRPr sz="2000" b="0" i="0" u="none" strike="noStrike" cap="none">
                <a:solidFill>
                  <a:schemeClr val="dk1"/>
                </a:solidFill>
                <a:latin typeface="Calibri"/>
                <a:ea typeface="Calibri"/>
                <a:cs typeface="Calibri"/>
                <a:sym typeface="Calibri"/>
              </a:defRPr>
            </a:lvl5pPr>
            <a:lvl6pPr marL="2547061" marR="0" lvl="5" indent="-7061" algn="l" rtl="0">
              <a:spcBef>
                <a:spcPts val="0"/>
              </a:spcBef>
              <a:buNone/>
              <a:defRPr sz="2000" b="0" i="0" u="none" strike="noStrike" cap="none">
                <a:solidFill>
                  <a:schemeClr val="dk1"/>
                </a:solidFill>
                <a:latin typeface="Calibri"/>
                <a:ea typeface="Calibri"/>
                <a:cs typeface="Calibri"/>
                <a:sym typeface="Calibri"/>
              </a:defRPr>
            </a:lvl6pPr>
            <a:lvl7pPr marL="3056473" marR="0" lvl="6" indent="-8472" algn="l" rtl="0">
              <a:spcBef>
                <a:spcPts val="0"/>
              </a:spcBef>
              <a:buNone/>
              <a:defRPr sz="2000" b="0" i="0" u="none" strike="noStrike" cap="none">
                <a:solidFill>
                  <a:schemeClr val="dk1"/>
                </a:solidFill>
                <a:latin typeface="Calibri"/>
                <a:ea typeface="Calibri"/>
                <a:cs typeface="Calibri"/>
                <a:sym typeface="Calibri"/>
              </a:defRPr>
            </a:lvl7pPr>
            <a:lvl8pPr marL="3565885" marR="0" lvl="7" indent="-9885" algn="l" rtl="0">
              <a:spcBef>
                <a:spcPts val="0"/>
              </a:spcBef>
              <a:buNone/>
              <a:defRPr sz="2000" b="0" i="0" u="none" strike="noStrike" cap="none">
                <a:solidFill>
                  <a:schemeClr val="dk1"/>
                </a:solidFill>
                <a:latin typeface="Calibri"/>
                <a:ea typeface="Calibri"/>
                <a:cs typeface="Calibri"/>
                <a:sym typeface="Calibri"/>
              </a:defRPr>
            </a:lvl8pPr>
            <a:lvl9pPr marL="4075298" marR="0" lvl="8" indent="-11298" algn="l" rtl="0">
              <a:spcBef>
                <a:spcPts val="0"/>
              </a:spcBef>
              <a:buNone/>
              <a:defRPr sz="2000" b="0" i="0" u="none" strike="noStrike" cap="none">
                <a:solidFill>
                  <a:schemeClr val="dk1"/>
                </a:solidFill>
                <a:latin typeface="Calibri"/>
                <a:ea typeface="Calibri"/>
                <a:cs typeface="Calibri"/>
                <a:sym typeface="Calibri"/>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509411" marR="0" lvl="1" indent="-1411" algn="l" rtl="0">
              <a:spcBef>
                <a:spcPts val="0"/>
              </a:spcBef>
              <a:buNone/>
              <a:defRPr sz="2000" b="0" i="0" u="none" strike="noStrike" cap="none">
                <a:solidFill>
                  <a:schemeClr val="dk1"/>
                </a:solidFill>
                <a:latin typeface="Calibri"/>
                <a:ea typeface="Calibri"/>
                <a:cs typeface="Calibri"/>
                <a:sym typeface="Calibri"/>
              </a:defRPr>
            </a:lvl2pPr>
            <a:lvl3pPr marL="1018823" marR="0" lvl="2" indent="-2823" algn="l" rtl="0">
              <a:spcBef>
                <a:spcPts val="0"/>
              </a:spcBef>
              <a:buNone/>
              <a:defRPr sz="2000" b="0" i="0" u="none" strike="noStrike" cap="none">
                <a:solidFill>
                  <a:schemeClr val="dk1"/>
                </a:solidFill>
                <a:latin typeface="Calibri"/>
                <a:ea typeface="Calibri"/>
                <a:cs typeface="Calibri"/>
                <a:sym typeface="Calibri"/>
              </a:defRPr>
            </a:lvl3pPr>
            <a:lvl4pPr marL="1528237" marR="0" lvl="3" indent="-4237" algn="l" rtl="0">
              <a:spcBef>
                <a:spcPts val="0"/>
              </a:spcBef>
              <a:buNone/>
              <a:defRPr sz="2000" b="0" i="0" u="none" strike="noStrike" cap="none">
                <a:solidFill>
                  <a:schemeClr val="dk1"/>
                </a:solidFill>
                <a:latin typeface="Calibri"/>
                <a:ea typeface="Calibri"/>
                <a:cs typeface="Calibri"/>
                <a:sym typeface="Calibri"/>
              </a:defRPr>
            </a:lvl4pPr>
            <a:lvl5pPr marL="2037649" marR="0" lvl="4" indent="-5649" algn="l" rtl="0">
              <a:spcBef>
                <a:spcPts val="0"/>
              </a:spcBef>
              <a:buNone/>
              <a:defRPr sz="2000" b="0" i="0" u="none" strike="noStrike" cap="none">
                <a:solidFill>
                  <a:schemeClr val="dk1"/>
                </a:solidFill>
                <a:latin typeface="Calibri"/>
                <a:ea typeface="Calibri"/>
                <a:cs typeface="Calibri"/>
                <a:sym typeface="Calibri"/>
              </a:defRPr>
            </a:lvl5pPr>
            <a:lvl6pPr marL="2547061" marR="0" lvl="5" indent="-7061" algn="l" rtl="0">
              <a:spcBef>
                <a:spcPts val="0"/>
              </a:spcBef>
              <a:buNone/>
              <a:defRPr sz="2000" b="0" i="0" u="none" strike="noStrike" cap="none">
                <a:solidFill>
                  <a:schemeClr val="dk1"/>
                </a:solidFill>
                <a:latin typeface="Calibri"/>
                <a:ea typeface="Calibri"/>
                <a:cs typeface="Calibri"/>
                <a:sym typeface="Calibri"/>
              </a:defRPr>
            </a:lvl6pPr>
            <a:lvl7pPr marL="3056473" marR="0" lvl="6" indent="-8472" algn="l" rtl="0">
              <a:spcBef>
                <a:spcPts val="0"/>
              </a:spcBef>
              <a:buNone/>
              <a:defRPr sz="2000" b="0" i="0" u="none" strike="noStrike" cap="none">
                <a:solidFill>
                  <a:schemeClr val="dk1"/>
                </a:solidFill>
                <a:latin typeface="Calibri"/>
                <a:ea typeface="Calibri"/>
                <a:cs typeface="Calibri"/>
                <a:sym typeface="Calibri"/>
              </a:defRPr>
            </a:lvl7pPr>
            <a:lvl8pPr marL="3565885" marR="0" lvl="7" indent="-9885" algn="l" rtl="0">
              <a:spcBef>
                <a:spcPts val="0"/>
              </a:spcBef>
              <a:buNone/>
              <a:defRPr sz="2000" b="0" i="0" u="none" strike="noStrike" cap="none">
                <a:solidFill>
                  <a:schemeClr val="dk1"/>
                </a:solidFill>
                <a:latin typeface="Calibri"/>
                <a:ea typeface="Calibri"/>
                <a:cs typeface="Calibri"/>
                <a:sym typeface="Calibri"/>
              </a:defRPr>
            </a:lvl8pPr>
            <a:lvl9pPr marL="4075298" marR="0" lvl="8" indent="-11298" algn="l" rtl="0">
              <a:spcBef>
                <a:spcPts val="0"/>
              </a:spcBef>
              <a:buNone/>
              <a:defRPr sz="2000" b="0" i="0" u="none" strike="noStrike" cap="none">
                <a:solidFill>
                  <a:schemeClr val="dk1"/>
                </a:solidFill>
                <a:latin typeface="Calibri"/>
                <a:ea typeface="Calibri"/>
                <a:cs typeface="Calibri"/>
                <a:sym typeface="Calibri"/>
              </a:defRPr>
            </a:lvl9pPr>
          </a:lstStyle>
          <a:p>
            <a:endParaRPr dirty="0"/>
          </a:p>
        </p:txBody>
      </p:sp>
      <p:sp>
        <p:nvSpPr>
          <p:cNvPr id="5" name="Shape 5"/>
          <p:cNvSpPr>
            <a:spLocks noGrp="1" noRot="1" noChangeAspect="1"/>
          </p:cNvSpPr>
          <p:nvPr>
            <p:ph type="sldImg" idx="3"/>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300" b="0" i="0" u="none" strike="noStrike" cap="none">
                <a:solidFill>
                  <a:schemeClr val="dk1"/>
                </a:solidFill>
                <a:latin typeface="Calibri"/>
                <a:ea typeface="Calibri"/>
                <a:cs typeface="Calibri"/>
                <a:sym typeface="Calibri"/>
              </a:defRPr>
            </a:lvl1pPr>
            <a:lvl2pPr marL="509411" marR="0" lvl="1" indent="-1411" algn="l" rtl="0">
              <a:spcBef>
                <a:spcPts val="0"/>
              </a:spcBef>
              <a:buNone/>
              <a:defRPr sz="1300" b="0" i="0" u="none" strike="noStrike" cap="none">
                <a:solidFill>
                  <a:schemeClr val="dk1"/>
                </a:solidFill>
                <a:latin typeface="Calibri"/>
                <a:ea typeface="Calibri"/>
                <a:cs typeface="Calibri"/>
                <a:sym typeface="Calibri"/>
              </a:defRPr>
            </a:lvl2pPr>
            <a:lvl3pPr marL="1018823" marR="0" lvl="2" indent="-2823" algn="l" rtl="0">
              <a:spcBef>
                <a:spcPts val="0"/>
              </a:spcBef>
              <a:buNone/>
              <a:defRPr sz="1300" b="0" i="0" u="none" strike="noStrike" cap="none">
                <a:solidFill>
                  <a:schemeClr val="dk1"/>
                </a:solidFill>
                <a:latin typeface="Calibri"/>
                <a:ea typeface="Calibri"/>
                <a:cs typeface="Calibri"/>
                <a:sym typeface="Calibri"/>
              </a:defRPr>
            </a:lvl3pPr>
            <a:lvl4pPr marL="1528237" marR="0" lvl="3" indent="-4237" algn="l" rtl="0">
              <a:spcBef>
                <a:spcPts val="0"/>
              </a:spcBef>
              <a:buNone/>
              <a:defRPr sz="1300" b="0" i="0" u="none" strike="noStrike" cap="none">
                <a:solidFill>
                  <a:schemeClr val="dk1"/>
                </a:solidFill>
                <a:latin typeface="Calibri"/>
                <a:ea typeface="Calibri"/>
                <a:cs typeface="Calibri"/>
                <a:sym typeface="Calibri"/>
              </a:defRPr>
            </a:lvl4pPr>
            <a:lvl5pPr marL="2037649" marR="0" lvl="4" indent="-5649" algn="l" rtl="0">
              <a:spcBef>
                <a:spcPts val="0"/>
              </a:spcBef>
              <a:buNone/>
              <a:defRPr sz="1300" b="0" i="0" u="none" strike="noStrike" cap="none">
                <a:solidFill>
                  <a:schemeClr val="dk1"/>
                </a:solidFill>
                <a:latin typeface="Calibri"/>
                <a:ea typeface="Calibri"/>
                <a:cs typeface="Calibri"/>
                <a:sym typeface="Calibri"/>
              </a:defRPr>
            </a:lvl5pPr>
            <a:lvl6pPr marL="2547061" marR="0" lvl="5" indent="-7061" algn="l" rtl="0">
              <a:spcBef>
                <a:spcPts val="0"/>
              </a:spcBef>
              <a:buNone/>
              <a:defRPr sz="1300" b="0" i="0" u="none" strike="noStrike" cap="none">
                <a:solidFill>
                  <a:schemeClr val="dk1"/>
                </a:solidFill>
                <a:latin typeface="Calibri"/>
                <a:ea typeface="Calibri"/>
                <a:cs typeface="Calibri"/>
                <a:sym typeface="Calibri"/>
              </a:defRPr>
            </a:lvl6pPr>
            <a:lvl7pPr marL="3056473" marR="0" lvl="6" indent="-8472" algn="l" rtl="0">
              <a:spcBef>
                <a:spcPts val="0"/>
              </a:spcBef>
              <a:buNone/>
              <a:defRPr sz="1300" b="0" i="0" u="none" strike="noStrike" cap="none">
                <a:solidFill>
                  <a:schemeClr val="dk1"/>
                </a:solidFill>
                <a:latin typeface="Calibri"/>
                <a:ea typeface="Calibri"/>
                <a:cs typeface="Calibri"/>
                <a:sym typeface="Calibri"/>
              </a:defRPr>
            </a:lvl7pPr>
            <a:lvl8pPr marL="3565885" marR="0" lvl="7" indent="-9885" algn="l" rtl="0">
              <a:spcBef>
                <a:spcPts val="0"/>
              </a:spcBef>
              <a:buNone/>
              <a:defRPr sz="1300" b="0" i="0" u="none" strike="noStrike" cap="none">
                <a:solidFill>
                  <a:schemeClr val="dk1"/>
                </a:solidFill>
                <a:latin typeface="Calibri"/>
                <a:ea typeface="Calibri"/>
                <a:cs typeface="Calibri"/>
                <a:sym typeface="Calibri"/>
              </a:defRPr>
            </a:lvl8pPr>
            <a:lvl9pPr marL="4075298" marR="0" lvl="8" indent="-11298" algn="l" rtl="0">
              <a:spcBef>
                <a:spcPts val="0"/>
              </a:spcBef>
              <a:buNone/>
              <a:defRPr sz="13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509411" marR="0" lvl="1" indent="-1411" algn="l" rtl="0">
              <a:spcBef>
                <a:spcPts val="0"/>
              </a:spcBef>
              <a:buNone/>
              <a:defRPr sz="2000" b="0" i="0" u="none" strike="noStrike" cap="none">
                <a:solidFill>
                  <a:schemeClr val="dk1"/>
                </a:solidFill>
                <a:latin typeface="Calibri"/>
                <a:ea typeface="Calibri"/>
                <a:cs typeface="Calibri"/>
                <a:sym typeface="Calibri"/>
              </a:defRPr>
            </a:lvl2pPr>
            <a:lvl3pPr marL="1018823" marR="0" lvl="2" indent="-2823" algn="l" rtl="0">
              <a:spcBef>
                <a:spcPts val="0"/>
              </a:spcBef>
              <a:buNone/>
              <a:defRPr sz="2000" b="0" i="0" u="none" strike="noStrike" cap="none">
                <a:solidFill>
                  <a:schemeClr val="dk1"/>
                </a:solidFill>
                <a:latin typeface="Calibri"/>
                <a:ea typeface="Calibri"/>
                <a:cs typeface="Calibri"/>
                <a:sym typeface="Calibri"/>
              </a:defRPr>
            </a:lvl3pPr>
            <a:lvl4pPr marL="1528237" marR="0" lvl="3" indent="-4237" algn="l" rtl="0">
              <a:spcBef>
                <a:spcPts val="0"/>
              </a:spcBef>
              <a:buNone/>
              <a:defRPr sz="2000" b="0" i="0" u="none" strike="noStrike" cap="none">
                <a:solidFill>
                  <a:schemeClr val="dk1"/>
                </a:solidFill>
                <a:latin typeface="Calibri"/>
                <a:ea typeface="Calibri"/>
                <a:cs typeface="Calibri"/>
                <a:sym typeface="Calibri"/>
              </a:defRPr>
            </a:lvl4pPr>
            <a:lvl5pPr marL="2037649" marR="0" lvl="4" indent="-5649" algn="l" rtl="0">
              <a:spcBef>
                <a:spcPts val="0"/>
              </a:spcBef>
              <a:buNone/>
              <a:defRPr sz="2000" b="0" i="0" u="none" strike="noStrike" cap="none">
                <a:solidFill>
                  <a:schemeClr val="dk1"/>
                </a:solidFill>
                <a:latin typeface="Calibri"/>
                <a:ea typeface="Calibri"/>
                <a:cs typeface="Calibri"/>
                <a:sym typeface="Calibri"/>
              </a:defRPr>
            </a:lvl5pPr>
            <a:lvl6pPr marL="2547061" marR="0" lvl="5" indent="-7061" algn="l" rtl="0">
              <a:spcBef>
                <a:spcPts val="0"/>
              </a:spcBef>
              <a:buNone/>
              <a:defRPr sz="2000" b="0" i="0" u="none" strike="noStrike" cap="none">
                <a:solidFill>
                  <a:schemeClr val="dk1"/>
                </a:solidFill>
                <a:latin typeface="Calibri"/>
                <a:ea typeface="Calibri"/>
                <a:cs typeface="Calibri"/>
                <a:sym typeface="Calibri"/>
              </a:defRPr>
            </a:lvl6pPr>
            <a:lvl7pPr marL="3056473" marR="0" lvl="6" indent="-8472" algn="l" rtl="0">
              <a:spcBef>
                <a:spcPts val="0"/>
              </a:spcBef>
              <a:buNone/>
              <a:defRPr sz="2000" b="0" i="0" u="none" strike="noStrike" cap="none">
                <a:solidFill>
                  <a:schemeClr val="dk1"/>
                </a:solidFill>
                <a:latin typeface="Calibri"/>
                <a:ea typeface="Calibri"/>
                <a:cs typeface="Calibri"/>
                <a:sym typeface="Calibri"/>
              </a:defRPr>
            </a:lvl7pPr>
            <a:lvl8pPr marL="3565885" marR="0" lvl="7" indent="-9885" algn="l" rtl="0">
              <a:spcBef>
                <a:spcPts val="0"/>
              </a:spcBef>
              <a:buNone/>
              <a:defRPr sz="2000" b="0" i="0" u="none" strike="noStrike" cap="none">
                <a:solidFill>
                  <a:schemeClr val="dk1"/>
                </a:solidFill>
                <a:latin typeface="Calibri"/>
                <a:ea typeface="Calibri"/>
                <a:cs typeface="Calibri"/>
                <a:sym typeface="Calibri"/>
              </a:defRPr>
            </a:lvl8pPr>
            <a:lvl9pPr marL="4075298" marR="0" lvl="8" indent="-11298" algn="l" rtl="0">
              <a:spcBef>
                <a:spcPts val="0"/>
              </a:spcBef>
              <a:buNone/>
              <a:defRPr sz="2000" b="0" i="0" u="none" strike="noStrike" cap="none">
                <a:solidFill>
                  <a:schemeClr val="dk1"/>
                </a:solidFill>
                <a:latin typeface="Calibri"/>
                <a:ea typeface="Calibri"/>
                <a:cs typeface="Calibri"/>
                <a:sym typeface="Calibri"/>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46174678"/>
      </p:ext>
    </p:extLst>
  </p:cSld>
  <p:clrMap bg1="lt1" tx1="dk1" bg2="dk2" tx2="lt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1209675" y="685800"/>
            <a:ext cx="443865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19" name="Shape 31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3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824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Answer is A</a:t>
            </a:r>
          </a:p>
        </p:txBody>
      </p:sp>
    </p:spTree>
    <p:extLst>
      <p:ext uri="{BB962C8B-B14F-4D97-AF65-F5344CB8AC3E}">
        <p14:creationId xmlns:p14="http://schemas.microsoft.com/office/powerpoint/2010/main" val="3005602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Answer is B</a:t>
            </a:r>
          </a:p>
        </p:txBody>
      </p:sp>
    </p:spTree>
    <p:extLst>
      <p:ext uri="{BB962C8B-B14F-4D97-AF65-F5344CB8AC3E}">
        <p14:creationId xmlns:p14="http://schemas.microsoft.com/office/powerpoint/2010/main" val="3274004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Answer is B</a:t>
            </a:r>
          </a:p>
        </p:txBody>
      </p:sp>
    </p:spTree>
    <p:extLst>
      <p:ext uri="{BB962C8B-B14F-4D97-AF65-F5344CB8AC3E}">
        <p14:creationId xmlns:p14="http://schemas.microsoft.com/office/powerpoint/2010/main" val="1766711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Answer is A</a:t>
            </a:r>
          </a:p>
        </p:txBody>
      </p:sp>
    </p:spTree>
    <p:extLst>
      <p:ext uri="{BB962C8B-B14F-4D97-AF65-F5344CB8AC3E}">
        <p14:creationId xmlns:p14="http://schemas.microsoft.com/office/powerpoint/2010/main" val="451100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Positive: #1, 4, 5</a:t>
            </a:r>
          </a:p>
          <a:p>
            <a:r>
              <a:rPr lang="en-US" dirty="0" smtClean="0"/>
              <a:t>Normative:</a:t>
            </a:r>
            <a:r>
              <a:rPr lang="en-US" baseline="0" dirty="0" smtClean="0"/>
              <a:t> # 2, 3</a:t>
            </a:r>
            <a:endParaRPr lang="en-US" dirty="0" smtClean="0"/>
          </a:p>
        </p:txBody>
      </p:sp>
    </p:spTree>
    <p:extLst>
      <p:ext uri="{BB962C8B-B14F-4D97-AF65-F5344CB8AC3E}">
        <p14:creationId xmlns:p14="http://schemas.microsoft.com/office/powerpoint/2010/main" val="2384780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_w_pictures">
    <p:bg>
      <p:bgPr>
        <a:solidFill>
          <a:schemeClr val="dk2"/>
        </a:solidFill>
        <a:effectLst/>
      </p:bgPr>
    </p:bg>
    <p:spTree>
      <p:nvGrpSpPr>
        <p:cNvPr id="1" name="Shape 15"/>
        <p:cNvGrpSpPr/>
        <p:nvPr/>
      </p:nvGrpSpPr>
      <p:grpSpPr>
        <a:xfrm>
          <a:off x="0" y="0"/>
          <a:ext cx="0" cy="0"/>
          <a:chOff x="0" y="0"/>
          <a:chExt cx="0" cy="0"/>
        </a:xfrm>
      </p:grpSpPr>
      <p:sp>
        <p:nvSpPr>
          <p:cNvPr id="16" name="Textbox 1"/>
          <p:cNvSpPr txBox="1">
            <a:spLocks noGrp="1"/>
          </p:cNvSpPr>
          <p:nvPr>
            <p:ph type="subTitle" idx="1"/>
          </p:nvPr>
        </p:nvSpPr>
        <p:spPr>
          <a:xfrm>
            <a:off x="370580" y="5029200"/>
            <a:ext cx="4980926" cy="1392809"/>
          </a:xfrm>
          <a:prstGeom prst="rect">
            <a:avLst/>
          </a:prstGeom>
          <a:noFill/>
          <a:ln>
            <a:noFill/>
          </a:ln>
        </p:spPr>
        <p:txBody>
          <a:bodyPr lIns="91425" tIns="91425" rIns="91425" bIns="91425" anchor="t" anchorCtr="0"/>
          <a:lstStyle>
            <a:lvl1pPr marL="0" marR="0" lvl="0" indent="0" algn="l" rtl="0">
              <a:spcBef>
                <a:spcPts val="480"/>
              </a:spcBef>
              <a:buClr>
                <a:srgbClr val="FFFFFF"/>
              </a:buClr>
              <a:buFont typeface="Arial"/>
              <a:buNone/>
              <a:defRPr sz="2400" b="0" i="0" u="none" strike="noStrike" cap="none">
                <a:solidFill>
                  <a:srgbClr val="FFFFFF"/>
                </a:solidFill>
                <a:latin typeface="Helvetica Neue"/>
                <a:ea typeface="Helvetica Neue"/>
                <a:cs typeface="Helvetica Neue"/>
                <a:sym typeface="Helvetica Neue"/>
              </a:defRPr>
            </a:lvl1pPr>
            <a:lvl2pPr marL="509411" marR="0" lvl="1" indent="-1411" algn="ctr" rtl="0">
              <a:spcBef>
                <a:spcPts val="620"/>
              </a:spcBef>
              <a:buClr>
                <a:srgbClr val="888888"/>
              </a:buClr>
              <a:buFont typeface="Arial"/>
              <a:buNone/>
              <a:defRPr sz="3100" b="0" i="0" u="none" strike="noStrike" cap="none">
                <a:solidFill>
                  <a:srgbClr val="888888"/>
                </a:solidFill>
                <a:latin typeface="Helvetica Neue"/>
                <a:ea typeface="Helvetica Neue"/>
                <a:cs typeface="Helvetica Neue"/>
                <a:sym typeface="Helvetica Neue"/>
              </a:defRPr>
            </a:lvl2pPr>
            <a:lvl3pPr marL="1018823" marR="0" lvl="2" indent="-2823" algn="ctr" rtl="0">
              <a:spcBef>
                <a:spcPts val="540"/>
              </a:spcBef>
              <a:buClr>
                <a:srgbClr val="888888"/>
              </a:buClr>
              <a:buFont typeface="Arial"/>
              <a:buNone/>
              <a:defRPr sz="2700" b="0" i="0" u="none" strike="noStrike" cap="none">
                <a:solidFill>
                  <a:srgbClr val="888888"/>
                </a:solidFill>
                <a:latin typeface="Helvetica Neue"/>
                <a:ea typeface="Helvetica Neue"/>
                <a:cs typeface="Helvetica Neue"/>
                <a:sym typeface="Helvetica Neue"/>
              </a:defRPr>
            </a:lvl3pPr>
            <a:lvl4pPr marL="1528237" marR="0" lvl="3" indent="-4237" algn="ctr" rtl="0">
              <a:spcBef>
                <a:spcPts val="440"/>
              </a:spcBef>
              <a:buClr>
                <a:srgbClr val="888888"/>
              </a:buClr>
              <a:buFont typeface="Arial"/>
              <a:buNone/>
              <a:defRPr sz="2200" b="0" i="0" u="none" strike="noStrike" cap="none">
                <a:solidFill>
                  <a:srgbClr val="888888"/>
                </a:solidFill>
                <a:latin typeface="Helvetica Neue"/>
                <a:ea typeface="Helvetica Neue"/>
                <a:cs typeface="Helvetica Neue"/>
                <a:sym typeface="Helvetica Neue"/>
              </a:defRPr>
            </a:lvl4pPr>
            <a:lvl5pPr marL="2037649" marR="0" lvl="4" indent="-5649" algn="ctr" rtl="0">
              <a:spcBef>
                <a:spcPts val="440"/>
              </a:spcBef>
              <a:buClr>
                <a:srgbClr val="888888"/>
              </a:buClr>
              <a:buFont typeface="Arial"/>
              <a:buNone/>
              <a:defRPr sz="2200" b="0" i="0" u="none" strike="noStrike" cap="none">
                <a:solidFill>
                  <a:srgbClr val="888888"/>
                </a:solidFill>
                <a:latin typeface="Helvetica Neue"/>
                <a:ea typeface="Helvetica Neue"/>
                <a:cs typeface="Helvetica Neue"/>
                <a:sym typeface="Helvetica Neue"/>
              </a:defRPr>
            </a:lvl5pPr>
            <a:lvl6pPr marL="2547061" marR="0" lvl="5" indent="-7061" algn="ctr" rtl="0">
              <a:spcBef>
                <a:spcPts val="440"/>
              </a:spcBef>
              <a:buClr>
                <a:srgbClr val="888888"/>
              </a:buClr>
              <a:buFont typeface="Arial"/>
              <a:buNone/>
              <a:defRPr sz="2200" b="0" i="0" u="none" strike="noStrike" cap="none">
                <a:solidFill>
                  <a:srgbClr val="888888"/>
                </a:solidFill>
                <a:latin typeface="Calibri"/>
                <a:ea typeface="Calibri"/>
                <a:cs typeface="Calibri"/>
                <a:sym typeface="Calibri"/>
              </a:defRPr>
            </a:lvl6pPr>
            <a:lvl7pPr marL="3056473" marR="0" lvl="6" indent="-8472" algn="ctr" rtl="0">
              <a:spcBef>
                <a:spcPts val="440"/>
              </a:spcBef>
              <a:buClr>
                <a:srgbClr val="888888"/>
              </a:buClr>
              <a:buFont typeface="Arial"/>
              <a:buNone/>
              <a:defRPr sz="2200" b="0" i="0" u="none" strike="noStrike" cap="none">
                <a:solidFill>
                  <a:srgbClr val="888888"/>
                </a:solidFill>
                <a:latin typeface="Calibri"/>
                <a:ea typeface="Calibri"/>
                <a:cs typeface="Calibri"/>
                <a:sym typeface="Calibri"/>
              </a:defRPr>
            </a:lvl7pPr>
            <a:lvl8pPr marL="3565885" marR="0" lvl="7" indent="-9885" algn="ctr" rtl="0">
              <a:spcBef>
                <a:spcPts val="440"/>
              </a:spcBef>
              <a:buClr>
                <a:srgbClr val="888888"/>
              </a:buClr>
              <a:buFont typeface="Arial"/>
              <a:buNone/>
              <a:defRPr sz="2200" b="0" i="0" u="none" strike="noStrike" cap="none">
                <a:solidFill>
                  <a:srgbClr val="888888"/>
                </a:solidFill>
                <a:latin typeface="Calibri"/>
                <a:ea typeface="Calibri"/>
                <a:cs typeface="Calibri"/>
                <a:sym typeface="Calibri"/>
              </a:defRPr>
            </a:lvl8pPr>
            <a:lvl9pPr marL="4075298" marR="0" lvl="8" indent="-11298" algn="ctr" rtl="0">
              <a:spcBef>
                <a:spcPts val="440"/>
              </a:spcBef>
              <a:buClr>
                <a:srgbClr val="888888"/>
              </a:buClr>
              <a:buFont typeface="Arial"/>
              <a:buNone/>
              <a:defRPr sz="2200" b="0" i="0" u="none" strike="noStrike" cap="none">
                <a:solidFill>
                  <a:srgbClr val="888888"/>
                </a:solidFill>
                <a:latin typeface="Calibri"/>
                <a:ea typeface="Calibri"/>
                <a:cs typeface="Calibri"/>
                <a:sym typeface="Calibri"/>
              </a:defRPr>
            </a:lvl9pPr>
          </a:lstStyle>
          <a:p>
            <a:endParaRPr/>
          </a:p>
        </p:txBody>
      </p:sp>
      <p:cxnSp>
        <p:nvCxnSpPr>
          <p:cNvPr id="18" name="Textbox 2"/>
          <p:cNvCxnSpPr/>
          <p:nvPr/>
        </p:nvCxnSpPr>
        <p:spPr>
          <a:xfrm>
            <a:off x="469743" y="4845794"/>
            <a:ext cx="3604823" cy="0"/>
          </a:xfrm>
          <a:prstGeom prst="straightConnector1">
            <a:avLst/>
          </a:prstGeom>
          <a:noFill/>
          <a:ln w="127000" cap="flat" cmpd="sng">
            <a:solidFill>
              <a:schemeClr val="lt1"/>
            </a:solidFill>
            <a:prstDash val="solid"/>
            <a:round/>
            <a:headEnd type="none" w="med" len="med"/>
            <a:tailEnd type="none" w="med" len="med"/>
          </a:ln>
        </p:spPr>
      </p:cxnSp>
      <p:sp>
        <p:nvSpPr>
          <p:cNvPr id="19" name="TextBox 3"/>
          <p:cNvSpPr txBox="1">
            <a:spLocks noGrp="1"/>
          </p:cNvSpPr>
          <p:nvPr>
            <p:ph type="body" idx="2"/>
          </p:nvPr>
        </p:nvSpPr>
        <p:spPr>
          <a:xfrm>
            <a:off x="364260" y="3588682"/>
            <a:ext cx="9313139" cy="1036320"/>
          </a:xfrm>
          <a:prstGeom prst="rect">
            <a:avLst/>
          </a:prstGeom>
          <a:noFill/>
          <a:ln>
            <a:noFill/>
          </a:ln>
        </p:spPr>
        <p:txBody>
          <a:bodyPr lIns="91425" tIns="91425" rIns="91425" bIns="91425" anchor="t" anchorCtr="0"/>
          <a:lstStyle>
            <a:lvl1pPr marL="0" marR="0" lvl="0" indent="0" algn="l" rtl="0">
              <a:spcBef>
                <a:spcPts val="1360"/>
              </a:spcBef>
              <a:buClr>
                <a:schemeClr val="lt1"/>
              </a:buClr>
              <a:buFont typeface="Arial"/>
              <a:buNone/>
              <a:defRPr sz="6800" b="1" i="0" u="none" strike="noStrike" cap="none">
                <a:solidFill>
                  <a:schemeClr val="lt1"/>
                </a:solidFill>
                <a:latin typeface="Helvetica Neue"/>
                <a:ea typeface="Helvetica Neue"/>
                <a:cs typeface="Helvetica Neue"/>
                <a:sym typeface="Helvetica Neue"/>
              </a:defRPr>
            </a:lvl1pPr>
            <a:lvl2pPr marL="509411" marR="0" lvl="1" indent="-1411" algn="l" rtl="0">
              <a:spcBef>
                <a:spcPts val="620"/>
              </a:spcBef>
              <a:buClr>
                <a:schemeClr val="lt1"/>
              </a:buClr>
              <a:buFont typeface="Arial"/>
              <a:buNone/>
              <a:defRPr sz="3100" b="0" i="0" u="none" strike="noStrike" cap="none">
                <a:solidFill>
                  <a:schemeClr val="lt1"/>
                </a:solidFill>
                <a:latin typeface="Helvetica Neue"/>
                <a:ea typeface="Helvetica Neue"/>
                <a:cs typeface="Helvetica Neue"/>
                <a:sym typeface="Helvetica Neue"/>
              </a:defRPr>
            </a:lvl2pPr>
            <a:lvl3pPr marL="1018825" marR="0" lvl="2" indent="-2825" algn="l" rtl="0">
              <a:spcBef>
                <a:spcPts val="540"/>
              </a:spcBef>
              <a:buClr>
                <a:schemeClr val="lt1"/>
              </a:buClr>
              <a:buFont typeface="Arial"/>
              <a:buNone/>
              <a:defRPr sz="2700" b="0" i="0" u="none" strike="noStrike" cap="none">
                <a:solidFill>
                  <a:schemeClr val="lt1"/>
                </a:solidFill>
                <a:latin typeface="Helvetica Neue"/>
                <a:ea typeface="Helvetica Neue"/>
                <a:cs typeface="Helvetica Neue"/>
                <a:sym typeface="Helvetica Neue"/>
              </a:defRPr>
            </a:lvl3pPr>
            <a:lvl4pPr marL="1528237" marR="0" lvl="3" indent="-4237" algn="l" rtl="0">
              <a:spcBef>
                <a:spcPts val="440"/>
              </a:spcBef>
              <a:buClr>
                <a:schemeClr val="lt1"/>
              </a:buClr>
              <a:buFont typeface="Arial"/>
              <a:buNone/>
              <a:defRPr sz="2200" b="0" i="0" u="none" strike="noStrike" cap="none">
                <a:solidFill>
                  <a:schemeClr val="lt1"/>
                </a:solidFill>
                <a:latin typeface="Helvetica Neue"/>
                <a:ea typeface="Helvetica Neue"/>
                <a:cs typeface="Helvetica Neue"/>
                <a:sym typeface="Helvetica Neue"/>
              </a:defRPr>
            </a:lvl4pPr>
            <a:lvl5pPr marL="2037649" marR="0" lvl="4" indent="-5649" algn="l" rtl="0">
              <a:spcBef>
                <a:spcPts val="440"/>
              </a:spcBef>
              <a:buClr>
                <a:schemeClr val="lt1"/>
              </a:buClr>
              <a:buFont typeface="Arial"/>
              <a:buNone/>
              <a:defRPr sz="2200" b="0" i="0" u="none" strike="noStrike" cap="none">
                <a:solidFill>
                  <a:schemeClr val="lt1"/>
                </a:solidFill>
                <a:latin typeface="Helvetica Neue"/>
                <a:ea typeface="Helvetica Neue"/>
                <a:cs typeface="Helvetica Neue"/>
                <a:sym typeface="Helvetica Neue"/>
              </a:defRPr>
            </a:lvl5pPr>
            <a:lvl6pPr marL="2801767" marR="0" lvl="5" indent="-122066" algn="l" rtl="0">
              <a:spcBef>
                <a:spcPts val="440"/>
              </a:spcBef>
              <a:buClr>
                <a:schemeClr val="dk1"/>
              </a:buClr>
              <a:buSzPct val="100000"/>
              <a:buFont typeface="Arial"/>
              <a:buChar char="•"/>
              <a:defRPr sz="2200" b="0" i="0" u="none" strike="noStrike" cap="none">
                <a:solidFill>
                  <a:schemeClr val="dk1"/>
                </a:solidFill>
                <a:latin typeface="Calibri"/>
                <a:ea typeface="Calibri"/>
                <a:cs typeface="Calibri"/>
                <a:sym typeface="Calibri"/>
              </a:defRPr>
            </a:lvl6pPr>
            <a:lvl7pPr marL="3311180" marR="0" lvl="6" indent="-123480" algn="l" rtl="0">
              <a:spcBef>
                <a:spcPts val="440"/>
              </a:spcBef>
              <a:buClr>
                <a:schemeClr val="dk1"/>
              </a:buClr>
              <a:buSzPct val="100000"/>
              <a:buFont typeface="Arial"/>
              <a:buChar char="•"/>
              <a:defRPr sz="2200" b="0" i="0" u="none" strike="noStrike" cap="none">
                <a:solidFill>
                  <a:schemeClr val="dk1"/>
                </a:solidFill>
                <a:latin typeface="Calibri"/>
                <a:ea typeface="Calibri"/>
                <a:cs typeface="Calibri"/>
                <a:sym typeface="Calibri"/>
              </a:defRPr>
            </a:lvl7pPr>
            <a:lvl8pPr marL="3820592" marR="0" lvl="7" indent="-124891" algn="l" rtl="0">
              <a:spcBef>
                <a:spcPts val="440"/>
              </a:spcBef>
              <a:buClr>
                <a:schemeClr val="dk1"/>
              </a:buClr>
              <a:buSzPct val="100000"/>
              <a:buFont typeface="Arial"/>
              <a:buChar char="•"/>
              <a:defRPr sz="2200" b="0" i="0" u="none" strike="noStrike" cap="none">
                <a:solidFill>
                  <a:schemeClr val="dk1"/>
                </a:solidFill>
                <a:latin typeface="Calibri"/>
                <a:ea typeface="Calibri"/>
                <a:cs typeface="Calibri"/>
                <a:sym typeface="Calibri"/>
              </a:defRPr>
            </a:lvl8pPr>
            <a:lvl9pPr marL="4330004" marR="0" lvl="8" indent="-126303" algn="l" rtl="0">
              <a:spcBef>
                <a:spcPts val="440"/>
              </a:spcBef>
              <a:buClr>
                <a:schemeClr val="dk1"/>
              </a:buClr>
              <a:buSzPct val="100000"/>
              <a:buFont typeface="Arial"/>
              <a:buChar char="•"/>
              <a:defRPr sz="22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2_title_w_pictures">
    <p:bg>
      <p:bgPr>
        <a:solidFill>
          <a:schemeClr val="dk2"/>
        </a:solidFill>
        <a:effectLst/>
      </p:bgPr>
    </p:bg>
    <p:spTree>
      <p:nvGrpSpPr>
        <p:cNvPr id="1" name="Shape 44"/>
        <p:cNvGrpSpPr/>
        <p:nvPr/>
      </p:nvGrpSpPr>
      <p:grpSpPr>
        <a:xfrm>
          <a:off x="0" y="0"/>
          <a:ext cx="0" cy="0"/>
          <a:chOff x="0" y="0"/>
          <a:chExt cx="0" cy="0"/>
        </a:xfrm>
      </p:grpSpPr>
      <p:cxnSp>
        <p:nvCxnSpPr>
          <p:cNvPr id="47" name="Textbox  47"/>
          <p:cNvCxnSpPr/>
          <p:nvPr/>
        </p:nvCxnSpPr>
        <p:spPr>
          <a:xfrm>
            <a:off x="469743" y="4845794"/>
            <a:ext cx="3604823" cy="0"/>
          </a:xfrm>
          <a:prstGeom prst="straightConnector1">
            <a:avLst/>
          </a:prstGeom>
          <a:noFill/>
          <a:ln w="127000" cap="flat" cmpd="sng">
            <a:solidFill>
              <a:schemeClr val="lt1"/>
            </a:solidFill>
            <a:prstDash val="solid"/>
            <a:round/>
            <a:headEnd type="none" w="med" len="med"/>
            <a:tailEnd type="none" w="med" len="med"/>
          </a:ln>
        </p:spPr>
      </p:cxnSp>
      <p:sp>
        <p:nvSpPr>
          <p:cNvPr id="45" name="Textbox 45"/>
          <p:cNvSpPr txBox="1">
            <a:spLocks noGrp="1"/>
          </p:cNvSpPr>
          <p:nvPr>
            <p:ph type="subTitle" idx="1"/>
          </p:nvPr>
        </p:nvSpPr>
        <p:spPr>
          <a:xfrm>
            <a:off x="370580" y="5029200"/>
            <a:ext cx="4980926" cy="1392809"/>
          </a:xfrm>
          <a:prstGeom prst="rect">
            <a:avLst/>
          </a:prstGeom>
          <a:noFill/>
          <a:ln>
            <a:noFill/>
          </a:ln>
        </p:spPr>
        <p:txBody>
          <a:bodyPr lIns="91425" tIns="91425" rIns="91425" bIns="91425" anchor="t" anchorCtr="0"/>
          <a:lstStyle>
            <a:lvl1pPr marL="0" marR="0" lvl="0" indent="0" algn="l" rtl="0">
              <a:spcBef>
                <a:spcPts val="480"/>
              </a:spcBef>
              <a:buClr>
                <a:srgbClr val="FFFFFF"/>
              </a:buClr>
              <a:buFont typeface="Arial"/>
              <a:buNone/>
              <a:defRPr sz="2400" b="0" i="0" u="none" strike="noStrike" cap="none">
                <a:solidFill>
                  <a:srgbClr val="FFFFFF"/>
                </a:solidFill>
                <a:latin typeface="Helvetica Neue"/>
                <a:ea typeface="Helvetica Neue"/>
                <a:cs typeface="Helvetica Neue"/>
                <a:sym typeface="Helvetica Neue"/>
              </a:defRPr>
            </a:lvl1pPr>
            <a:lvl2pPr marL="509411" marR="0" lvl="1" indent="-1411" algn="ctr" rtl="0">
              <a:spcBef>
                <a:spcPts val="620"/>
              </a:spcBef>
              <a:buClr>
                <a:srgbClr val="888888"/>
              </a:buClr>
              <a:buFont typeface="Arial"/>
              <a:buNone/>
              <a:defRPr sz="3100" b="0" i="0" u="none" strike="noStrike" cap="none">
                <a:solidFill>
                  <a:srgbClr val="888888"/>
                </a:solidFill>
                <a:latin typeface="Helvetica Neue"/>
                <a:ea typeface="Helvetica Neue"/>
                <a:cs typeface="Helvetica Neue"/>
                <a:sym typeface="Helvetica Neue"/>
              </a:defRPr>
            </a:lvl2pPr>
            <a:lvl3pPr marL="1018823" marR="0" lvl="2" indent="-2823" algn="ctr" rtl="0">
              <a:spcBef>
                <a:spcPts val="540"/>
              </a:spcBef>
              <a:buClr>
                <a:srgbClr val="888888"/>
              </a:buClr>
              <a:buFont typeface="Arial"/>
              <a:buNone/>
              <a:defRPr sz="2700" b="0" i="0" u="none" strike="noStrike" cap="none">
                <a:solidFill>
                  <a:srgbClr val="888888"/>
                </a:solidFill>
                <a:latin typeface="Helvetica Neue"/>
                <a:ea typeface="Helvetica Neue"/>
                <a:cs typeface="Helvetica Neue"/>
                <a:sym typeface="Helvetica Neue"/>
              </a:defRPr>
            </a:lvl3pPr>
            <a:lvl4pPr marL="1528237" marR="0" lvl="3" indent="-4237" algn="ctr" rtl="0">
              <a:spcBef>
                <a:spcPts val="440"/>
              </a:spcBef>
              <a:buClr>
                <a:srgbClr val="888888"/>
              </a:buClr>
              <a:buFont typeface="Arial"/>
              <a:buNone/>
              <a:defRPr sz="2200" b="0" i="0" u="none" strike="noStrike" cap="none">
                <a:solidFill>
                  <a:srgbClr val="888888"/>
                </a:solidFill>
                <a:latin typeface="Helvetica Neue"/>
                <a:ea typeface="Helvetica Neue"/>
                <a:cs typeface="Helvetica Neue"/>
                <a:sym typeface="Helvetica Neue"/>
              </a:defRPr>
            </a:lvl4pPr>
            <a:lvl5pPr marL="2037649" marR="0" lvl="4" indent="-5649" algn="ctr" rtl="0">
              <a:spcBef>
                <a:spcPts val="440"/>
              </a:spcBef>
              <a:buClr>
                <a:srgbClr val="888888"/>
              </a:buClr>
              <a:buFont typeface="Arial"/>
              <a:buNone/>
              <a:defRPr sz="2200" b="0" i="0" u="none" strike="noStrike" cap="none">
                <a:solidFill>
                  <a:srgbClr val="888888"/>
                </a:solidFill>
                <a:latin typeface="Helvetica Neue"/>
                <a:ea typeface="Helvetica Neue"/>
                <a:cs typeface="Helvetica Neue"/>
                <a:sym typeface="Helvetica Neue"/>
              </a:defRPr>
            </a:lvl5pPr>
            <a:lvl6pPr marL="2547061" marR="0" lvl="5" indent="-7061" algn="ctr" rtl="0">
              <a:spcBef>
                <a:spcPts val="440"/>
              </a:spcBef>
              <a:buClr>
                <a:srgbClr val="888888"/>
              </a:buClr>
              <a:buFont typeface="Arial"/>
              <a:buNone/>
              <a:defRPr sz="2200" b="0" i="0" u="none" strike="noStrike" cap="none">
                <a:solidFill>
                  <a:srgbClr val="888888"/>
                </a:solidFill>
                <a:latin typeface="Calibri"/>
                <a:ea typeface="Calibri"/>
                <a:cs typeface="Calibri"/>
                <a:sym typeface="Calibri"/>
              </a:defRPr>
            </a:lvl6pPr>
            <a:lvl7pPr marL="3056473" marR="0" lvl="6" indent="-8472" algn="ctr" rtl="0">
              <a:spcBef>
                <a:spcPts val="440"/>
              </a:spcBef>
              <a:buClr>
                <a:srgbClr val="888888"/>
              </a:buClr>
              <a:buFont typeface="Arial"/>
              <a:buNone/>
              <a:defRPr sz="2200" b="0" i="0" u="none" strike="noStrike" cap="none">
                <a:solidFill>
                  <a:srgbClr val="888888"/>
                </a:solidFill>
                <a:latin typeface="Calibri"/>
                <a:ea typeface="Calibri"/>
                <a:cs typeface="Calibri"/>
                <a:sym typeface="Calibri"/>
              </a:defRPr>
            </a:lvl7pPr>
            <a:lvl8pPr marL="3565885" marR="0" lvl="7" indent="-9885" algn="ctr" rtl="0">
              <a:spcBef>
                <a:spcPts val="440"/>
              </a:spcBef>
              <a:buClr>
                <a:srgbClr val="888888"/>
              </a:buClr>
              <a:buFont typeface="Arial"/>
              <a:buNone/>
              <a:defRPr sz="2200" b="0" i="0" u="none" strike="noStrike" cap="none">
                <a:solidFill>
                  <a:srgbClr val="888888"/>
                </a:solidFill>
                <a:latin typeface="Calibri"/>
                <a:ea typeface="Calibri"/>
                <a:cs typeface="Calibri"/>
                <a:sym typeface="Calibri"/>
              </a:defRPr>
            </a:lvl8pPr>
            <a:lvl9pPr marL="4075298" marR="0" lvl="8" indent="-11298" algn="ctr" rtl="0">
              <a:spcBef>
                <a:spcPts val="440"/>
              </a:spcBef>
              <a:buClr>
                <a:srgbClr val="888888"/>
              </a:buClr>
              <a:buFont typeface="Arial"/>
              <a:buNone/>
              <a:defRPr sz="2200" b="0" i="0" u="none" strike="noStrike" cap="none">
                <a:solidFill>
                  <a:srgbClr val="888888"/>
                </a:solidFill>
                <a:latin typeface="Calibri"/>
                <a:ea typeface="Calibri"/>
                <a:cs typeface="Calibri"/>
                <a:sym typeface="Calibri"/>
              </a:defRPr>
            </a:lvl9pPr>
          </a:lstStyle>
          <a:p>
            <a:endParaRPr dirty="0"/>
          </a:p>
        </p:txBody>
      </p:sp>
      <p:sp>
        <p:nvSpPr>
          <p:cNvPr id="48" name="Textbox 48"/>
          <p:cNvSpPr txBox="1">
            <a:spLocks noGrp="1"/>
          </p:cNvSpPr>
          <p:nvPr>
            <p:ph type="body" idx="2"/>
          </p:nvPr>
        </p:nvSpPr>
        <p:spPr>
          <a:xfrm>
            <a:off x="364260" y="3611880"/>
            <a:ext cx="9313139" cy="1036320"/>
          </a:xfrm>
          <a:prstGeom prst="rect">
            <a:avLst/>
          </a:prstGeom>
          <a:noFill/>
          <a:ln>
            <a:noFill/>
          </a:ln>
        </p:spPr>
        <p:txBody>
          <a:bodyPr lIns="91425" tIns="91425" rIns="91425" bIns="91425" anchor="t" anchorCtr="0"/>
          <a:lstStyle>
            <a:lvl1pPr marL="0" marR="0" lvl="0" indent="0" algn="l" rtl="0">
              <a:spcBef>
                <a:spcPts val="1360"/>
              </a:spcBef>
              <a:buClr>
                <a:schemeClr val="lt1"/>
              </a:buClr>
              <a:buFont typeface="Arial"/>
              <a:buNone/>
              <a:defRPr sz="6800" b="1" i="0" u="none" strike="noStrike" cap="none">
                <a:solidFill>
                  <a:schemeClr val="lt1"/>
                </a:solidFill>
                <a:latin typeface="Helvetica Neue"/>
                <a:ea typeface="Helvetica Neue"/>
                <a:cs typeface="Helvetica Neue"/>
                <a:sym typeface="Helvetica Neue"/>
              </a:defRPr>
            </a:lvl1pPr>
            <a:lvl2pPr marL="509411" marR="0" lvl="1" indent="-1411" algn="l" rtl="0">
              <a:spcBef>
                <a:spcPts val="620"/>
              </a:spcBef>
              <a:buClr>
                <a:schemeClr val="lt1"/>
              </a:buClr>
              <a:buFont typeface="Arial"/>
              <a:buNone/>
              <a:defRPr sz="3100" b="0" i="0" u="none" strike="noStrike" cap="none">
                <a:solidFill>
                  <a:schemeClr val="lt1"/>
                </a:solidFill>
                <a:latin typeface="Helvetica Neue"/>
                <a:ea typeface="Helvetica Neue"/>
                <a:cs typeface="Helvetica Neue"/>
                <a:sym typeface="Helvetica Neue"/>
              </a:defRPr>
            </a:lvl2pPr>
            <a:lvl3pPr marL="1018825" marR="0" lvl="2" indent="-2825" algn="l" rtl="0">
              <a:spcBef>
                <a:spcPts val="540"/>
              </a:spcBef>
              <a:buClr>
                <a:schemeClr val="lt1"/>
              </a:buClr>
              <a:buFont typeface="Arial"/>
              <a:buNone/>
              <a:defRPr sz="2700" b="0" i="0" u="none" strike="noStrike" cap="none">
                <a:solidFill>
                  <a:schemeClr val="lt1"/>
                </a:solidFill>
                <a:latin typeface="Helvetica Neue"/>
                <a:ea typeface="Helvetica Neue"/>
                <a:cs typeface="Helvetica Neue"/>
                <a:sym typeface="Helvetica Neue"/>
              </a:defRPr>
            </a:lvl3pPr>
            <a:lvl4pPr marL="1528237" marR="0" lvl="3" indent="-4237" algn="l" rtl="0">
              <a:spcBef>
                <a:spcPts val="440"/>
              </a:spcBef>
              <a:buClr>
                <a:schemeClr val="lt1"/>
              </a:buClr>
              <a:buFont typeface="Arial"/>
              <a:buNone/>
              <a:defRPr sz="2200" b="0" i="0" u="none" strike="noStrike" cap="none">
                <a:solidFill>
                  <a:schemeClr val="lt1"/>
                </a:solidFill>
                <a:latin typeface="Helvetica Neue"/>
                <a:ea typeface="Helvetica Neue"/>
                <a:cs typeface="Helvetica Neue"/>
                <a:sym typeface="Helvetica Neue"/>
              </a:defRPr>
            </a:lvl4pPr>
            <a:lvl5pPr marL="2037649" marR="0" lvl="4" indent="-5649" algn="l" rtl="0">
              <a:spcBef>
                <a:spcPts val="440"/>
              </a:spcBef>
              <a:buClr>
                <a:schemeClr val="lt1"/>
              </a:buClr>
              <a:buFont typeface="Arial"/>
              <a:buNone/>
              <a:defRPr sz="2200" b="0" i="0" u="none" strike="noStrike" cap="none">
                <a:solidFill>
                  <a:schemeClr val="lt1"/>
                </a:solidFill>
                <a:latin typeface="Helvetica Neue"/>
                <a:ea typeface="Helvetica Neue"/>
                <a:cs typeface="Helvetica Neue"/>
                <a:sym typeface="Helvetica Neue"/>
              </a:defRPr>
            </a:lvl5pPr>
            <a:lvl6pPr marL="2801767" marR="0" lvl="5" indent="-122066" algn="l" rtl="0">
              <a:spcBef>
                <a:spcPts val="440"/>
              </a:spcBef>
              <a:buClr>
                <a:schemeClr val="dk1"/>
              </a:buClr>
              <a:buSzPct val="100000"/>
              <a:buFont typeface="Arial"/>
              <a:buChar char="•"/>
              <a:defRPr sz="2200" b="0" i="0" u="none" strike="noStrike" cap="none">
                <a:solidFill>
                  <a:schemeClr val="dk1"/>
                </a:solidFill>
                <a:latin typeface="Calibri"/>
                <a:ea typeface="Calibri"/>
                <a:cs typeface="Calibri"/>
                <a:sym typeface="Calibri"/>
              </a:defRPr>
            </a:lvl6pPr>
            <a:lvl7pPr marL="3311180" marR="0" lvl="6" indent="-123480" algn="l" rtl="0">
              <a:spcBef>
                <a:spcPts val="440"/>
              </a:spcBef>
              <a:buClr>
                <a:schemeClr val="dk1"/>
              </a:buClr>
              <a:buSzPct val="100000"/>
              <a:buFont typeface="Arial"/>
              <a:buChar char="•"/>
              <a:defRPr sz="2200" b="0" i="0" u="none" strike="noStrike" cap="none">
                <a:solidFill>
                  <a:schemeClr val="dk1"/>
                </a:solidFill>
                <a:latin typeface="Calibri"/>
                <a:ea typeface="Calibri"/>
                <a:cs typeface="Calibri"/>
                <a:sym typeface="Calibri"/>
              </a:defRPr>
            </a:lvl7pPr>
            <a:lvl8pPr marL="3820592" marR="0" lvl="7" indent="-124891" algn="l" rtl="0">
              <a:spcBef>
                <a:spcPts val="440"/>
              </a:spcBef>
              <a:buClr>
                <a:schemeClr val="dk1"/>
              </a:buClr>
              <a:buSzPct val="100000"/>
              <a:buFont typeface="Arial"/>
              <a:buChar char="•"/>
              <a:defRPr sz="2200" b="0" i="0" u="none" strike="noStrike" cap="none">
                <a:solidFill>
                  <a:schemeClr val="dk1"/>
                </a:solidFill>
                <a:latin typeface="Calibri"/>
                <a:ea typeface="Calibri"/>
                <a:cs typeface="Calibri"/>
                <a:sym typeface="Calibri"/>
              </a:defRPr>
            </a:lvl8pPr>
            <a:lvl9pPr marL="4330004" marR="0" lvl="8" indent="-126303" algn="l" rtl="0">
              <a:spcBef>
                <a:spcPts val="440"/>
              </a:spcBef>
              <a:buClr>
                <a:schemeClr val="dk1"/>
              </a:buClr>
              <a:buSzPct val="100000"/>
              <a:buFont typeface="Arial"/>
              <a:buChar char="•"/>
              <a:defRPr sz="2200" b="0" i="0" u="none" strike="noStrike" cap="none">
                <a:solidFill>
                  <a:schemeClr val="dk1"/>
                </a:solidFill>
                <a:latin typeface="Calibri"/>
                <a:ea typeface="Calibri"/>
                <a:cs typeface="Calibri"/>
                <a:sym typeface="Calibri"/>
              </a:defRPr>
            </a:lvl9pPr>
          </a:lstStyle>
          <a:p>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Page with Logo">
    <p:bg>
      <p:bgPr>
        <a:solidFill>
          <a:srgbClr val="DA1B2C"/>
        </a:solidFill>
        <a:effectLst/>
      </p:bgPr>
    </p:bg>
    <p:spTree>
      <p:nvGrpSpPr>
        <p:cNvPr id="1" name="Shape 51"/>
        <p:cNvGrpSpPr/>
        <p:nvPr/>
      </p:nvGrpSpPr>
      <p:grpSpPr>
        <a:xfrm>
          <a:off x="0" y="0"/>
          <a:ext cx="0" cy="0"/>
          <a:chOff x="0" y="0"/>
          <a:chExt cx="0" cy="0"/>
        </a:xfrm>
      </p:grpSpPr>
      <p:sp>
        <p:nvSpPr>
          <p:cNvPr id="55" name="Textbox 55"/>
          <p:cNvSpPr txBox="1">
            <a:spLocks noGrp="1"/>
          </p:cNvSpPr>
          <p:nvPr>
            <p:ph type="body" idx="2"/>
          </p:nvPr>
        </p:nvSpPr>
        <p:spPr>
          <a:xfrm>
            <a:off x="364260" y="3611880"/>
            <a:ext cx="9313139" cy="1036320"/>
          </a:xfrm>
          <a:prstGeom prst="rect">
            <a:avLst/>
          </a:prstGeom>
          <a:noFill/>
          <a:ln>
            <a:noFill/>
          </a:ln>
        </p:spPr>
        <p:txBody>
          <a:bodyPr lIns="91425" tIns="91425" rIns="91425" bIns="91425" anchor="t" anchorCtr="0"/>
          <a:lstStyle>
            <a:lvl1pPr marL="0" marR="0" lvl="0" indent="0" algn="l" rtl="0">
              <a:spcBef>
                <a:spcPts val="1400"/>
              </a:spcBef>
              <a:buClr>
                <a:schemeClr val="lt1"/>
              </a:buClr>
              <a:buFont typeface="Arial"/>
              <a:buNone/>
              <a:defRPr sz="7000" b="1" i="0" u="none" strike="noStrike" cap="none">
                <a:solidFill>
                  <a:schemeClr val="lt1"/>
                </a:solidFill>
                <a:latin typeface="Helvetica Neue"/>
                <a:ea typeface="Helvetica Neue"/>
                <a:cs typeface="Helvetica Neue"/>
                <a:sym typeface="Helvetica Neue"/>
              </a:defRPr>
            </a:lvl1pPr>
            <a:lvl2pPr marL="509411" marR="0" lvl="1" indent="-1411" algn="l" rtl="0">
              <a:spcBef>
                <a:spcPts val="620"/>
              </a:spcBef>
              <a:buClr>
                <a:schemeClr val="lt1"/>
              </a:buClr>
              <a:buFont typeface="Arial"/>
              <a:buNone/>
              <a:defRPr sz="3100" b="0" i="0" u="none" strike="noStrike" cap="none">
                <a:solidFill>
                  <a:schemeClr val="lt1"/>
                </a:solidFill>
                <a:latin typeface="Helvetica Neue"/>
                <a:ea typeface="Helvetica Neue"/>
                <a:cs typeface="Helvetica Neue"/>
                <a:sym typeface="Helvetica Neue"/>
              </a:defRPr>
            </a:lvl2pPr>
            <a:lvl3pPr marL="1018825" marR="0" lvl="2" indent="-2825" algn="l" rtl="0">
              <a:spcBef>
                <a:spcPts val="540"/>
              </a:spcBef>
              <a:buClr>
                <a:schemeClr val="lt1"/>
              </a:buClr>
              <a:buFont typeface="Arial"/>
              <a:buNone/>
              <a:defRPr sz="2700" b="0" i="0" u="none" strike="noStrike" cap="none">
                <a:solidFill>
                  <a:schemeClr val="lt1"/>
                </a:solidFill>
                <a:latin typeface="Helvetica Neue"/>
                <a:ea typeface="Helvetica Neue"/>
                <a:cs typeface="Helvetica Neue"/>
                <a:sym typeface="Helvetica Neue"/>
              </a:defRPr>
            </a:lvl3pPr>
            <a:lvl4pPr marL="1528237" marR="0" lvl="3" indent="-4237" algn="l" rtl="0">
              <a:spcBef>
                <a:spcPts val="440"/>
              </a:spcBef>
              <a:buClr>
                <a:schemeClr val="lt1"/>
              </a:buClr>
              <a:buFont typeface="Arial"/>
              <a:buNone/>
              <a:defRPr sz="2200" b="0" i="0" u="none" strike="noStrike" cap="none">
                <a:solidFill>
                  <a:schemeClr val="lt1"/>
                </a:solidFill>
                <a:latin typeface="Helvetica Neue"/>
                <a:ea typeface="Helvetica Neue"/>
                <a:cs typeface="Helvetica Neue"/>
                <a:sym typeface="Helvetica Neue"/>
              </a:defRPr>
            </a:lvl4pPr>
            <a:lvl5pPr marL="2037649" marR="0" lvl="4" indent="-5649" algn="l" rtl="0">
              <a:spcBef>
                <a:spcPts val="440"/>
              </a:spcBef>
              <a:buClr>
                <a:schemeClr val="lt1"/>
              </a:buClr>
              <a:buFont typeface="Arial"/>
              <a:buNone/>
              <a:defRPr sz="2200" b="0" i="0" u="none" strike="noStrike" cap="none">
                <a:solidFill>
                  <a:schemeClr val="lt1"/>
                </a:solidFill>
                <a:latin typeface="Helvetica Neue"/>
                <a:ea typeface="Helvetica Neue"/>
                <a:cs typeface="Helvetica Neue"/>
                <a:sym typeface="Helvetica Neue"/>
              </a:defRPr>
            </a:lvl5pPr>
            <a:lvl6pPr marL="2801767" marR="0" lvl="5" indent="-122066" algn="l" rtl="0">
              <a:spcBef>
                <a:spcPts val="440"/>
              </a:spcBef>
              <a:buClr>
                <a:schemeClr val="dk1"/>
              </a:buClr>
              <a:buSzPct val="100000"/>
              <a:buFont typeface="Arial"/>
              <a:buChar char="•"/>
              <a:defRPr sz="2200" b="0" i="0" u="none" strike="noStrike" cap="none">
                <a:solidFill>
                  <a:schemeClr val="dk1"/>
                </a:solidFill>
                <a:latin typeface="Calibri"/>
                <a:ea typeface="Calibri"/>
                <a:cs typeface="Calibri"/>
                <a:sym typeface="Calibri"/>
              </a:defRPr>
            </a:lvl6pPr>
            <a:lvl7pPr marL="3311180" marR="0" lvl="6" indent="-123480" algn="l" rtl="0">
              <a:spcBef>
                <a:spcPts val="440"/>
              </a:spcBef>
              <a:buClr>
                <a:schemeClr val="dk1"/>
              </a:buClr>
              <a:buSzPct val="100000"/>
              <a:buFont typeface="Arial"/>
              <a:buChar char="•"/>
              <a:defRPr sz="2200" b="0" i="0" u="none" strike="noStrike" cap="none">
                <a:solidFill>
                  <a:schemeClr val="dk1"/>
                </a:solidFill>
                <a:latin typeface="Calibri"/>
                <a:ea typeface="Calibri"/>
                <a:cs typeface="Calibri"/>
                <a:sym typeface="Calibri"/>
              </a:defRPr>
            </a:lvl7pPr>
            <a:lvl8pPr marL="3820592" marR="0" lvl="7" indent="-124891" algn="l" rtl="0">
              <a:spcBef>
                <a:spcPts val="440"/>
              </a:spcBef>
              <a:buClr>
                <a:schemeClr val="dk1"/>
              </a:buClr>
              <a:buSzPct val="100000"/>
              <a:buFont typeface="Arial"/>
              <a:buChar char="•"/>
              <a:defRPr sz="2200" b="0" i="0" u="none" strike="noStrike" cap="none">
                <a:solidFill>
                  <a:schemeClr val="dk1"/>
                </a:solidFill>
                <a:latin typeface="Calibri"/>
                <a:ea typeface="Calibri"/>
                <a:cs typeface="Calibri"/>
                <a:sym typeface="Calibri"/>
              </a:defRPr>
            </a:lvl8pPr>
            <a:lvl9pPr marL="4330004" marR="0" lvl="8" indent="-126303" algn="l" rtl="0">
              <a:spcBef>
                <a:spcPts val="440"/>
              </a:spcBef>
              <a:buClr>
                <a:schemeClr val="dk1"/>
              </a:buClr>
              <a:buSzPct val="100000"/>
              <a:buFont typeface="Arial"/>
              <a:buChar char="•"/>
              <a:defRPr sz="2200" b="0" i="0" u="none" strike="noStrike" cap="none">
                <a:solidFill>
                  <a:schemeClr val="dk1"/>
                </a:solidFill>
                <a:latin typeface="Calibri"/>
                <a:ea typeface="Calibri"/>
                <a:cs typeface="Calibri"/>
                <a:sym typeface="Calibri"/>
              </a:defRPr>
            </a:lvl9pPr>
          </a:lstStyle>
          <a:p>
            <a:endParaRPr dirty="0"/>
          </a:p>
        </p:txBody>
      </p:sp>
      <p:sp>
        <p:nvSpPr>
          <p:cNvPr id="52" name="Textbox 52"/>
          <p:cNvSpPr txBox="1">
            <a:spLocks noGrp="1"/>
          </p:cNvSpPr>
          <p:nvPr>
            <p:ph type="subTitle" idx="1"/>
          </p:nvPr>
        </p:nvSpPr>
        <p:spPr>
          <a:xfrm>
            <a:off x="370580" y="4953000"/>
            <a:ext cx="4980926" cy="1392809"/>
          </a:xfrm>
          <a:prstGeom prst="rect">
            <a:avLst/>
          </a:prstGeom>
          <a:noFill/>
          <a:ln>
            <a:noFill/>
          </a:ln>
        </p:spPr>
        <p:txBody>
          <a:bodyPr lIns="91425" tIns="91425" rIns="91425" bIns="91425" anchor="t" anchorCtr="0"/>
          <a:lstStyle>
            <a:lvl1pPr marL="0" marR="0" lvl="0" indent="0" algn="l" rtl="0">
              <a:spcBef>
                <a:spcPts val="480"/>
              </a:spcBef>
              <a:buClr>
                <a:srgbClr val="FFFFFF"/>
              </a:buClr>
              <a:buFont typeface="Arial"/>
              <a:buNone/>
              <a:defRPr sz="2400" b="0" i="0" u="none" strike="noStrike" cap="none">
                <a:solidFill>
                  <a:srgbClr val="FFFFFF"/>
                </a:solidFill>
                <a:latin typeface="Helvetica Neue"/>
                <a:ea typeface="Helvetica Neue"/>
                <a:cs typeface="Helvetica Neue"/>
                <a:sym typeface="Helvetica Neue"/>
              </a:defRPr>
            </a:lvl1pPr>
            <a:lvl2pPr marL="509411" marR="0" lvl="1" indent="-1411" algn="ctr" rtl="0">
              <a:spcBef>
                <a:spcPts val="620"/>
              </a:spcBef>
              <a:buClr>
                <a:srgbClr val="888888"/>
              </a:buClr>
              <a:buFont typeface="Arial"/>
              <a:buNone/>
              <a:defRPr sz="3100" b="0" i="0" u="none" strike="noStrike" cap="none">
                <a:solidFill>
                  <a:srgbClr val="888888"/>
                </a:solidFill>
                <a:latin typeface="Helvetica Neue"/>
                <a:ea typeface="Helvetica Neue"/>
                <a:cs typeface="Helvetica Neue"/>
                <a:sym typeface="Helvetica Neue"/>
              </a:defRPr>
            </a:lvl2pPr>
            <a:lvl3pPr marL="1018823" marR="0" lvl="2" indent="-2823" algn="ctr" rtl="0">
              <a:spcBef>
                <a:spcPts val="540"/>
              </a:spcBef>
              <a:buClr>
                <a:srgbClr val="888888"/>
              </a:buClr>
              <a:buFont typeface="Arial"/>
              <a:buNone/>
              <a:defRPr sz="2700" b="0" i="0" u="none" strike="noStrike" cap="none">
                <a:solidFill>
                  <a:srgbClr val="888888"/>
                </a:solidFill>
                <a:latin typeface="Helvetica Neue"/>
                <a:ea typeface="Helvetica Neue"/>
                <a:cs typeface="Helvetica Neue"/>
                <a:sym typeface="Helvetica Neue"/>
              </a:defRPr>
            </a:lvl3pPr>
            <a:lvl4pPr marL="1528237" marR="0" lvl="3" indent="-4237" algn="ctr" rtl="0">
              <a:spcBef>
                <a:spcPts val="440"/>
              </a:spcBef>
              <a:buClr>
                <a:srgbClr val="888888"/>
              </a:buClr>
              <a:buFont typeface="Arial"/>
              <a:buNone/>
              <a:defRPr sz="2200" b="0" i="0" u="none" strike="noStrike" cap="none">
                <a:solidFill>
                  <a:srgbClr val="888888"/>
                </a:solidFill>
                <a:latin typeface="Helvetica Neue"/>
                <a:ea typeface="Helvetica Neue"/>
                <a:cs typeface="Helvetica Neue"/>
                <a:sym typeface="Helvetica Neue"/>
              </a:defRPr>
            </a:lvl4pPr>
            <a:lvl5pPr marL="2037649" marR="0" lvl="4" indent="-5649" algn="ctr" rtl="0">
              <a:spcBef>
                <a:spcPts val="440"/>
              </a:spcBef>
              <a:buClr>
                <a:srgbClr val="888888"/>
              </a:buClr>
              <a:buFont typeface="Arial"/>
              <a:buNone/>
              <a:defRPr sz="2200" b="0" i="0" u="none" strike="noStrike" cap="none">
                <a:solidFill>
                  <a:srgbClr val="888888"/>
                </a:solidFill>
                <a:latin typeface="Helvetica Neue"/>
                <a:ea typeface="Helvetica Neue"/>
                <a:cs typeface="Helvetica Neue"/>
                <a:sym typeface="Helvetica Neue"/>
              </a:defRPr>
            </a:lvl5pPr>
            <a:lvl6pPr marL="2547061" marR="0" lvl="5" indent="-7061" algn="ctr" rtl="0">
              <a:spcBef>
                <a:spcPts val="440"/>
              </a:spcBef>
              <a:buClr>
                <a:srgbClr val="888888"/>
              </a:buClr>
              <a:buFont typeface="Arial"/>
              <a:buNone/>
              <a:defRPr sz="2200" b="0" i="0" u="none" strike="noStrike" cap="none">
                <a:solidFill>
                  <a:srgbClr val="888888"/>
                </a:solidFill>
                <a:latin typeface="Calibri"/>
                <a:ea typeface="Calibri"/>
                <a:cs typeface="Calibri"/>
                <a:sym typeface="Calibri"/>
              </a:defRPr>
            </a:lvl6pPr>
            <a:lvl7pPr marL="3056473" marR="0" lvl="6" indent="-8472" algn="ctr" rtl="0">
              <a:spcBef>
                <a:spcPts val="440"/>
              </a:spcBef>
              <a:buClr>
                <a:srgbClr val="888888"/>
              </a:buClr>
              <a:buFont typeface="Arial"/>
              <a:buNone/>
              <a:defRPr sz="2200" b="0" i="0" u="none" strike="noStrike" cap="none">
                <a:solidFill>
                  <a:srgbClr val="888888"/>
                </a:solidFill>
                <a:latin typeface="Calibri"/>
                <a:ea typeface="Calibri"/>
                <a:cs typeface="Calibri"/>
                <a:sym typeface="Calibri"/>
              </a:defRPr>
            </a:lvl7pPr>
            <a:lvl8pPr marL="3565885" marR="0" lvl="7" indent="-9885" algn="ctr" rtl="0">
              <a:spcBef>
                <a:spcPts val="440"/>
              </a:spcBef>
              <a:buClr>
                <a:srgbClr val="888888"/>
              </a:buClr>
              <a:buFont typeface="Arial"/>
              <a:buNone/>
              <a:defRPr sz="2200" b="0" i="0" u="none" strike="noStrike" cap="none">
                <a:solidFill>
                  <a:srgbClr val="888888"/>
                </a:solidFill>
                <a:latin typeface="Calibri"/>
                <a:ea typeface="Calibri"/>
                <a:cs typeface="Calibri"/>
                <a:sym typeface="Calibri"/>
              </a:defRPr>
            </a:lvl8pPr>
            <a:lvl9pPr marL="4075298" marR="0" lvl="8" indent="-11298" algn="ctr" rtl="0">
              <a:spcBef>
                <a:spcPts val="440"/>
              </a:spcBef>
              <a:buClr>
                <a:srgbClr val="888888"/>
              </a:buClr>
              <a:buFont typeface="Arial"/>
              <a:buNone/>
              <a:defRPr sz="2200" b="0" i="0" u="none" strike="noStrike" cap="none">
                <a:solidFill>
                  <a:srgbClr val="888888"/>
                </a:solidFill>
                <a:latin typeface="Calibri"/>
                <a:ea typeface="Calibri"/>
                <a:cs typeface="Calibri"/>
                <a:sym typeface="Calibri"/>
              </a:defRPr>
            </a:lvl9pPr>
          </a:lstStyle>
          <a:p>
            <a:endParaRPr/>
          </a:p>
        </p:txBody>
      </p:sp>
      <p:cxnSp>
        <p:nvCxnSpPr>
          <p:cNvPr id="54" name="Textbox 54"/>
          <p:cNvCxnSpPr/>
          <p:nvPr/>
        </p:nvCxnSpPr>
        <p:spPr>
          <a:xfrm>
            <a:off x="469743" y="4845794"/>
            <a:ext cx="3604823" cy="0"/>
          </a:xfrm>
          <a:prstGeom prst="straightConnector1">
            <a:avLst/>
          </a:prstGeom>
          <a:noFill/>
          <a:ln w="127000" cap="flat" cmpd="sng">
            <a:solidFill>
              <a:schemeClr val="lt1"/>
            </a:solidFill>
            <a:prstDash val="solid"/>
            <a:round/>
            <a:headEnd type="none" w="med" len="med"/>
            <a:tailEnd type="none" w="med" len="med"/>
          </a:ln>
        </p:spPr>
      </p:cxnSp>
      <p:sp>
        <p:nvSpPr>
          <p:cNvPr id="56" name="Textbox 56"/>
          <p:cNvSpPr txBox="1"/>
          <p:nvPr/>
        </p:nvSpPr>
        <p:spPr>
          <a:xfrm>
            <a:off x="6678229" y="-1171540"/>
            <a:ext cx="184666" cy="400109"/>
          </a:xfrm>
          <a:prstGeom prst="rect">
            <a:avLst/>
          </a:prstGeom>
          <a:noFill/>
          <a:ln>
            <a:noFill/>
          </a:ln>
        </p:spPr>
        <p:txBody>
          <a:bodyPr lIns="91425" tIns="45700" rIns="91425" bIns="45700" anchor="t" anchorCtr="0">
            <a:noAutofit/>
          </a:bodyPr>
          <a:lstStyle/>
          <a:p>
            <a:pPr marL="0" marR="0" lvl="0" indent="0" algn="l" rtl="0">
              <a:spcBef>
                <a:spcPts val="0"/>
              </a:spcBef>
              <a:buNone/>
            </a:pPr>
            <a:endParaRPr sz="2000" dirty="0">
              <a:solidFill>
                <a:schemeClr val="dk1"/>
              </a:solidFill>
              <a:latin typeface="Calibri"/>
              <a:ea typeface="Calibri"/>
              <a:cs typeface="Calibri"/>
              <a:sym typeface="Calibri"/>
            </a:endParaRPr>
          </a:p>
        </p:txBody>
      </p:sp>
      <p:sp>
        <p:nvSpPr>
          <p:cNvPr id="57" name="Textbox 57"/>
          <p:cNvSpPr txBox="1"/>
          <p:nvPr/>
        </p:nvSpPr>
        <p:spPr>
          <a:xfrm>
            <a:off x="6678229" y="-1171540"/>
            <a:ext cx="184666" cy="400109"/>
          </a:xfrm>
          <a:prstGeom prst="rect">
            <a:avLst/>
          </a:prstGeom>
          <a:noFill/>
          <a:ln>
            <a:noFill/>
          </a:ln>
        </p:spPr>
        <p:txBody>
          <a:bodyPr lIns="91425" tIns="45700" rIns="91425" bIns="45700" anchor="t" anchorCtr="0">
            <a:noAutofit/>
          </a:bodyPr>
          <a:lstStyle/>
          <a:p>
            <a:pPr marL="0" marR="0" lvl="0" indent="0" algn="l" rtl="0">
              <a:spcBef>
                <a:spcPts val="0"/>
              </a:spcBef>
              <a:buNone/>
            </a:pPr>
            <a:endParaRPr sz="2000" dirty="0">
              <a:solidFill>
                <a:schemeClr val="dk1"/>
              </a:solidFill>
              <a:latin typeface="Calibri"/>
              <a:ea typeface="Calibri"/>
              <a:cs typeface="Calibri"/>
              <a:sym typeface="Calibri"/>
            </a:endParaRPr>
          </a:p>
        </p:txBody>
      </p:sp>
      <p:pic>
        <p:nvPicPr>
          <p:cNvPr id="58" name="Textbox 58" descr="m-wave_circle_darkred.png"/>
          <p:cNvPicPr preferRelativeResize="0"/>
          <p:nvPr/>
        </p:nvPicPr>
        <p:blipFill rotWithShape="1">
          <a:blip r:embed="rId2">
            <a:alphaModFix/>
          </a:blip>
          <a:srcRect t="28775" r="40211"/>
          <a:stretch/>
        </p:blipFill>
        <p:spPr>
          <a:xfrm>
            <a:off x="6921259" y="-3137"/>
            <a:ext cx="3129759" cy="3728470"/>
          </a:xfrm>
          <a:prstGeom prst="rect">
            <a:avLst/>
          </a:prstGeom>
          <a:noFill/>
          <a:ln>
            <a:noFill/>
          </a:ln>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lt1"/>
        </a:solidFill>
        <a:effectLst/>
      </p:bgPr>
    </p:bg>
    <p:spTree>
      <p:nvGrpSpPr>
        <p:cNvPr id="1" name="Shape 81"/>
        <p:cNvGrpSpPr/>
        <p:nvPr/>
      </p:nvGrpSpPr>
      <p:grpSpPr>
        <a:xfrm>
          <a:off x="0" y="0"/>
          <a:ext cx="0" cy="0"/>
          <a:chOff x="0" y="0"/>
          <a:chExt cx="0" cy="0"/>
        </a:xfrm>
      </p:grpSpPr>
      <p:sp>
        <p:nvSpPr>
          <p:cNvPr id="82" name="Textbox 82"/>
          <p:cNvSpPr/>
          <p:nvPr/>
        </p:nvSpPr>
        <p:spPr>
          <a:xfrm>
            <a:off x="0" y="-17147"/>
            <a:ext cx="10058399" cy="702945"/>
          </a:xfrm>
          <a:prstGeom prst="rect">
            <a:avLst/>
          </a:prstGeom>
          <a:solidFill>
            <a:srgbClr val="DA1B2C"/>
          </a:solidFill>
          <a:ln>
            <a:noFill/>
          </a:ln>
        </p:spPr>
        <p:txBody>
          <a:bodyPr lIns="101875" tIns="50925" rIns="101875" bIns="50925" anchor="ctr" anchorCtr="0">
            <a:noAutofit/>
          </a:bodyPr>
          <a:lstStyle/>
          <a:p>
            <a:pPr marL="0" marR="0" lvl="0" indent="0" algn="ctr" rtl="0">
              <a:spcBef>
                <a:spcPts val="0"/>
              </a:spcBef>
              <a:buNone/>
            </a:pPr>
            <a:endParaRPr sz="2000" dirty="0">
              <a:solidFill>
                <a:schemeClr val="lt1"/>
              </a:solidFill>
              <a:latin typeface="Calibri"/>
              <a:ea typeface="Calibri"/>
              <a:cs typeface="Calibri"/>
              <a:sym typeface="Calibri"/>
            </a:endParaRPr>
          </a:p>
        </p:txBody>
      </p:sp>
      <p:pic>
        <p:nvPicPr>
          <p:cNvPr id="89" name="Textbox 89" descr="MacLearn_logo_reverse.png"/>
          <p:cNvPicPr preferRelativeResize="0"/>
          <p:nvPr/>
        </p:nvPicPr>
        <p:blipFill rotWithShape="1">
          <a:blip r:embed="rId2">
            <a:alphaModFix/>
          </a:blip>
          <a:srcRect/>
          <a:stretch/>
        </p:blipFill>
        <p:spPr>
          <a:xfrm>
            <a:off x="57148" y="117555"/>
            <a:ext cx="1524000" cy="468227"/>
          </a:xfrm>
          <a:prstGeom prst="rect">
            <a:avLst/>
          </a:prstGeom>
          <a:noFill/>
          <a:ln>
            <a:noFill/>
          </a:ln>
        </p:spPr>
      </p:pic>
      <p:sp>
        <p:nvSpPr>
          <p:cNvPr id="2" name="Title 1"/>
          <p:cNvSpPr>
            <a:spLocks noGrp="1"/>
          </p:cNvSpPr>
          <p:nvPr>
            <p:ph type="title"/>
          </p:nvPr>
        </p:nvSpPr>
        <p:spPr>
          <a:xfrm>
            <a:off x="23515" y="741747"/>
            <a:ext cx="9996324" cy="937738"/>
          </a:xfrm>
        </p:spPr>
        <p:txBody>
          <a:bodyPr/>
          <a:lstStyle>
            <a:lvl1pPr>
              <a:spcBef>
                <a:spcPts val="624"/>
              </a:spcBef>
              <a:defRPr sz="3600" b="0">
                <a:solidFill>
                  <a:srgbClr val="DA1B2C"/>
                </a:solidFill>
                <a:latin typeface="Arial" pitchFamily="34" charset="0"/>
                <a:cs typeface="Arial" pitchFamily="34" charset="0"/>
              </a:defRPr>
            </a:lvl1pPr>
          </a:lstStyle>
          <a:p>
            <a:r>
              <a:rPr lang="en-US" dirty="0" smtClean="0"/>
              <a:t>Click to edit Master title style</a:t>
            </a:r>
            <a:endParaRPr lang="en-US" dirty="0"/>
          </a:p>
        </p:txBody>
      </p:sp>
      <p:sp>
        <p:nvSpPr>
          <p:cNvPr id="6" name="Content Placeholder 5"/>
          <p:cNvSpPr>
            <a:spLocks noGrp="1"/>
          </p:cNvSpPr>
          <p:nvPr>
            <p:ph sz="quarter" idx="10"/>
          </p:nvPr>
        </p:nvSpPr>
        <p:spPr>
          <a:xfrm>
            <a:off x="117582" y="1933292"/>
            <a:ext cx="9804186" cy="5658416"/>
          </a:xfrm>
        </p:spPr>
        <p:txBody>
          <a:bodyPr/>
          <a:lstStyle>
            <a:lvl1pPr marL="457200" indent="-457200">
              <a:spcBef>
                <a:spcPts val="624"/>
              </a:spcBef>
              <a:buClr>
                <a:srgbClr val="4E4E4E"/>
              </a:buClr>
              <a:buFont typeface="Arial" pitchFamily="34" charset="0"/>
              <a:buChar char="•"/>
              <a:defRPr sz="2800">
                <a:solidFill>
                  <a:schemeClr val="tx1"/>
                </a:solidFill>
                <a:latin typeface="Arial" pitchFamily="34" charset="0"/>
                <a:cs typeface="Arial" pitchFamily="34" charset="0"/>
              </a:defRPr>
            </a:lvl1pPr>
            <a:lvl2pPr marL="965200" indent="-457200">
              <a:spcBef>
                <a:spcPts val="624"/>
              </a:spcBef>
              <a:buClr>
                <a:srgbClr val="4E4E4E"/>
              </a:buClr>
              <a:buFont typeface="Arial" pitchFamily="34" charset="0"/>
              <a:buChar char="–"/>
              <a:defRPr sz="2600">
                <a:solidFill>
                  <a:schemeClr val="tx1"/>
                </a:solidFill>
                <a:latin typeface="Arial" pitchFamily="34" charset="0"/>
                <a:cs typeface="Arial" pitchFamily="34" charset="0"/>
              </a:defRPr>
            </a:lvl2pPr>
            <a:lvl3pPr marL="1473200" indent="-457200">
              <a:spcBef>
                <a:spcPts val="624"/>
              </a:spcBef>
              <a:buClr>
                <a:srgbClr val="4E4E4E"/>
              </a:buClr>
              <a:buFont typeface="Wingdings" pitchFamily="2" charset="2"/>
              <a:buChar char="§"/>
              <a:defRPr sz="2400">
                <a:solidFill>
                  <a:schemeClr val="tx1"/>
                </a:solidFill>
                <a:latin typeface="Arial" pitchFamily="34" charset="0"/>
                <a:cs typeface="Arial" pitchFamily="34" charset="0"/>
              </a:defRPr>
            </a:lvl3pPr>
            <a:lvl4pPr marL="1866900" indent="-342900">
              <a:spcBef>
                <a:spcPts val="624"/>
              </a:spcBef>
              <a:buClr>
                <a:srgbClr val="4E4E4E"/>
              </a:buClr>
              <a:buFont typeface="Wingdings" pitchFamily="2" charset="2"/>
              <a:buChar char="q"/>
              <a:defRPr sz="2000">
                <a:solidFill>
                  <a:schemeClr val="tx1"/>
                </a:solidFill>
                <a:latin typeface="Arial" pitchFamily="34" charset="0"/>
                <a:cs typeface="Arial" pitchFamily="34" charset="0"/>
              </a:defRPr>
            </a:lvl4pPr>
            <a:lvl5pPr marL="2374900" indent="-342900">
              <a:spcBef>
                <a:spcPts val="624"/>
              </a:spcBef>
              <a:buClr>
                <a:srgbClr val="4E4E4E"/>
              </a:buClr>
              <a:buFont typeface="Arial" pitchFamily="34" charset="0"/>
              <a:buChar char="•"/>
              <a:defRPr>
                <a:solidFill>
                  <a:schemeClr val="tx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Figure+Caption">
    <p:bg>
      <p:bgPr>
        <a:solidFill>
          <a:schemeClr val="lt1"/>
        </a:solidFill>
        <a:effectLst/>
      </p:bgPr>
    </p:bg>
    <p:spTree>
      <p:nvGrpSpPr>
        <p:cNvPr id="1" name="Shape 81"/>
        <p:cNvGrpSpPr/>
        <p:nvPr/>
      </p:nvGrpSpPr>
      <p:grpSpPr>
        <a:xfrm>
          <a:off x="0" y="0"/>
          <a:ext cx="0" cy="0"/>
          <a:chOff x="0" y="0"/>
          <a:chExt cx="0" cy="0"/>
        </a:xfrm>
      </p:grpSpPr>
      <p:sp>
        <p:nvSpPr>
          <p:cNvPr id="82" name="Textbox 82"/>
          <p:cNvSpPr/>
          <p:nvPr userDrawn="1"/>
        </p:nvSpPr>
        <p:spPr>
          <a:xfrm>
            <a:off x="0" y="-17147"/>
            <a:ext cx="10058399" cy="702945"/>
          </a:xfrm>
          <a:prstGeom prst="rect">
            <a:avLst/>
          </a:prstGeom>
          <a:solidFill>
            <a:srgbClr val="DA1B2C"/>
          </a:solidFill>
          <a:ln>
            <a:noFill/>
          </a:ln>
        </p:spPr>
        <p:txBody>
          <a:bodyPr lIns="101875" tIns="50925" rIns="101875" bIns="50925" anchor="ctr" anchorCtr="0">
            <a:noAutofit/>
          </a:bodyPr>
          <a:lstStyle/>
          <a:p>
            <a:pPr marL="0" marR="0" lvl="0" indent="0" algn="ctr" rtl="0">
              <a:spcBef>
                <a:spcPts val="0"/>
              </a:spcBef>
              <a:buNone/>
            </a:pPr>
            <a:endParaRPr sz="2000" dirty="0">
              <a:solidFill>
                <a:schemeClr val="lt1"/>
              </a:solidFill>
              <a:latin typeface="Calibri"/>
              <a:ea typeface="Calibri"/>
              <a:cs typeface="Calibri"/>
              <a:sym typeface="Calibri"/>
            </a:endParaRPr>
          </a:p>
        </p:txBody>
      </p:sp>
      <p:pic>
        <p:nvPicPr>
          <p:cNvPr id="89" name="Textbox 89" descr="MacLearn_logo_reverse.png"/>
          <p:cNvPicPr preferRelativeResize="0"/>
          <p:nvPr/>
        </p:nvPicPr>
        <p:blipFill rotWithShape="1">
          <a:blip r:embed="rId2">
            <a:alphaModFix/>
          </a:blip>
          <a:srcRect/>
          <a:stretch/>
        </p:blipFill>
        <p:spPr>
          <a:xfrm>
            <a:off x="57148" y="117555"/>
            <a:ext cx="1524000" cy="468227"/>
          </a:xfrm>
          <a:prstGeom prst="rect">
            <a:avLst/>
          </a:prstGeom>
          <a:noFill/>
          <a:ln>
            <a:noFill/>
          </a:ln>
        </p:spPr>
      </p:pic>
      <p:sp>
        <p:nvSpPr>
          <p:cNvPr id="4" name="Title 1"/>
          <p:cNvSpPr>
            <a:spLocks noGrp="1"/>
          </p:cNvSpPr>
          <p:nvPr>
            <p:ph type="title"/>
          </p:nvPr>
        </p:nvSpPr>
        <p:spPr>
          <a:xfrm>
            <a:off x="0" y="737299"/>
            <a:ext cx="9996324" cy="987115"/>
          </a:xfrm>
        </p:spPr>
        <p:txBody>
          <a:bodyPr/>
          <a:lstStyle>
            <a:lvl1pPr>
              <a:spcBef>
                <a:spcPts val="624"/>
              </a:spcBef>
              <a:defRPr sz="3600" b="0">
                <a:solidFill>
                  <a:srgbClr val="DA1B2C"/>
                </a:solidFill>
                <a:latin typeface="Arial" pitchFamily="34" charset="0"/>
                <a:cs typeface="Arial" pitchFamily="34" charset="0"/>
              </a:defRPr>
            </a:lvl1pPr>
          </a:lstStyle>
          <a:p>
            <a:r>
              <a:rPr lang="en-US" dirty="0" smtClean="0"/>
              <a:t>Click to edit Master title style</a:t>
            </a:r>
            <a:endParaRPr lang="en-US" dirty="0"/>
          </a:p>
        </p:txBody>
      </p:sp>
      <p:sp>
        <p:nvSpPr>
          <p:cNvPr id="5" name="Content Placeholder 5"/>
          <p:cNvSpPr>
            <a:spLocks noGrp="1"/>
          </p:cNvSpPr>
          <p:nvPr>
            <p:ph sz="quarter" idx="10"/>
          </p:nvPr>
        </p:nvSpPr>
        <p:spPr>
          <a:xfrm>
            <a:off x="136632" y="2110519"/>
            <a:ext cx="9804186" cy="2903663"/>
          </a:xfrm>
        </p:spPr>
        <p:txBody>
          <a:bodyPr/>
          <a:lstStyle>
            <a:lvl1pPr marL="457200" indent="-457200">
              <a:spcBef>
                <a:spcPts val="624"/>
              </a:spcBef>
              <a:buClr>
                <a:srgbClr val="4E4E4E"/>
              </a:buClr>
              <a:buFont typeface="Arial" pitchFamily="34" charset="0"/>
              <a:buChar char="•"/>
              <a:defRPr sz="2800">
                <a:solidFill>
                  <a:schemeClr val="tx1"/>
                </a:solidFill>
                <a:latin typeface="Arial" pitchFamily="34" charset="0"/>
                <a:cs typeface="Arial" pitchFamily="34" charset="0"/>
              </a:defRPr>
            </a:lvl1pPr>
            <a:lvl2pPr marL="965200" indent="-457200">
              <a:spcBef>
                <a:spcPts val="624"/>
              </a:spcBef>
              <a:buClr>
                <a:srgbClr val="4E4E4E"/>
              </a:buClr>
              <a:buFont typeface="Arial" pitchFamily="34" charset="0"/>
              <a:buChar char="–"/>
              <a:defRPr sz="2600">
                <a:solidFill>
                  <a:schemeClr val="tx1"/>
                </a:solidFill>
                <a:latin typeface="Arial" pitchFamily="34" charset="0"/>
                <a:cs typeface="Arial" pitchFamily="34" charset="0"/>
              </a:defRPr>
            </a:lvl2pPr>
            <a:lvl3pPr marL="1473200" indent="-457200">
              <a:spcBef>
                <a:spcPts val="624"/>
              </a:spcBef>
              <a:buClr>
                <a:srgbClr val="4E4E4E"/>
              </a:buClr>
              <a:buFont typeface="Wingdings" pitchFamily="2" charset="2"/>
              <a:buChar char="§"/>
              <a:defRPr sz="2400">
                <a:solidFill>
                  <a:schemeClr val="tx1"/>
                </a:solidFill>
                <a:latin typeface="Arial" pitchFamily="34" charset="0"/>
                <a:cs typeface="Arial" pitchFamily="34" charset="0"/>
              </a:defRPr>
            </a:lvl3pPr>
            <a:lvl4pPr marL="1866900" indent="-342900">
              <a:spcBef>
                <a:spcPts val="624"/>
              </a:spcBef>
              <a:buClr>
                <a:srgbClr val="4E4E4E"/>
              </a:buClr>
              <a:buFont typeface="Wingdings" pitchFamily="2" charset="2"/>
              <a:buChar char="q"/>
              <a:defRPr sz="2000">
                <a:solidFill>
                  <a:schemeClr val="tx1"/>
                </a:solidFill>
                <a:latin typeface="Arial" pitchFamily="34" charset="0"/>
                <a:cs typeface="Arial" pitchFamily="34" charset="0"/>
              </a:defRPr>
            </a:lvl4pPr>
            <a:lvl5pPr marL="2374900" indent="-342900">
              <a:spcBef>
                <a:spcPts val="624"/>
              </a:spcBef>
              <a:buClr>
                <a:srgbClr val="4E4E4E"/>
              </a:buClr>
              <a:buFont typeface="Arial" pitchFamily="34" charset="0"/>
              <a:buChar char="•"/>
              <a:defRPr>
                <a:solidFill>
                  <a:schemeClr val="tx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190500" y="5200650"/>
            <a:ext cx="3162300" cy="2114550"/>
          </a:xfrm>
        </p:spPr>
        <p:txBody>
          <a:bodyPr/>
          <a:lstStyle/>
          <a:p>
            <a:endParaRPr lang="en-US" dirty="0"/>
          </a:p>
        </p:txBody>
      </p:sp>
      <p:sp>
        <p:nvSpPr>
          <p:cNvPr id="7" name="Picture Placeholder 6"/>
          <p:cNvSpPr>
            <a:spLocks noGrp="1"/>
          </p:cNvSpPr>
          <p:nvPr>
            <p:ph type="pic" sz="quarter" idx="12"/>
          </p:nvPr>
        </p:nvSpPr>
        <p:spPr>
          <a:xfrm>
            <a:off x="6229350" y="5429250"/>
            <a:ext cx="3124200" cy="1885950"/>
          </a:xfrm>
        </p:spPr>
        <p:txBody>
          <a:bodyPr/>
          <a:lstStyle/>
          <a:p>
            <a:endParaRPr lang="en-US" dirty="0"/>
          </a:p>
        </p:txBody>
      </p:sp>
      <p:sp>
        <p:nvSpPr>
          <p:cNvPr id="6" name="Table Placeholder 5"/>
          <p:cNvSpPr>
            <a:spLocks noGrp="1"/>
          </p:cNvSpPr>
          <p:nvPr>
            <p:ph type="tbl" sz="quarter" idx="13"/>
          </p:nvPr>
        </p:nvSpPr>
        <p:spPr>
          <a:xfrm>
            <a:off x="3449638" y="5229225"/>
            <a:ext cx="2117725" cy="1862138"/>
          </a:xfrm>
        </p:spPr>
        <p:txBody>
          <a:bodyPr/>
          <a:lstStyle/>
          <a:p>
            <a:endParaRPr lang="en-US" dirty="0"/>
          </a:p>
        </p:txBody>
      </p:sp>
      <p:sp>
        <p:nvSpPr>
          <p:cNvPr id="9" name="Content Placeholder 8"/>
          <p:cNvSpPr>
            <a:spLocks noGrp="1"/>
          </p:cNvSpPr>
          <p:nvPr>
            <p:ph sz="quarter" idx="14"/>
          </p:nvPr>
        </p:nvSpPr>
        <p:spPr>
          <a:xfrm>
            <a:off x="819150" y="6032500"/>
            <a:ext cx="7796213" cy="12017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Full bleed 2">
    <p:bg>
      <p:bgPr>
        <a:solidFill>
          <a:schemeClr val="dk2"/>
        </a:solidFill>
        <a:effectLst/>
      </p:bgPr>
    </p:bg>
    <p:spTree>
      <p:nvGrpSpPr>
        <p:cNvPr id="1" name="Shape 305"/>
        <p:cNvGrpSpPr/>
        <p:nvPr/>
      </p:nvGrpSpPr>
      <p:grpSpPr>
        <a:xfrm>
          <a:off x="0" y="0"/>
          <a:ext cx="0" cy="0"/>
          <a:chOff x="0" y="0"/>
          <a:chExt cx="0" cy="0"/>
        </a:xfrm>
      </p:grpSpPr>
      <p:sp>
        <p:nvSpPr>
          <p:cNvPr id="306" name="Shape 306"/>
          <p:cNvSpPr txBox="1">
            <a:spLocks noGrp="1"/>
          </p:cNvSpPr>
          <p:nvPr>
            <p:ph type="subTitle" idx="1"/>
          </p:nvPr>
        </p:nvSpPr>
        <p:spPr>
          <a:xfrm>
            <a:off x="0" y="4826000"/>
            <a:ext cx="10058399" cy="757000"/>
          </a:xfrm>
          <a:prstGeom prst="rect">
            <a:avLst/>
          </a:prstGeom>
          <a:noFill/>
          <a:ln>
            <a:noFill/>
          </a:ln>
        </p:spPr>
        <p:txBody>
          <a:bodyPr lIns="91425" tIns="91425" rIns="91425" bIns="91425" anchor="t" anchorCtr="0"/>
          <a:lstStyle>
            <a:lvl1pPr marL="0" marR="0" lvl="0" indent="0" algn="ctr" rtl="0">
              <a:spcBef>
                <a:spcPts val="800"/>
              </a:spcBef>
              <a:buClr>
                <a:srgbClr val="FFFFFF"/>
              </a:buClr>
              <a:buFont typeface="Arial"/>
              <a:buNone/>
              <a:defRPr sz="4000" b="0" i="0" u="none" strike="noStrike" cap="none">
                <a:solidFill>
                  <a:srgbClr val="FFFFFF"/>
                </a:solidFill>
                <a:latin typeface="Helvetica Neue"/>
                <a:ea typeface="Helvetica Neue"/>
                <a:cs typeface="Helvetica Neue"/>
                <a:sym typeface="Helvetica Neue"/>
              </a:defRPr>
            </a:lvl1pPr>
            <a:lvl2pPr marL="509411" marR="0" lvl="1" indent="-1411" algn="ctr" rtl="0">
              <a:spcBef>
                <a:spcPts val="620"/>
              </a:spcBef>
              <a:buClr>
                <a:srgbClr val="888888"/>
              </a:buClr>
              <a:buFont typeface="Arial"/>
              <a:buNone/>
              <a:defRPr sz="3100" b="0" i="0" u="none" strike="noStrike" cap="none">
                <a:solidFill>
                  <a:srgbClr val="888888"/>
                </a:solidFill>
                <a:latin typeface="Helvetica Neue"/>
                <a:ea typeface="Helvetica Neue"/>
                <a:cs typeface="Helvetica Neue"/>
                <a:sym typeface="Helvetica Neue"/>
              </a:defRPr>
            </a:lvl2pPr>
            <a:lvl3pPr marL="1018823" marR="0" lvl="2" indent="-2823" algn="ctr" rtl="0">
              <a:spcBef>
                <a:spcPts val="540"/>
              </a:spcBef>
              <a:buClr>
                <a:srgbClr val="888888"/>
              </a:buClr>
              <a:buFont typeface="Arial"/>
              <a:buNone/>
              <a:defRPr sz="2700" b="0" i="0" u="none" strike="noStrike" cap="none">
                <a:solidFill>
                  <a:srgbClr val="888888"/>
                </a:solidFill>
                <a:latin typeface="Helvetica Neue"/>
                <a:ea typeface="Helvetica Neue"/>
                <a:cs typeface="Helvetica Neue"/>
                <a:sym typeface="Helvetica Neue"/>
              </a:defRPr>
            </a:lvl3pPr>
            <a:lvl4pPr marL="1528237" marR="0" lvl="3" indent="-4237" algn="ctr" rtl="0">
              <a:spcBef>
                <a:spcPts val="440"/>
              </a:spcBef>
              <a:buClr>
                <a:srgbClr val="888888"/>
              </a:buClr>
              <a:buFont typeface="Arial"/>
              <a:buNone/>
              <a:defRPr sz="2200" b="0" i="0" u="none" strike="noStrike" cap="none">
                <a:solidFill>
                  <a:srgbClr val="888888"/>
                </a:solidFill>
                <a:latin typeface="Helvetica Neue"/>
                <a:ea typeface="Helvetica Neue"/>
                <a:cs typeface="Helvetica Neue"/>
                <a:sym typeface="Helvetica Neue"/>
              </a:defRPr>
            </a:lvl4pPr>
            <a:lvl5pPr marL="2037649" marR="0" lvl="4" indent="-5649" algn="ctr" rtl="0">
              <a:spcBef>
                <a:spcPts val="440"/>
              </a:spcBef>
              <a:buClr>
                <a:srgbClr val="888888"/>
              </a:buClr>
              <a:buFont typeface="Arial"/>
              <a:buNone/>
              <a:defRPr sz="2200" b="0" i="0" u="none" strike="noStrike" cap="none">
                <a:solidFill>
                  <a:srgbClr val="888888"/>
                </a:solidFill>
                <a:latin typeface="Helvetica Neue"/>
                <a:ea typeface="Helvetica Neue"/>
                <a:cs typeface="Helvetica Neue"/>
                <a:sym typeface="Helvetica Neue"/>
              </a:defRPr>
            </a:lvl5pPr>
            <a:lvl6pPr marL="2547061" marR="0" lvl="5" indent="-7061" algn="ctr" rtl="0">
              <a:spcBef>
                <a:spcPts val="440"/>
              </a:spcBef>
              <a:buClr>
                <a:srgbClr val="888888"/>
              </a:buClr>
              <a:buFont typeface="Arial"/>
              <a:buNone/>
              <a:defRPr sz="2200" b="0" i="0" u="none" strike="noStrike" cap="none">
                <a:solidFill>
                  <a:srgbClr val="888888"/>
                </a:solidFill>
                <a:latin typeface="Calibri"/>
                <a:ea typeface="Calibri"/>
                <a:cs typeface="Calibri"/>
                <a:sym typeface="Calibri"/>
              </a:defRPr>
            </a:lvl6pPr>
            <a:lvl7pPr marL="3056473" marR="0" lvl="6" indent="-8472" algn="ctr" rtl="0">
              <a:spcBef>
                <a:spcPts val="440"/>
              </a:spcBef>
              <a:buClr>
                <a:srgbClr val="888888"/>
              </a:buClr>
              <a:buFont typeface="Arial"/>
              <a:buNone/>
              <a:defRPr sz="2200" b="0" i="0" u="none" strike="noStrike" cap="none">
                <a:solidFill>
                  <a:srgbClr val="888888"/>
                </a:solidFill>
                <a:latin typeface="Calibri"/>
                <a:ea typeface="Calibri"/>
                <a:cs typeface="Calibri"/>
                <a:sym typeface="Calibri"/>
              </a:defRPr>
            </a:lvl7pPr>
            <a:lvl8pPr marL="3565885" marR="0" lvl="7" indent="-9885" algn="ctr" rtl="0">
              <a:spcBef>
                <a:spcPts val="440"/>
              </a:spcBef>
              <a:buClr>
                <a:srgbClr val="888888"/>
              </a:buClr>
              <a:buFont typeface="Arial"/>
              <a:buNone/>
              <a:defRPr sz="2200" b="0" i="0" u="none" strike="noStrike" cap="none">
                <a:solidFill>
                  <a:srgbClr val="888888"/>
                </a:solidFill>
                <a:latin typeface="Calibri"/>
                <a:ea typeface="Calibri"/>
                <a:cs typeface="Calibri"/>
                <a:sym typeface="Calibri"/>
              </a:defRPr>
            </a:lvl8pPr>
            <a:lvl9pPr marL="4075298" marR="0" lvl="8" indent="-11298" algn="ctr" rtl="0">
              <a:spcBef>
                <a:spcPts val="440"/>
              </a:spcBef>
              <a:buClr>
                <a:srgbClr val="888888"/>
              </a:buClr>
              <a:buFont typeface="Arial"/>
              <a:buNone/>
              <a:defRPr sz="2200" b="0" i="0" u="none" strike="noStrike" cap="none">
                <a:solidFill>
                  <a:srgbClr val="888888"/>
                </a:solidFill>
                <a:latin typeface="Calibri"/>
                <a:ea typeface="Calibri"/>
                <a:cs typeface="Calibri"/>
                <a:sym typeface="Calibri"/>
              </a:defRPr>
            </a:lvl9pPr>
          </a:lstStyle>
          <a:p>
            <a:endParaRPr/>
          </a:p>
        </p:txBody>
      </p:sp>
      <p:sp>
        <p:nvSpPr>
          <p:cNvPr id="307" name="Shape 307"/>
          <p:cNvSpPr txBox="1"/>
          <p:nvPr/>
        </p:nvSpPr>
        <p:spPr>
          <a:xfrm>
            <a:off x="243839" y="7206192"/>
            <a:ext cx="3185160" cy="413807"/>
          </a:xfrm>
          <a:prstGeom prst="rect">
            <a:avLst/>
          </a:prstGeom>
          <a:noFill/>
          <a:ln>
            <a:noFill/>
          </a:ln>
        </p:spPr>
        <p:txBody>
          <a:bodyPr lIns="101875" tIns="50925" rIns="101875" bIns="50925" anchor="ctr" anchorCtr="0">
            <a:noAutofit/>
          </a:bodyPr>
          <a:lstStyle/>
          <a:p>
            <a:pPr marL="0" marR="0" lvl="0" indent="0" algn="l" rtl="0">
              <a:spcBef>
                <a:spcPts val="0"/>
              </a:spcBef>
              <a:buSzPct val="25000"/>
              <a:buNone/>
            </a:pPr>
            <a:r>
              <a:rPr lang="en-US" sz="1000" b="0" i="0" dirty="0">
                <a:solidFill>
                  <a:srgbClr val="800D1D"/>
                </a:solidFill>
                <a:latin typeface="Helvetica Neue"/>
                <a:ea typeface="Helvetica Neue"/>
                <a:cs typeface="Helvetica Neue"/>
                <a:sym typeface="Helvetica Neue"/>
              </a:rPr>
              <a:t>macmillanlearning.com</a:t>
            </a:r>
          </a:p>
        </p:txBody>
      </p:sp>
      <p:sp>
        <p:nvSpPr>
          <p:cNvPr id="309" name="Shape 309"/>
          <p:cNvSpPr txBox="1"/>
          <p:nvPr/>
        </p:nvSpPr>
        <p:spPr>
          <a:xfrm>
            <a:off x="0" y="5740400"/>
            <a:ext cx="10058399" cy="1295400"/>
          </a:xfrm>
          <a:prstGeom prst="rect">
            <a:avLst/>
          </a:prstGeom>
          <a:noFill/>
          <a:ln>
            <a:noFill/>
          </a:ln>
        </p:spPr>
        <p:txBody>
          <a:bodyPr lIns="101875" tIns="50925" rIns="101875" bIns="50925" anchor="t" anchorCtr="0">
            <a:noAutofit/>
          </a:bodyPr>
          <a:lstStyle/>
          <a:p>
            <a:pPr marL="0" marR="0" lvl="0" indent="0" algn="ctr" rtl="0">
              <a:spcBef>
                <a:spcPts val="0"/>
              </a:spcBef>
              <a:buClr>
                <a:srgbClr val="FFFFFF"/>
              </a:buClr>
              <a:buSzPct val="25000"/>
              <a:buFont typeface="Arial"/>
              <a:buNone/>
            </a:pPr>
            <a:r>
              <a:rPr lang="en-US" sz="2400" b="0" i="0" dirty="0">
                <a:solidFill>
                  <a:srgbClr val="FFFFFF"/>
                </a:solidFill>
                <a:latin typeface="Helvetica Neue"/>
                <a:ea typeface="Helvetica Neue"/>
                <a:cs typeface="Helvetica Neue"/>
                <a:sym typeface="Helvetica Neue"/>
              </a:rPr>
              <a:t>Text, bullets, language</a:t>
            </a:r>
          </a:p>
        </p:txBody>
      </p:sp>
      <p:pic>
        <p:nvPicPr>
          <p:cNvPr id="312" name="Shape 312" descr="Full_Bleed_ML_Logo_DarkRed.png"/>
          <p:cNvPicPr preferRelativeResize="0"/>
          <p:nvPr/>
        </p:nvPicPr>
        <p:blipFill rotWithShape="1">
          <a:blip r:embed="rId2">
            <a:alphaModFix/>
          </a:blip>
          <a:srcRect/>
          <a:stretch/>
        </p:blipFill>
        <p:spPr>
          <a:xfrm>
            <a:off x="3970605" y="2600586"/>
            <a:ext cx="2112693" cy="2115627"/>
          </a:xfrm>
          <a:prstGeom prst="rect">
            <a:avLst/>
          </a:prstGeom>
          <a:noFill/>
          <a:ln>
            <a:noFill/>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Part Opener">
    <p:bg>
      <p:bgPr>
        <a:solidFill>
          <a:schemeClr val="dk2"/>
        </a:solidFill>
        <a:effectLst/>
      </p:bgPr>
    </p:bg>
    <p:spTree>
      <p:nvGrpSpPr>
        <p:cNvPr id="1" name="Shape 269"/>
        <p:cNvGrpSpPr/>
        <p:nvPr/>
      </p:nvGrpSpPr>
      <p:grpSpPr>
        <a:xfrm>
          <a:off x="0" y="0"/>
          <a:ext cx="0" cy="0"/>
          <a:chOff x="0" y="0"/>
          <a:chExt cx="0" cy="0"/>
        </a:xfrm>
      </p:grpSpPr>
      <p:sp>
        <p:nvSpPr>
          <p:cNvPr id="277" name="Textbox 277"/>
          <p:cNvSpPr/>
          <p:nvPr/>
        </p:nvSpPr>
        <p:spPr>
          <a:xfrm rot="5400000">
            <a:off x="7281309" y="548822"/>
            <a:ext cx="2304467" cy="2236688"/>
          </a:xfrm>
          <a:prstGeom prst="ellipse">
            <a:avLst/>
          </a:prstGeom>
          <a:noFill/>
          <a:ln w="381000" cap="flat" cmpd="sng">
            <a:solidFill>
              <a:schemeClr val="accent6"/>
            </a:solidFill>
            <a:prstDash val="solid"/>
            <a:round/>
            <a:headEnd type="none" w="med" len="med"/>
            <a:tailEnd type="none" w="med" len="med"/>
          </a:ln>
        </p:spPr>
        <p:txBody>
          <a:bodyPr lIns="101875" tIns="50925" rIns="101875" bIns="50925" anchor="ctr" anchorCtr="0">
            <a:noAutofit/>
          </a:bodyPr>
          <a:lstStyle/>
          <a:p>
            <a:pPr marL="0" marR="0" lvl="0" indent="0" algn="ctr" rtl="0">
              <a:spcBef>
                <a:spcPts val="0"/>
              </a:spcBef>
              <a:buNone/>
            </a:pPr>
            <a:endParaRPr sz="2000" dirty="0">
              <a:solidFill>
                <a:srgbClr val="666666"/>
              </a:solidFill>
              <a:latin typeface="Calibri"/>
              <a:ea typeface="Calibri"/>
              <a:cs typeface="Calibri"/>
              <a:sym typeface="Calibri"/>
            </a:endParaRPr>
          </a:p>
        </p:txBody>
      </p:sp>
      <p:sp>
        <p:nvSpPr>
          <p:cNvPr id="270" name="Textbox 270"/>
          <p:cNvSpPr/>
          <p:nvPr/>
        </p:nvSpPr>
        <p:spPr>
          <a:xfrm rot="5400000">
            <a:off x="7281310" y="548821"/>
            <a:ext cx="2304467" cy="2236688"/>
          </a:xfrm>
          <a:prstGeom prst="ellipse">
            <a:avLst/>
          </a:prstGeom>
          <a:noFill/>
          <a:ln w="381000" cap="flat" cmpd="sng">
            <a:solidFill>
              <a:srgbClr val="800D1D"/>
            </a:solidFill>
            <a:prstDash val="solid"/>
            <a:round/>
            <a:headEnd type="none" w="med" len="med"/>
            <a:tailEnd type="none" w="med" len="med"/>
          </a:ln>
        </p:spPr>
        <p:txBody>
          <a:bodyPr lIns="101875" tIns="50925" rIns="101875" bIns="50925" anchor="ctr" anchorCtr="0">
            <a:noAutofit/>
          </a:bodyPr>
          <a:lstStyle/>
          <a:p>
            <a:pPr marL="0" marR="0" lvl="0" indent="0" algn="ctr" rtl="0">
              <a:spcBef>
                <a:spcPts val="0"/>
              </a:spcBef>
              <a:buNone/>
            </a:pPr>
            <a:endParaRPr sz="2000" dirty="0">
              <a:solidFill>
                <a:srgbClr val="666666"/>
              </a:solidFill>
              <a:latin typeface="Calibri"/>
              <a:ea typeface="Calibri"/>
              <a:cs typeface="Calibri"/>
              <a:sym typeface="Calibri"/>
            </a:endParaRPr>
          </a:p>
        </p:txBody>
      </p:sp>
      <p:sp>
        <p:nvSpPr>
          <p:cNvPr id="274" name="Textbox 274"/>
          <p:cNvSpPr txBox="1">
            <a:spLocks noGrp="1"/>
          </p:cNvSpPr>
          <p:nvPr>
            <p:ph type="body" idx="3"/>
          </p:nvPr>
        </p:nvSpPr>
        <p:spPr>
          <a:xfrm>
            <a:off x="350946" y="3833778"/>
            <a:ext cx="9326452" cy="1036320"/>
          </a:xfrm>
          <a:prstGeom prst="rect">
            <a:avLst/>
          </a:prstGeom>
          <a:noFill/>
          <a:ln>
            <a:noFill/>
          </a:ln>
        </p:spPr>
        <p:txBody>
          <a:bodyPr lIns="91425" tIns="91425" rIns="91425" bIns="91425" anchor="t" anchorCtr="0"/>
          <a:lstStyle>
            <a:lvl1pPr marL="0" marR="0" lvl="0" indent="0" algn="l" rtl="0">
              <a:spcBef>
                <a:spcPts val="1760"/>
              </a:spcBef>
              <a:buClr>
                <a:schemeClr val="lt1"/>
              </a:buClr>
              <a:buFont typeface="Arial"/>
              <a:buNone/>
              <a:defRPr sz="8800" b="1" i="0" u="none" strike="noStrike" cap="none">
                <a:solidFill>
                  <a:schemeClr val="lt1"/>
                </a:solidFill>
                <a:latin typeface="Helvetica Neue"/>
                <a:ea typeface="Helvetica Neue"/>
                <a:cs typeface="Helvetica Neue"/>
                <a:sym typeface="Helvetica Neue"/>
              </a:defRPr>
            </a:lvl1pPr>
            <a:lvl2pPr marL="509411" marR="0" lvl="1" indent="-1411" algn="l" rtl="0">
              <a:spcBef>
                <a:spcPts val="620"/>
              </a:spcBef>
              <a:buClr>
                <a:schemeClr val="dk1"/>
              </a:buClr>
              <a:buFont typeface="Arial"/>
              <a:buNone/>
              <a:defRPr sz="3100" b="0" i="0" u="none" strike="noStrike" cap="none">
                <a:solidFill>
                  <a:schemeClr val="dk1"/>
                </a:solidFill>
                <a:latin typeface="Helvetica Neue"/>
                <a:ea typeface="Helvetica Neue"/>
                <a:cs typeface="Helvetica Neue"/>
                <a:sym typeface="Helvetica Neue"/>
              </a:defRPr>
            </a:lvl2pPr>
            <a:lvl3pPr marL="1018825" marR="0" lvl="2" indent="-2825" algn="l" rtl="0">
              <a:spcBef>
                <a:spcPts val="540"/>
              </a:spcBef>
              <a:buClr>
                <a:schemeClr val="dk1"/>
              </a:buClr>
              <a:buFont typeface="Arial"/>
              <a:buNone/>
              <a:defRPr sz="2700" b="0" i="0" u="none" strike="noStrike" cap="none">
                <a:solidFill>
                  <a:schemeClr val="dk1"/>
                </a:solidFill>
                <a:latin typeface="Helvetica Neue"/>
                <a:ea typeface="Helvetica Neue"/>
                <a:cs typeface="Helvetica Neue"/>
                <a:sym typeface="Helvetica Neue"/>
              </a:defRPr>
            </a:lvl3pPr>
            <a:lvl4pPr marL="1528237" marR="0" lvl="3" indent="-4237" algn="l" rtl="0">
              <a:spcBef>
                <a:spcPts val="440"/>
              </a:spcBef>
              <a:buClr>
                <a:schemeClr val="dk1"/>
              </a:buClr>
              <a:buFont typeface="Arial"/>
              <a:buNone/>
              <a:defRPr sz="2200" b="0" i="0" u="none" strike="noStrike" cap="none">
                <a:solidFill>
                  <a:schemeClr val="dk1"/>
                </a:solidFill>
                <a:latin typeface="Helvetica Neue"/>
                <a:ea typeface="Helvetica Neue"/>
                <a:cs typeface="Helvetica Neue"/>
                <a:sym typeface="Helvetica Neue"/>
              </a:defRPr>
            </a:lvl4pPr>
            <a:lvl5pPr marL="2037649" marR="0" lvl="4" indent="-5649" algn="l" rtl="0">
              <a:spcBef>
                <a:spcPts val="440"/>
              </a:spcBef>
              <a:buClr>
                <a:schemeClr val="dk1"/>
              </a:buClr>
              <a:buFont typeface="Arial"/>
              <a:buNone/>
              <a:defRPr sz="2200" b="0" i="0" u="none" strike="noStrike" cap="none">
                <a:solidFill>
                  <a:schemeClr val="dk1"/>
                </a:solidFill>
                <a:latin typeface="Helvetica Neue"/>
                <a:ea typeface="Helvetica Neue"/>
                <a:cs typeface="Helvetica Neue"/>
                <a:sym typeface="Helvetica Neue"/>
              </a:defRPr>
            </a:lvl5pPr>
            <a:lvl6pPr marL="2801767" marR="0" lvl="5" indent="-122066" algn="l" rtl="0">
              <a:spcBef>
                <a:spcPts val="440"/>
              </a:spcBef>
              <a:buClr>
                <a:schemeClr val="lt1"/>
              </a:buClr>
              <a:buSzPct val="100000"/>
              <a:buFont typeface="Arial"/>
              <a:buChar char="•"/>
              <a:defRPr sz="2200" b="0" i="0" u="none" strike="noStrike" cap="none">
                <a:solidFill>
                  <a:schemeClr val="lt1"/>
                </a:solidFill>
                <a:latin typeface="Calibri"/>
                <a:ea typeface="Calibri"/>
                <a:cs typeface="Calibri"/>
                <a:sym typeface="Calibri"/>
              </a:defRPr>
            </a:lvl6pPr>
            <a:lvl7pPr marL="3311180" marR="0" lvl="6" indent="-123480" algn="l" rtl="0">
              <a:spcBef>
                <a:spcPts val="440"/>
              </a:spcBef>
              <a:buClr>
                <a:schemeClr val="lt1"/>
              </a:buClr>
              <a:buSzPct val="100000"/>
              <a:buFont typeface="Arial"/>
              <a:buChar char="•"/>
              <a:defRPr sz="2200" b="0" i="0" u="none" strike="noStrike" cap="none">
                <a:solidFill>
                  <a:schemeClr val="lt1"/>
                </a:solidFill>
                <a:latin typeface="Calibri"/>
                <a:ea typeface="Calibri"/>
                <a:cs typeface="Calibri"/>
                <a:sym typeface="Calibri"/>
              </a:defRPr>
            </a:lvl7pPr>
            <a:lvl8pPr marL="3820592" marR="0" lvl="7" indent="-124891" algn="l" rtl="0">
              <a:spcBef>
                <a:spcPts val="440"/>
              </a:spcBef>
              <a:buClr>
                <a:schemeClr val="lt1"/>
              </a:buClr>
              <a:buSzPct val="100000"/>
              <a:buFont typeface="Arial"/>
              <a:buChar char="•"/>
              <a:defRPr sz="2200" b="0" i="0" u="none" strike="noStrike" cap="none">
                <a:solidFill>
                  <a:schemeClr val="lt1"/>
                </a:solidFill>
                <a:latin typeface="Calibri"/>
                <a:ea typeface="Calibri"/>
                <a:cs typeface="Calibri"/>
                <a:sym typeface="Calibri"/>
              </a:defRPr>
            </a:lvl8pPr>
            <a:lvl9pPr marL="4330004" marR="0" lvl="8" indent="-126303" algn="l" rtl="0">
              <a:spcBef>
                <a:spcPts val="440"/>
              </a:spcBef>
              <a:buClr>
                <a:schemeClr val="lt1"/>
              </a:buClr>
              <a:buSzPct val="100000"/>
              <a:buFont typeface="Arial"/>
              <a:buChar char="•"/>
              <a:defRPr sz="2200" b="0" i="0" u="none" strike="noStrike" cap="none">
                <a:solidFill>
                  <a:schemeClr val="lt1"/>
                </a:solidFill>
                <a:latin typeface="Calibri"/>
                <a:ea typeface="Calibri"/>
                <a:cs typeface="Calibri"/>
                <a:sym typeface="Calibri"/>
              </a:defRPr>
            </a:lvl9pPr>
          </a:lstStyle>
          <a:p>
            <a:endParaRPr/>
          </a:p>
        </p:txBody>
      </p:sp>
      <p:cxnSp>
        <p:nvCxnSpPr>
          <p:cNvPr id="273" name="Textbox 273"/>
          <p:cNvCxnSpPr/>
          <p:nvPr/>
        </p:nvCxnSpPr>
        <p:spPr>
          <a:xfrm>
            <a:off x="515889" y="5299825"/>
            <a:ext cx="3604823" cy="0"/>
          </a:xfrm>
          <a:prstGeom prst="straightConnector1">
            <a:avLst/>
          </a:prstGeom>
          <a:noFill/>
          <a:ln w="127000" cap="flat" cmpd="sng">
            <a:solidFill>
              <a:schemeClr val="lt1"/>
            </a:solidFill>
            <a:prstDash val="solid"/>
            <a:round/>
            <a:headEnd type="none" w="med" len="med"/>
            <a:tailEnd type="none" w="med" len="med"/>
          </a:ln>
        </p:spPr>
      </p:cxnSp>
      <p:sp>
        <p:nvSpPr>
          <p:cNvPr id="272" name="Textbox 272"/>
          <p:cNvSpPr txBox="1">
            <a:spLocks noGrp="1"/>
          </p:cNvSpPr>
          <p:nvPr>
            <p:ph type="subTitle" idx="2"/>
          </p:nvPr>
        </p:nvSpPr>
        <p:spPr>
          <a:xfrm>
            <a:off x="416727" y="5383655"/>
            <a:ext cx="9260672" cy="1392809"/>
          </a:xfrm>
          <a:prstGeom prst="rect">
            <a:avLst/>
          </a:prstGeom>
          <a:noFill/>
          <a:ln>
            <a:noFill/>
          </a:ln>
        </p:spPr>
        <p:txBody>
          <a:bodyPr lIns="91425" tIns="91425" rIns="91425" bIns="91425" anchor="t" anchorCtr="0"/>
          <a:lstStyle>
            <a:lvl1pPr marL="0" marR="0" lvl="0" indent="0" algn="l" rtl="0">
              <a:spcBef>
                <a:spcPts val="480"/>
              </a:spcBef>
              <a:buClr>
                <a:srgbClr val="FFFFFF"/>
              </a:buClr>
              <a:buFont typeface="Arial"/>
              <a:buNone/>
              <a:defRPr sz="2400" b="0" i="0" u="none" strike="noStrike" cap="none">
                <a:solidFill>
                  <a:srgbClr val="FFFFFF"/>
                </a:solidFill>
                <a:latin typeface="Helvetica Neue"/>
                <a:ea typeface="Helvetica Neue"/>
                <a:cs typeface="Helvetica Neue"/>
                <a:sym typeface="Helvetica Neue"/>
              </a:defRPr>
            </a:lvl1pPr>
            <a:lvl2pPr marL="509411" marR="0" lvl="1" indent="-1411" algn="ctr" rtl="0">
              <a:spcBef>
                <a:spcPts val="620"/>
              </a:spcBef>
              <a:buClr>
                <a:schemeClr val="lt1"/>
              </a:buClr>
              <a:buFont typeface="Arial"/>
              <a:buNone/>
              <a:defRPr sz="3100" b="0" i="0" u="none" strike="noStrike" cap="none">
                <a:solidFill>
                  <a:schemeClr val="lt1"/>
                </a:solidFill>
                <a:latin typeface="Helvetica Neue"/>
                <a:ea typeface="Helvetica Neue"/>
                <a:cs typeface="Helvetica Neue"/>
                <a:sym typeface="Helvetica Neue"/>
              </a:defRPr>
            </a:lvl2pPr>
            <a:lvl3pPr marL="1018823" marR="0" lvl="2" indent="-2823" algn="ctr" rtl="0">
              <a:spcBef>
                <a:spcPts val="540"/>
              </a:spcBef>
              <a:buClr>
                <a:schemeClr val="lt1"/>
              </a:buClr>
              <a:buFont typeface="Arial"/>
              <a:buNone/>
              <a:defRPr sz="2700" b="0" i="0" u="none" strike="noStrike" cap="none">
                <a:solidFill>
                  <a:schemeClr val="lt1"/>
                </a:solidFill>
                <a:latin typeface="Helvetica Neue"/>
                <a:ea typeface="Helvetica Neue"/>
                <a:cs typeface="Helvetica Neue"/>
                <a:sym typeface="Helvetica Neue"/>
              </a:defRPr>
            </a:lvl3pPr>
            <a:lvl4pPr marL="1528237" marR="0" lvl="3" indent="-4237" algn="ctr" rtl="0">
              <a:spcBef>
                <a:spcPts val="440"/>
              </a:spcBef>
              <a:buClr>
                <a:schemeClr val="lt1"/>
              </a:buClr>
              <a:buFont typeface="Arial"/>
              <a:buNone/>
              <a:defRPr sz="2200" b="0" i="0" u="none" strike="noStrike" cap="none">
                <a:solidFill>
                  <a:schemeClr val="lt1"/>
                </a:solidFill>
                <a:latin typeface="Helvetica Neue"/>
                <a:ea typeface="Helvetica Neue"/>
                <a:cs typeface="Helvetica Neue"/>
                <a:sym typeface="Helvetica Neue"/>
              </a:defRPr>
            </a:lvl4pPr>
            <a:lvl5pPr marL="2037649" marR="0" lvl="4" indent="-5649" algn="ctr" rtl="0">
              <a:spcBef>
                <a:spcPts val="440"/>
              </a:spcBef>
              <a:buClr>
                <a:schemeClr val="lt1"/>
              </a:buClr>
              <a:buFont typeface="Arial"/>
              <a:buNone/>
              <a:defRPr sz="2200" b="0" i="0" u="none" strike="noStrike" cap="none">
                <a:solidFill>
                  <a:schemeClr val="lt1"/>
                </a:solidFill>
                <a:latin typeface="Helvetica Neue"/>
                <a:ea typeface="Helvetica Neue"/>
                <a:cs typeface="Helvetica Neue"/>
                <a:sym typeface="Helvetica Neue"/>
              </a:defRPr>
            </a:lvl5pPr>
            <a:lvl6pPr marL="2547061" marR="0" lvl="5" indent="-7061" algn="ctr" rtl="0">
              <a:spcBef>
                <a:spcPts val="440"/>
              </a:spcBef>
              <a:buClr>
                <a:schemeClr val="lt1"/>
              </a:buClr>
              <a:buFont typeface="Arial"/>
              <a:buNone/>
              <a:defRPr sz="2200" b="0" i="0" u="none" strike="noStrike" cap="none">
                <a:solidFill>
                  <a:schemeClr val="lt1"/>
                </a:solidFill>
                <a:latin typeface="Calibri"/>
                <a:ea typeface="Calibri"/>
                <a:cs typeface="Calibri"/>
                <a:sym typeface="Calibri"/>
              </a:defRPr>
            </a:lvl6pPr>
            <a:lvl7pPr marL="3056473" marR="0" lvl="6" indent="-8472" algn="ctr" rtl="0">
              <a:spcBef>
                <a:spcPts val="440"/>
              </a:spcBef>
              <a:buClr>
                <a:schemeClr val="lt1"/>
              </a:buClr>
              <a:buFont typeface="Arial"/>
              <a:buNone/>
              <a:defRPr sz="2200" b="0" i="0" u="none" strike="noStrike" cap="none">
                <a:solidFill>
                  <a:schemeClr val="lt1"/>
                </a:solidFill>
                <a:latin typeface="Calibri"/>
                <a:ea typeface="Calibri"/>
                <a:cs typeface="Calibri"/>
                <a:sym typeface="Calibri"/>
              </a:defRPr>
            </a:lvl7pPr>
            <a:lvl8pPr marL="3565885" marR="0" lvl="7" indent="-9885" algn="ctr" rtl="0">
              <a:spcBef>
                <a:spcPts val="440"/>
              </a:spcBef>
              <a:buClr>
                <a:schemeClr val="lt1"/>
              </a:buClr>
              <a:buFont typeface="Arial"/>
              <a:buNone/>
              <a:defRPr sz="2200" b="0" i="0" u="none" strike="noStrike" cap="none">
                <a:solidFill>
                  <a:schemeClr val="lt1"/>
                </a:solidFill>
                <a:latin typeface="Calibri"/>
                <a:ea typeface="Calibri"/>
                <a:cs typeface="Calibri"/>
                <a:sym typeface="Calibri"/>
              </a:defRPr>
            </a:lvl8pPr>
            <a:lvl9pPr marL="4075298" marR="0" lvl="8" indent="-11298" algn="ctr" rtl="0">
              <a:spcBef>
                <a:spcPts val="440"/>
              </a:spcBef>
              <a:buClr>
                <a:schemeClr val="lt1"/>
              </a:buClr>
              <a:buFont typeface="Arial"/>
              <a:buNone/>
              <a:defRPr sz="2200" b="0" i="0" u="none" strike="noStrike" cap="none">
                <a:solidFill>
                  <a:schemeClr val="lt1"/>
                </a:solidFill>
                <a:latin typeface="Calibri"/>
                <a:ea typeface="Calibri"/>
                <a:cs typeface="Calibri"/>
                <a:sym typeface="Calibri"/>
              </a:defRPr>
            </a:lvl9pPr>
          </a:lstStyle>
          <a:p>
            <a:endParaRPr/>
          </a:p>
        </p:txBody>
      </p:sp>
      <p:sp>
        <p:nvSpPr>
          <p:cNvPr id="2" name="Title 1"/>
          <p:cNvSpPr>
            <a:spLocks noGrp="1"/>
          </p:cNvSpPr>
          <p:nvPr>
            <p:ph type="title"/>
          </p:nvPr>
        </p:nvSpPr>
        <p:spPr>
          <a:xfrm>
            <a:off x="1745177" y="5111856"/>
            <a:ext cx="6895900" cy="1295400"/>
          </a:xfrm>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7954963" y="1006475"/>
            <a:ext cx="1204912" cy="1355725"/>
          </a:xfrm>
        </p:spPr>
        <p:txBody>
          <a:bodyPr/>
          <a:lstStyle/>
          <a:p>
            <a:pPr lvl="0"/>
            <a:endParaRPr lang="en-US" dirty="0"/>
          </a:p>
        </p:txBody>
      </p:sp>
      <p:sp>
        <p:nvSpPr>
          <p:cNvPr id="6" name="Picture Placeholder 5"/>
          <p:cNvSpPr>
            <a:spLocks noGrp="1"/>
          </p:cNvSpPr>
          <p:nvPr>
            <p:ph type="pic" sz="quarter" idx="11"/>
          </p:nvPr>
        </p:nvSpPr>
        <p:spPr>
          <a:xfrm>
            <a:off x="152400" y="1920875"/>
            <a:ext cx="3794125" cy="5135563"/>
          </a:xfrm>
        </p:spPr>
        <p:txBody>
          <a:bodyPr/>
          <a:lstStyle/>
          <a:p>
            <a:endParaRPr lang="en-US" dirty="0"/>
          </a:p>
        </p:txBody>
      </p:sp>
      <p:sp>
        <p:nvSpPr>
          <p:cNvPr id="8" name="Content Placeholder 7"/>
          <p:cNvSpPr>
            <a:spLocks noGrp="1"/>
          </p:cNvSpPr>
          <p:nvPr>
            <p:ph sz="quarter" idx="12"/>
          </p:nvPr>
        </p:nvSpPr>
        <p:spPr>
          <a:xfrm>
            <a:off x="7908925" y="7299325"/>
            <a:ext cx="1966913" cy="400079"/>
          </a:xfrm>
          <a:solidFill>
            <a:schemeClr val="dk2"/>
          </a:solidFill>
        </p:spPr>
        <p:txBody>
          <a:bodyPr wrap="square" rtlCol="0" anchor="ctr">
            <a:spAutoFit/>
          </a:bodyPr>
          <a:lstStyle>
            <a:lvl1pPr>
              <a:defRPr lang="en-US" sz="1400" dirty="0">
                <a:solidFill>
                  <a:schemeClr val="bg1"/>
                </a:solidFill>
                <a:latin typeface="Arial" pitchFamily="34" charset="0"/>
                <a:ea typeface="Century Gothic" charset="0"/>
                <a:cs typeface="Arial" pitchFamily="34" charset="0"/>
                <a:sym typeface="Arial"/>
              </a:defRPr>
            </a:lvl1pPr>
          </a:lstStyle>
          <a:p>
            <a:pPr lvl="0">
              <a:spcBef>
                <a:spcPts val="0"/>
              </a:spcBef>
            </a:pPr>
            <a:endParaRPr lang="en-US" dirty="0"/>
          </a:p>
        </p:txBody>
      </p:sp>
      <p:sp>
        <p:nvSpPr>
          <p:cNvPr id="3" name="Rectangle 2"/>
          <p:cNvSpPr/>
          <p:nvPr userDrawn="1"/>
        </p:nvSpPr>
        <p:spPr>
          <a:xfrm>
            <a:off x="106680" y="60960"/>
            <a:ext cx="1981200" cy="960120"/>
          </a:xfrm>
          <a:prstGeom prst="rect">
            <a:avLst/>
          </a:prstGeom>
          <a:solidFill>
            <a:srgbClr val="DA1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icture Placeholder 6"/>
          <p:cNvSpPr>
            <a:spLocks noGrp="1"/>
          </p:cNvSpPr>
          <p:nvPr>
            <p:ph type="pic" sz="quarter" idx="13"/>
          </p:nvPr>
        </p:nvSpPr>
        <p:spPr>
          <a:xfrm>
            <a:off x="381000" y="244475"/>
            <a:ext cx="1158875" cy="425450"/>
          </a:xfrm>
        </p:spPr>
        <p:txBody>
          <a:bodyPr/>
          <a:lstStyle/>
          <a:p>
            <a:endParaRPr lang="en-US" dirty="0"/>
          </a:p>
        </p:txBody>
      </p:sp>
    </p:spTree>
    <p:extLst>
      <p:ext uri="{BB962C8B-B14F-4D97-AF65-F5344CB8AC3E}">
        <p14:creationId xmlns:p14="http://schemas.microsoft.com/office/powerpoint/2010/main" val="9188540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pic>
        <p:nvPicPr>
          <p:cNvPr id="14" name="Textbox 14" descr="MacLearn_logo_reverse.png"/>
          <p:cNvPicPr preferRelativeResize="0"/>
          <p:nvPr/>
        </p:nvPicPr>
        <p:blipFill rotWithShape="1">
          <a:blip r:embed="rId9">
            <a:alphaModFix/>
          </a:blip>
          <a:srcRect/>
          <a:stretch/>
        </p:blipFill>
        <p:spPr>
          <a:xfrm>
            <a:off x="228600" y="217571"/>
            <a:ext cx="1524000" cy="468227"/>
          </a:xfrm>
          <a:prstGeom prst="rect">
            <a:avLst/>
          </a:prstGeom>
          <a:noFill/>
          <a:ln>
            <a:noFill/>
          </a:ln>
        </p:spPr>
      </p:pic>
      <p:sp>
        <p:nvSpPr>
          <p:cNvPr id="15" name="Textbox 10"/>
          <p:cNvSpPr txBox="1">
            <a:spLocks noGrp="1"/>
          </p:cNvSpPr>
          <p:nvPr>
            <p:ph type="title"/>
          </p:nvPr>
        </p:nvSpPr>
        <p:spPr>
          <a:xfrm>
            <a:off x="2659577" y="311256"/>
            <a:ext cx="6895900" cy="1295400"/>
          </a:xfrm>
          <a:prstGeom prst="rect">
            <a:avLst/>
          </a:prstGeom>
          <a:noFill/>
          <a:ln>
            <a:noFill/>
          </a:ln>
        </p:spPr>
        <p:txBody>
          <a:bodyPr lIns="91425" tIns="91425" rIns="91425" bIns="91425" anchor="ctr" anchorCtr="0"/>
          <a:lstStyle>
            <a:lvl1pPr marL="0" marR="0" lvl="0" indent="0" algn="ctr" rtl="0">
              <a:spcBef>
                <a:spcPts val="0"/>
              </a:spcBef>
              <a:buClr>
                <a:schemeClr val="lt1"/>
              </a:buClr>
              <a:buFont typeface="Helvetica Neue"/>
              <a:buNone/>
              <a:defRPr sz="4900" b="1" i="0" u="none" strike="noStrike" cap="none">
                <a:solidFill>
                  <a:schemeClr val="lt1"/>
                </a:solidFill>
                <a:latin typeface="Helvetica Neue"/>
                <a:ea typeface="Helvetica Neue"/>
                <a:cs typeface="Helvetica Neue"/>
                <a:sym typeface="Helvetica Neue"/>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 name="Textbox 11"/>
          <p:cNvSpPr txBox="1">
            <a:spLocks noGrp="1"/>
          </p:cNvSpPr>
          <p:nvPr>
            <p:ph type="body" idx="1"/>
          </p:nvPr>
        </p:nvSpPr>
        <p:spPr>
          <a:xfrm>
            <a:off x="502920" y="1813559"/>
            <a:ext cx="9052559" cy="5129425"/>
          </a:xfrm>
          <a:prstGeom prst="rect">
            <a:avLst/>
          </a:prstGeom>
          <a:noFill/>
          <a:ln>
            <a:noFill/>
          </a:ln>
        </p:spPr>
        <p:txBody>
          <a:bodyPr lIns="91425" tIns="91425" rIns="91425" bIns="91425" anchor="t" anchorCtr="0"/>
          <a:lstStyle>
            <a:lvl1pPr marL="0" marR="0" lvl="0" indent="0" algn="l" rtl="0">
              <a:spcBef>
                <a:spcPts val="720"/>
              </a:spcBef>
              <a:buClr>
                <a:schemeClr val="lt1"/>
              </a:buClr>
              <a:buFont typeface="Arial"/>
              <a:buNone/>
              <a:defRPr sz="3600" b="0" i="0" u="none" strike="noStrike" cap="none">
                <a:solidFill>
                  <a:schemeClr val="lt1"/>
                </a:solidFill>
                <a:latin typeface="Helvetica Neue"/>
                <a:ea typeface="Helvetica Neue"/>
                <a:cs typeface="Helvetica Neue"/>
                <a:sym typeface="Helvetica Neue"/>
              </a:defRPr>
            </a:lvl1pPr>
            <a:lvl2pPr marL="509411" marR="0" lvl="1" indent="-1411" algn="l" rtl="0">
              <a:spcBef>
                <a:spcPts val="620"/>
              </a:spcBef>
              <a:buClr>
                <a:schemeClr val="lt1"/>
              </a:buClr>
              <a:buFont typeface="Arial"/>
              <a:buNone/>
              <a:defRPr sz="3100" b="0" i="0" u="none" strike="noStrike" cap="none">
                <a:solidFill>
                  <a:schemeClr val="lt1"/>
                </a:solidFill>
                <a:latin typeface="Helvetica Neue"/>
                <a:ea typeface="Helvetica Neue"/>
                <a:cs typeface="Helvetica Neue"/>
                <a:sym typeface="Helvetica Neue"/>
              </a:defRPr>
            </a:lvl2pPr>
            <a:lvl3pPr marL="1018825" marR="0" lvl="2" indent="-2825" algn="l" rtl="0">
              <a:spcBef>
                <a:spcPts val="540"/>
              </a:spcBef>
              <a:buClr>
                <a:schemeClr val="lt1"/>
              </a:buClr>
              <a:buFont typeface="Arial"/>
              <a:buNone/>
              <a:defRPr sz="2700" b="0" i="0" u="none" strike="noStrike" cap="none">
                <a:solidFill>
                  <a:schemeClr val="lt1"/>
                </a:solidFill>
                <a:latin typeface="Helvetica Neue"/>
                <a:ea typeface="Helvetica Neue"/>
                <a:cs typeface="Helvetica Neue"/>
                <a:sym typeface="Helvetica Neue"/>
              </a:defRPr>
            </a:lvl3pPr>
            <a:lvl4pPr marL="1528237" marR="0" lvl="3" indent="-4237" algn="l" rtl="0">
              <a:spcBef>
                <a:spcPts val="440"/>
              </a:spcBef>
              <a:buClr>
                <a:schemeClr val="lt1"/>
              </a:buClr>
              <a:buFont typeface="Arial"/>
              <a:buNone/>
              <a:defRPr sz="2200" b="0" i="0" u="none" strike="noStrike" cap="none">
                <a:solidFill>
                  <a:schemeClr val="lt1"/>
                </a:solidFill>
                <a:latin typeface="Helvetica Neue"/>
                <a:ea typeface="Helvetica Neue"/>
                <a:cs typeface="Helvetica Neue"/>
                <a:sym typeface="Helvetica Neue"/>
              </a:defRPr>
            </a:lvl4pPr>
            <a:lvl5pPr marL="2037649" marR="0" lvl="4" indent="-5649" algn="l" rtl="0">
              <a:spcBef>
                <a:spcPts val="440"/>
              </a:spcBef>
              <a:buClr>
                <a:schemeClr val="lt1"/>
              </a:buClr>
              <a:buFont typeface="Arial"/>
              <a:buNone/>
              <a:defRPr sz="2200" b="0" i="0" u="none" strike="noStrike" cap="none">
                <a:solidFill>
                  <a:schemeClr val="lt1"/>
                </a:solidFill>
                <a:latin typeface="Helvetica Neue"/>
                <a:ea typeface="Helvetica Neue"/>
                <a:cs typeface="Helvetica Neue"/>
                <a:sym typeface="Helvetica Neue"/>
              </a:defRPr>
            </a:lvl5pPr>
            <a:lvl6pPr marL="2801767" marR="0" lvl="5" indent="-122066" algn="l" rtl="0">
              <a:spcBef>
                <a:spcPts val="440"/>
              </a:spcBef>
              <a:buClr>
                <a:schemeClr val="dk1"/>
              </a:buClr>
              <a:buSzPct val="100000"/>
              <a:buFont typeface="Arial"/>
              <a:buChar char="•"/>
              <a:defRPr sz="2200" b="0" i="0" u="none" strike="noStrike" cap="none">
                <a:solidFill>
                  <a:schemeClr val="dk1"/>
                </a:solidFill>
                <a:latin typeface="Calibri"/>
                <a:ea typeface="Calibri"/>
                <a:cs typeface="Calibri"/>
                <a:sym typeface="Calibri"/>
              </a:defRPr>
            </a:lvl6pPr>
            <a:lvl7pPr marL="3311180" marR="0" lvl="6" indent="-123480" algn="l" rtl="0">
              <a:spcBef>
                <a:spcPts val="440"/>
              </a:spcBef>
              <a:buClr>
                <a:schemeClr val="dk1"/>
              </a:buClr>
              <a:buSzPct val="100000"/>
              <a:buFont typeface="Arial"/>
              <a:buChar char="•"/>
              <a:defRPr sz="2200" b="0" i="0" u="none" strike="noStrike" cap="none">
                <a:solidFill>
                  <a:schemeClr val="dk1"/>
                </a:solidFill>
                <a:latin typeface="Calibri"/>
                <a:ea typeface="Calibri"/>
                <a:cs typeface="Calibri"/>
                <a:sym typeface="Calibri"/>
              </a:defRPr>
            </a:lvl7pPr>
            <a:lvl8pPr marL="3820592" marR="0" lvl="7" indent="-124891" algn="l" rtl="0">
              <a:spcBef>
                <a:spcPts val="440"/>
              </a:spcBef>
              <a:buClr>
                <a:schemeClr val="dk1"/>
              </a:buClr>
              <a:buSzPct val="100000"/>
              <a:buFont typeface="Arial"/>
              <a:buChar char="•"/>
              <a:defRPr sz="2200" b="0" i="0" u="none" strike="noStrike" cap="none">
                <a:solidFill>
                  <a:schemeClr val="dk1"/>
                </a:solidFill>
                <a:latin typeface="Calibri"/>
                <a:ea typeface="Calibri"/>
                <a:cs typeface="Calibri"/>
                <a:sym typeface="Calibri"/>
              </a:defRPr>
            </a:lvl8pPr>
            <a:lvl9pPr marL="4330004" marR="0" lvl="8" indent="-126303" algn="l" rtl="0">
              <a:spcBef>
                <a:spcPts val="440"/>
              </a:spcBef>
              <a:buClr>
                <a:schemeClr val="dk1"/>
              </a:buClr>
              <a:buSzPct val="100000"/>
              <a:buFont typeface="Arial"/>
              <a:buChar char="•"/>
              <a:defRPr sz="2200" b="0" i="0" u="none" strike="noStrike" cap="none">
                <a:solidFill>
                  <a:schemeClr val="dk1"/>
                </a:solidFill>
                <a:latin typeface="Calibri"/>
                <a:ea typeface="Calibri"/>
                <a:cs typeface="Calibri"/>
                <a:sym typeface="Calibri"/>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6" r:id="rId4"/>
    <p:sldLayoutId id="2147483674" r:id="rId5"/>
    <p:sldLayoutId id="2147483671" r:id="rId6"/>
    <p:sldLayoutId id="2147483675" r:id="rId7"/>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10" name="Textbox 89" descr="Macmillan Learning logo"/>
          <p:cNvPicPr preferRelativeResize="0">
            <a:picLocks noGrp="1"/>
          </p:cNvPicPr>
          <p:nvPr>
            <p:ph type="pic" sz="quarter" idx="13"/>
          </p:nvPr>
        </p:nvPicPr>
        <p:blipFill rotWithShape="1">
          <a:blip r:embed="rId3">
            <a:alphaModFix/>
          </a:blip>
          <a:stretch/>
        </p:blipFill>
        <p:spPr>
          <a:xfrm>
            <a:off x="117223" y="240092"/>
            <a:ext cx="1527048" cy="466344"/>
          </a:xfrm>
          <a:prstGeom prst="rect">
            <a:avLst/>
          </a:prstGeom>
          <a:noFill/>
          <a:ln>
            <a:noFill/>
          </a:ln>
        </p:spPr>
      </p:pic>
      <p:pic>
        <p:nvPicPr>
          <p:cNvPr id="13" name="Picture Placeholder 12" descr="An image shows the front cover page of the fifth edition of the book titled &quot;Economics.&quot;&#10;&#10;The front cover page of the book shows the title of the book &quot;Economics&quot; printed at the top, followed by the names of the authors of the book as, Paul Krugman and Robin Wells. It is the Fifth Edition. The cover shows a montage of diverse photos of people, trains, building, engineers, fruits and vegetables, a human baby, factories emitting smoke, the Wall Street building, currencies, cows, a busy market street, a chemist in lab, and workers at construction site, reflecting the different faces of economy in the world."/>
          <p:cNvPicPr>
            <a:picLocks noGrp="1" noChangeAspect="1"/>
          </p:cNvPicPr>
          <p:nvPr>
            <p:ph type="pic" sz="quarter" idx="11"/>
          </p:nvPr>
        </p:nvPicPr>
        <p:blipFill>
          <a:blip r:embed="rId4">
            <a:extLst>
              <a:ext uri="{28A0092B-C50C-407E-A947-70E740481C1C}">
                <a14:useLocalDpi xmlns:a14="http://schemas.microsoft.com/office/drawing/2010/main" val="0"/>
              </a:ext>
            </a:extLst>
          </a:blip>
          <a:stretch>
            <a:fillRect/>
          </a:stretch>
        </p:blipFill>
        <p:spPr>
          <a:xfrm>
            <a:off x="94223" y="1136172"/>
            <a:ext cx="4542280" cy="6153912"/>
          </a:xfrm>
          <a:prstGeom prst="rect">
            <a:avLst/>
          </a:prstGeom>
        </p:spPr>
      </p:pic>
      <p:sp>
        <p:nvSpPr>
          <p:cNvPr id="2" name="Title 1"/>
          <p:cNvSpPr>
            <a:spLocks noGrp="1"/>
          </p:cNvSpPr>
          <p:nvPr>
            <p:ph type="title"/>
          </p:nvPr>
        </p:nvSpPr>
        <p:spPr>
          <a:xfrm>
            <a:off x="7565631" y="896271"/>
            <a:ext cx="1650823" cy="1410832"/>
          </a:xfrm>
        </p:spPr>
        <p:txBody>
          <a:bodyPr/>
          <a:lstStyle/>
          <a:p>
            <a:r>
              <a:rPr lang="en-US" sz="10000" dirty="0">
                <a:solidFill>
                  <a:schemeClr val="bg1"/>
                </a:solidFill>
                <a:latin typeface="Arial" pitchFamily="34" charset="0"/>
                <a:cs typeface="Arial" pitchFamily="34" charset="0"/>
              </a:rPr>
              <a:t>2</a:t>
            </a:r>
            <a:endParaRPr lang="en-US" sz="10000" dirty="0"/>
          </a:p>
        </p:txBody>
      </p:sp>
      <p:sp>
        <p:nvSpPr>
          <p:cNvPr id="9" name="Sub Title 1"/>
          <p:cNvSpPr>
            <a:spLocks noGrp="1"/>
          </p:cNvSpPr>
          <p:nvPr>
            <p:ph sz="quarter" idx="10"/>
          </p:nvPr>
        </p:nvSpPr>
        <p:spPr>
          <a:xfrm>
            <a:off x="4648200" y="3184497"/>
            <a:ext cx="5384998" cy="2987703"/>
          </a:xfrm>
        </p:spPr>
        <p:txBody>
          <a:bodyPr anchor="ctr"/>
          <a:lstStyle/>
          <a:p>
            <a:pPr lvl="0" algn="ctr">
              <a:spcBef>
                <a:spcPts val="0"/>
              </a:spcBef>
              <a:buSzPct val="25000"/>
            </a:pPr>
            <a:r>
              <a:rPr lang="en-US" b="1" dirty="0">
                <a:solidFill>
                  <a:schemeClr val="bg1"/>
                </a:solidFill>
                <a:latin typeface="Arial" pitchFamily="34" charset="0"/>
                <a:ea typeface="Century Gothic" charset="0"/>
                <a:cs typeface="Arial" pitchFamily="34" charset="0"/>
              </a:rPr>
              <a:t>ECONOMIC MODELS: TRADE-OFFS AND TRADE</a:t>
            </a:r>
          </a:p>
        </p:txBody>
      </p:sp>
      <p:sp>
        <p:nvSpPr>
          <p:cNvPr id="16" name="Content Placeholder 15"/>
          <p:cNvSpPr>
            <a:spLocks noGrp="1"/>
          </p:cNvSpPr>
          <p:nvPr>
            <p:ph sz="quarter" idx="12"/>
          </p:nvPr>
        </p:nvSpPr>
        <p:spPr>
          <a:xfrm>
            <a:off x="7580479" y="7242175"/>
            <a:ext cx="2379964" cy="400079"/>
          </a:xfrm>
          <a:noFill/>
        </p:spPr>
        <p:txBody>
          <a:bodyPr/>
          <a:lstStyle/>
          <a:p>
            <a:r>
              <a:rPr lang="en-US" dirty="0"/>
              <a:t>Revised by Solina </a:t>
            </a:r>
            <a:r>
              <a:rPr lang="en-US" dirty="0" smtClean="0"/>
              <a:t>Lindahl</a:t>
            </a:r>
            <a:endParaRPr lang="en-US" dirty="0"/>
          </a:p>
        </p:txBody>
      </p:sp>
    </p:spTree>
    <p:extLst>
      <p:ext uri="{BB962C8B-B14F-4D97-AF65-F5344CB8AC3E}">
        <p14:creationId xmlns:p14="http://schemas.microsoft.com/office/powerpoint/2010/main" val="3795215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 BY DOING: PRACTICE QUESTION </a:t>
            </a:r>
            <a:r>
              <a:rPr lang="en-US" dirty="0" smtClean="0"/>
              <a:t>2</a:t>
            </a:r>
            <a:endParaRPr lang="en-US" dirty="0"/>
          </a:p>
        </p:txBody>
      </p:sp>
      <p:sp>
        <p:nvSpPr>
          <p:cNvPr id="3" name="Content Placeholder 2"/>
          <p:cNvSpPr>
            <a:spLocks noGrp="1"/>
          </p:cNvSpPr>
          <p:nvPr>
            <p:ph sz="quarter" idx="10"/>
          </p:nvPr>
        </p:nvSpPr>
        <p:spPr/>
        <p:txBody>
          <a:bodyPr/>
          <a:lstStyle/>
          <a:p>
            <a:r>
              <a:rPr lang="en-US" dirty="0"/>
              <a:t>With a partner, create your production possibilities curve for the following two activities: </a:t>
            </a:r>
            <a:r>
              <a:rPr lang="en-US" b="1" dirty="0"/>
              <a:t>(a) drawing happy faces and (b) drawing elephants</a:t>
            </a:r>
            <a:r>
              <a:rPr lang="en-US" b="1" dirty="0" smtClean="0"/>
              <a:t>:</a:t>
            </a:r>
            <a:endParaRPr lang="en-US" b="1" dirty="0"/>
          </a:p>
          <a:p>
            <a:pPr marL="906463" lvl="1" indent="-439738">
              <a:buFont typeface="+mj-lt"/>
              <a:buAutoNum type="arabicPeriod"/>
            </a:pPr>
            <a:r>
              <a:rPr lang="en-US" dirty="0"/>
              <a:t>Take turns timing each other for 30 seconds and recording the following</a:t>
            </a:r>
            <a:r>
              <a:rPr lang="en-US" dirty="0" smtClean="0"/>
              <a:t>:</a:t>
            </a:r>
            <a:endParaRPr lang="en-US" dirty="0"/>
          </a:p>
          <a:p>
            <a:pPr marL="1381125" lvl="4" indent="-466725">
              <a:buFont typeface="Wingdings" panose="05000000000000000000" pitchFamily="2" charset="2"/>
              <a:buChar char="§"/>
            </a:pPr>
            <a:r>
              <a:rPr lang="en-US" sz="2400" b="1" dirty="0"/>
              <a:t>The maximum number of happy faces drawn</a:t>
            </a:r>
          </a:p>
          <a:p>
            <a:pPr marL="1381125" lvl="4" indent="-466725">
              <a:buFont typeface="Wingdings" panose="05000000000000000000" pitchFamily="2" charset="2"/>
              <a:buChar char="§"/>
            </a:pPr>
            <a:r>
              <a:rPr lang="en-US" sz="2400" b="1" dirty="0"/>
              <a:t>The maximum number of elephants drawn</a:t>
            </a:r>
          </a:p>
          <a:p>
            <a:pPr marL="914400" lvl="1" indent="-447675">
              <a:buFont typeface="+mj-lt"/>
              <a:buAutoNum type="arabicPeriod"/>
            </a:pPr>
            <a:r>
              <a:rPr lang="en-US" dirty="0"/>
              <a:t>Now construct your PPF with elephants on the vertical axis and faces on the horizontal axis</a:t>
            </a:r>
            <a:r>
              <a:rPr lang="en-US" dirty="0" smtClean="0"/>
              <a:t>.</a:t>
            </a:r>
            <a:endParaRPr lang="en-US" dirty="0"/>
          </a:p>
          <a:p>
            <a:pPr marL="914400" lvl="1" indent="-447675">
              <a:buFont typeface="+mj-lt"/>
              <a:buAutoNum type="arabicPeriod"/>
            </a:pPr>
            <a:r>
              <a:rPr lang="en-US" dirty="0"/>
              <a:t>Calculate your opportunity cost for each good</a:t>
            </a:r>
            <a:r>
              <a:rPr lang="en-US" dirty="0" smtClean="0"/>
              <a:t>.</a:t>
            </a:r>
            <a:endParaRPr lang="en-US" dirty="0"/>
          </a:p>
        </p:txBody>
      </p:sp>
    </p:spTree>
    <p:extLst>
      <p:ext uri="{BB962C8B-B14F-4D97-AF65-F5344CB8AC3E}">
        <p14:creationId xmlns:p14="http://schemas.microsoft.com/office/powerpoint/2010/main" val="1909590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INCREASING OPPORTUNITY </a:t>
            </a:r>
            <a:r>
              <a:rPr lang="en-US" dirty="0" smtClean="0"/>
              <a:t>COST</a:t>
            </a:r>
            <a:endParaRPr lang="en-US" dirty="0"/>
          </a:p>
        </p:txBody>
      </p:sp>
      <p:pic>
        <p:nvPicPr>
          <p:cNvPr id="7" name="Picture Placeholder 6" descr="As in Figure 2-2, the line runs from 30 Dreamliners on the vertical axis to 40 small jets on the horizontal axis. The curve slopes gently downward at the vertical axis and curves so that it is nearly vertical when it reaches the horizontal axis. A point labeled A on the curve represents 25 Dreamliners and 25 small jets. A horizontal arrow from the vertical axis has its tip above point A, and a shorter vertical arrow extends from the tip down to point A. The horizontal arrow has a label, &quot;Producing the first 20 small jets . . . ,&quot; and the vertical arrow has a label, &quot;. . . requires giving up five Dreamliners.&quot; A horizontal arrow extends from point A and has its tip above the point 40 on the horizontal axis. A longer vertical arrow extends from the tip to the horizontal axis. The horizontal arrow has a label, &quot;But producing 20 more small jets . . . ,&quot; and the vertical arrow has a label &quot;. . . requires giving up 25 more Dreamliners.&quot;" title="Figure 2-2"/>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1847967" y="2186766"/>
            <a:ext cx="6362466" cy="4792775"/>
          </a:xfrm>
          <a:prstGeom prst="rect">
            <a:avLst/>
          </a:prstGeom>
        </p:spPr>
      </p:pic>
    </p:spTree>
    <p:extLst>
      <p:ext uri="{BB962C8B-B14F-4D97-AF65-F5344CB8AC3E}">
        <p14:creationId xmlns:p14="http://schemas.microsoft.com/office/powerpoint/2010/main" val="1412953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ECONOMIC </a:t>
            </a:r>
            <a:r>
              <a:rPr lang="en-US" dirty="0" smtClean="0"/>
              <a:t>GROWTH</a:t>
            </a:r>
            <a:endParaRPr lang="en-US" dirty="0"/>
          </a:p>
        </p:txBody>
      </p:sp>
      <p:pic>
        <p:nvPicPr>
          <p:cNvPr id="9" name="Picture Placeholder 8" descr="The curve from Figure 2-3 is drawn, along with another downward curve that runs from 34 Dreamliners on the vertical axis to 50 small jets on the horizontal axis. Point E is on the upper curve, as discussed in the caption. The lower curve is labeled &quot;Original PPF,&quot; and the upper curve is labeled &quot;New PPF.&quot;" title="Figure 2-3"/>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1858361" y="2106873"/>
            <a:ext cx="6341678" cy="4850828"/>
          </a:xfrm>
          <a:prstGeom prst="rect">
            <a:avLst/>
          </a:prstGeom>
        </p:spPr>
      </p:pic>
    </p:spTree>
    <p:extLst>
      <p:ext uri="{BB962C8B-B14F-4D97-AF65-F5344CB8AC3E}">
        <p14:creationId xmlns:p14="http://schemas.microsoft.com/office/powerpoint/2010/main" val="2012070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CAUSES ECONOMIC GROWTH</a:t>
            </a:r>
            <a:r>
              <a:rPr lang="en-US" dirty="0" smtClean="0"/>
              <a:t>?</a:t>
            </a:r>
            <a:endParaRPr lang="en-US" dirty="0"/>
          </a:p>
        </p:txBody>
      </p:sp>
      <p:sp>
        <p:nvSpPr>
          <p:cNvPr id="3" name="Content Placeholder 2"/>
          <p:cNvSpPr>
            <a:spLocks noGrp="1"/>
          </p:cNvSpPr>
          <p:nvPr>
            <p:ph sz="quarter" idx="10"/>
          </p:nvPr>
        </p:nvSpPr>
        <p:spPr/>
        <p:txBody>
          <a:bodyPr/>
          <a:lstStyle/>
          <a:p>
            <a:pPr marL="0" indent="0">
              <a:spcAft>
                <a:spcPts val="1200"/>
              </a:spcAft>
              <a:buNone/>
            </a:pPr>
            <a:r>
              <a:rPr lang="en-US" dirty="0"/>
              <a:t>Two possibilities:</a:t>
            </a:r>
          </a:p>
          <a:p>
            <a:pPr marL="466725" indent="-466725">
              <a:spcAft>
                <a:spcPts val="1200"/>
              </a:spcAft>
              <a:buAutoNum type="arabicPeriod"/>
            </a:pPr>
            <a:r>
              <a:rPr lang="en-US" b="1" dirty="0"/>
              <a:t>An increase in factors of production: </a:t>
            </a:r>
            <a:r>
              <a:rPr lang="en-US" dirty="0"/>
              <a:t>resources used to produce goods and services.</a:t>
            </a:r>
          </a:p>
          <a:p>
            <a:pPr marL="466725" indent="-466725">
              <a:spcAft>
                <a:spcPts val="1200"/>
              </a:spcAft>
              <a:buAutoNum type="arabicPeriod"/>
            </a:pPr>
            <a:r>
              <a:rPr lang="en-US" b="1" dirty="0"/>
              <a:t>Better technology: </a:t>
            </a:r>
            <a:r>
              <a:rPr lang="en-US" dirty="0"/>
              <a:t>the technical means for producing goods and services</a:t>
            </a:r>
            <a:r>
              <a:rPr lang="en-US" dirty="0" smtClean="0"/>
              <a:t>.</a:t>
            </a:r>
            <a:endParaRPr lang="en-US" dirty="0"/>
          </a:p>
        </p:txBody>
      </p:sp>
    </p:spTree>
    <p:extLst>
      <p:ext uri="{BB962C8B-B14F-4D97-AF65-F5344CB8AC3E}">
        <p14:creationId xmlns:p14="http://schemas.microsoft.com/office/powerpoint/2010/main" val="4027109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OF </a:t>
            </a:r>
            <a:r>
              <a:rPr lang="en-US" dirty="0" smtClean="0"/>
              <a:t>PRODUCTION</a:t>
            </a:r>
            <a:endParaRPr lang="en-US" dirty="0"/>
          </a:p>
        </p:txBody>
      </p:sp>
      <p:sp>
        <p:nvSpPr>
          <p:cNvPr id="4" name="Content Placeholder 3"/>
          <p:cNvSpPr>
            <a:spLocks noGrp="1"/>
          </p:cNvSpPr>
          <p:nvPr>
            <p:ph sz="quarter" idx="10"/>
          </p:nvPr>
        </p:nvSpPr>
        <p:spPr>
          <a:xfrm>
            <a:off x="136632" y="2029239"/>
            <a:ext cx="9804186" cy="1181321"/>
          </a:xfrm>
        </p:spPr>
        <p:txBody>
          <a:bodyPr/>
          <a:lstStyle/>
          <a:p>
            <a:pPr marL="466725" indent="-466725">
              <a:buFont typeface="+mj-lt"/>
              <a:buAutoNum type="arabicPeriod"/>
            </a:pPr>
            <a:r>
              <a:rPr lang="en-US" b="1" dirty="0" smtClean="0"/>
              <a:t>Land </a:t>
            </a:r>
            <a:r>
              <a:rPr lang="en-US" dirty="0"/>
              <a:t>includes natural resources, such as mineral deposits, oil, natural gas, water, and actual land acreage</a:t>
            </a:r>
            <a:r>
              <a:rPr lang="en-US" dirty="0" smtClean="0"/>
              <a:t>.</a:t>
            </a:r>
            <a:endParaRPr lang="en-US" dirty="0"/>
          </a:p>
        </p:txBody>
      </p:sp>
      <p:pic>
        <p:nvPicPr>
          <p:cNvPr id="7" name="Picture Placeholder 6" descr="Photo of a field ready for planting." title="land"/>
          <p:cNvPicPr>
            <a:picLocks noGrp="1" noChangeAspect="1"/>
          </p:cNvPicPr>
          <p:nvPr>
            <p:ph type="pic" sz="quarter" idx="12"/>
          </p:nvPr>
        </p:nvPicPr>
        <p:blipFill>
          <a:blip r:embed="rId2"/>
          <a:stretch>
            <a:fillRect/>
          </a:stretch>
        </p:blipFill>
        <p:spPr>
          <a:xfrm>
            <a:off x="2980823" y="3375330"/>
            <a:ext cx="4096755" cy="3745604"/>
          </a:xfrm>
          <a:prstGeom prst="rect">
            <a:avLst/>
          </a:prstGeom>
        </p:spPr>
      </p:pic>
    </p:spTree>
    <p:extLst>
      <p:ext uri="{BB962C8B-B14F-4D97-AF65-F5344CB8AC3E}">
        <p14:creationId xmlns:p14="http://schemas.microsoft.com/office/powerpoint/2010/main" val="1554417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OF PRODUCTION PART </a:t>
            </a:r>
            <a:r>
              <a:rPr lang="en-US" dirty="0" smtClean="0"/>
              <a:t>2</a:t>
            </a:r>
            <a:endParaRPr lang="en-US" dirty="0"/>
          </a:p>
        </p:txBody>
      </p:sp>
      <p:pic>
        <p:nvPicPr>
          <p:cNvPr id="7" name="Picture Placeholder 6" descr="Photo of three workers handling boxes on a conveyor belt. " title="worker with boxes"/>
          <p:cNvPicPr>
            <a:picLocks noGrp="1" noChangeAspect="1"/>
          </p:cNvPicPr>
          <p:nvPr>
            <p:ph type="pic" sz="quarter" idx="12"/>
          </p:nvPr>
        </p:nvPicPr>
        <p:blipFill>
          <a:blip r:embed="rId2"/>
          <a:stretch>
            <a:fillRect/>
          </a:stretch>
        </p:blipFill>
        <p:spPr>
          <a:xfrm>
            <a:off x="2936380" y="2107559"/>
            <a:ext cx="4185640" cy="3826872"/>
          </a:xfrm>
          <a:prstGeom prst="rect">
            <a:avLst/>
          </a:prstGeom>
        </p:spPr>
      </p:pic>
      <p:sp>
        <p:nvSpPr>
          <p:cNvPr id="4" name="Content Placeholder 3"/>
          <p:cNvSpPr>
            <a:spLocks noGrp="1"/>
          </p:cNvSpPr>
          <p:nvPr>
            <p:ph sz="quarter" idx="10"/>
          </p:nvPr>
        </p:nvSpPr>
        <p:spPr>
          <a:xfrm>
            <a:off x="142240" y="6322907"/>
            <a:ext cx="9804186" cy="1041803"/>
          </a:xfrm>
        </p:spPr>
        <p:txBody>
          <a:bodyPr/>
          <a:lstStyle/>
          <a:p>
            <a:pPr marL="466725" indent="-466725">
              <a:buFont typeface="+mj-lt"/>
              <a:buAutoNum type="arabicPeriod" startAt="2"/>
            </a:pPr>
            <a:r>
              <a:rPr lang="en-US" b="1" dirty="0" smtClean="0"/>
              <a:t>Labor </a:t>
            </a:r>
            <a:r>
              <a:rPr lang="en-US" dirty="0"/>
              <a:t>is the mental and physical abilities of the </a:t>
            </a:r>
            <a:r>
              <a:rPr lang="en-US" dirty="0" smtClean="0"/>
              <a:t>workforce.</a:t>
            </a:r>
          </a:p>
        </p:txBody>
      </p:sp>
    </p:spTree>
    <p:extLst>
      <p:ext uri="{BB962C8B-B14F-4D97-AF65-F5344CB8AC3E}">
        <p14:creationId xmlns:p14="http://schemas.microsoft.com/office/powerpoint/2010/main" val="4273743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OF PRODUCTION PART </a:t>
            </a:r>
            <a:r>
              <a:rPr lang="en-US" dirty="0" smtClean="0"/>
              <a:t>3</a:t>
            </a:r>
            <a:endParaRPr lang="en-US" dirty="0"/>
          </a:p>
        </p:txBody>
      </p:sp>
      <p:sp>
        <p:nvSpPr>
          <p:cNvPr id="4" name="Content Placeholder 3"/>
          <p:cNvSpPr>
            <a:spLocks noGrp="1"/>
          </p:cNvSpPr>
          <p:nvPr>
            <p:ph sz="quarter" idx="10"/>
          </p:nvPr>
        </p:nvSpPr>
        <p:spPr>
          <a:xfrm>
            <a:off x="136632" y="2110519"/>
            <a:ext cx="9804186" cy="1059401"/>
          </a:xfrm>
        </p:spPr>
        <p:txBody>
          <a:bodyPr/>
          <a:lstStyle/>
          <a:p>
            <a:pPr marL="466725" indent="-466725">
              <a:buFont typeface="+mj-lt"/>
              <a:buAutoNum type="arabicPeriod" startAt="3"/>
            </a:pPr>
            <a:r>
              <a:rPr lang="en-US" b="1" dirty="0" smtClean="0"/>
              <a:t>Physical </a:t>
            </a:r>
            <a:r>
              <a:rPr lang="en-US" b="1" dirty="0"/>
              <a:t>capital </a:t>
            </a:r>
            <a:r>
              <a:rPr lang="en-US" dirty="0"/>
              <a:t>is  manufactured items used to produce other goods and services</a:t>
            </a:r>
            <a:r>
              <a:rPr lang="en-US" dirty="0" smtClean="0"/>
              <a:t>.</a:t>
            </a:r>
            <a:endParaRPr lang="en-US" dirty="0"/>
          </a:p>
        </p:txBody>
      </p:sp>
      <p:pic>
        <p:nvPicPr>
          <p:cNvPr id="7" name="Picture Placeholder 6" descr="Photo of a robot manufacturing automobile brakes." title="Robot"/>
          <p:cNvPicPr>
            <a:picLocks noGrp="1" noChangeAspect="1"/>
          </p:cNvPicPr>
          <p:nvPr>
            <p:ph type="pic" sz="quarter" idx="12"/>
          </p:nvPr>
        </p:nvPicPr>
        <p:blipFill>
          <a:blip r:embed="rId2"/>
          <a:stretch>
            <a:fillRect/>
          </a:stretch>
        </p:blipFill>
        <p:spPr>
          <a:xfrm>
            <a:off x="2987220" y="3329108"/>
            <a:ext cx="4083961" cy="3733909"/>
          </a:xfrm>
          <a:prstGeom prst="rect">
            <a:avLst/>
          </a:prstGeom>
        </p:spPr>
      </p:pic>
    </p:spTree>
    <p:extLst>
      <p:ext uri="{BB962C8B-B14F-4D97-AF65-F5344CB8AC3E}">
        <p14:creationId xmlns:p14="http://schemas.microsoft.com/office/powerpoint/2010/main" val="3987568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OF PRODUCTION </a:t>
            </a:r>
            <a:r>
              <a:rPr lang="en-US" dirty="0" smtClean="0"/>
              <a:t>PART</a:t>
            </a:r>
            <a:endParaRPr lang="en-US" dirty="0"/>
          </a:p>
        </p:txBody>
      </p:sp>
      <p:pic>
        <p:nvPicPr>
          <p:cNvPr id="7" name="Picture Placeholder 6" descr="Photo of four students grouped around a fifth student working at a computer. " title="job training"/>
          <p:cNvPicPr>
            <a:picLocks noGrp="1" noChangeAspect="1"/>
          </p:cNvPicPr>
          <p:nvPr>
            <p:ph type="pic" sz="quarter" idx="11"/>
          </p:nvPr>
        </p:nvPicPr>
        <p:blipFill>
          <a:blip r:embed="rId2"/>
          <a:stretch>
            <a:fillRect/>
          </a:stretch>
        </p:blipFill>
        <p:spPr>
          <a:xfrm>
            <a:off x="2837989" y="2069231"/>
            <a:ext cx="4382423" cy="4006785"/>
          </a:xfrm>
          <a:prstGeom prst="rect">
            <a:avLst/>
          </a:prstGeom>
        </p:spPr>
      </p:pic>
      <p:sp>
        <p:nvSpPr>
          <p:cNvPr id="4" name="Content Placeholder 3"/>
          <p:cNvSpPr>
            <a:spLocks noGrp="1"/>
          </p:cNvSpPr>
          <p:nvPr>
            <p:ph sz="quarter" idx="10"/>
          </p:nvPr>
        </p:nvSpPr>
        <p:spPr>
          <a:xfrm>
            <a:off x="136632" y="6398039"/>
            <a:ext cx="9804186" cy="1140681"/>
          </a:xfrm>
        </p:spPr>
        <p:txBody>
          <a:bodyPr/>
          <a:lstStyle/>
          <a:p>
            <a:pPr marL="466725" indent="-466725">
              <a:buFont typeface="+mj-lt"/>
              <a:buAutoNum type="arabicPeriod" startAt="4"/>
            </a:pPr>
            <a:r>
              <a:rPr lang="en-US" b="1" dirty="0" smtClean="0"/>
              <a:t>Human capital </a:t>
            </a:r>
            <a:r>
              <a:rPr lang="en-US" dirty="0" smtClean="0"/>
              <a:t>is the educational achievements and skills of the labor force (which increase labor productivity).</a:t>
            </a:r>
            <a:endParaRPr lang="en-US" dirty="0"/>
          </a:p>
        </p:txBody>
      </p:sp>
    </p:spTree>
    <p:extLst>
      <p:ext uri="{BB962C8B-B14F-4D97-AF65-F5344CB8AC3E}">
        <p14:creationId xmlns:p14="http://schemas.microsoft.com/office/powerpoint/2010/main" val="3119453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COMPARATIVE ADVANTAGE AND GAINS FROM </a:t>
            </a:r>
            <a:r>
              <a:rPr lang="en-US" dirty="0" smtClean="0"/>
              <a:t>TRADE (1</a:t>
            </a:r>
            <a:r>
              <a:rPr lang="en-US" baseline="0" dirty="0" smtClean="0"/>
              <a:t> of 2</a:t>
            </a:r>
            <a:r>
              <a:rPr lang="en-US" dirty="0" smtClean="0"/>
              <a:t>)</a:t>
            </a:r>
            <a:endParaRPr lang="en-US" dirty="0"/>
          </a:p>
        </p:txBody>
      </p:sp>
      <p:sp>
        <p:nvSpPr>
          <p:cNvPr id="3" name="Content Placeholder 2"/>
          <p:cNvSpPr>
            <a:spLocks noGrp="1"/>
          </p:cNvSpPr>
          <p:nvPr>
            <p:ph sz="quarter" idx="10"/>
          </p:nvPr>
        </p:nvSpPr>
        <p:spPr/>
        <p:txBody>
          <a:bodyPr/>
          <a:lstStyle/>
          <a:p>
            <a:pPr>
              <a:spcAft>
                <a:spcPts val="600"/>
              </a:spcAft>
            </a:pPr>
            <a:r>
              <a:rPr lang="en-US" b="1" dirty="0"/>
              <a:t>Theory of Comparative Advantage:</a:t>
            </a:r>
          </a:p>
          <a:p>
            <a:pPr>
              <a:spcAft>
                <a:spcPts val="600"/>
              </a:spcAft>
            </a:pPr>
            <a:r>
              <a:rPr lang="en-US" dirty="0"/>
              <a:t>It makes sense to produce the things you’re especially good at producing… and buy everything else from others</a:t>
            </a:r>
            <a:r>
              <a:rPr lang="en-US" dirty="0" smtClean="0"/>
              <a:t>.</a:t>
            </a:r>
            <a:endParaRPr lang="en-US" dirty="0"/>
          </a:p>
        </p:txBody>
      </p:sp>
    </p:spTree>
    <p:extLst>
      <p:ext uri="{BB962C8B-B14F-4D97-AF65-F5344CB8AC3E}">
        <p14:creationId xmlns:p14="http://schemas.microsoft.com/office/powerpoint/2010/main" val="2295813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COMPARATIVE ADVANTAGE CREATES GAINS FROM </a:t>
            </a:r>
            <a:r>
              <a:rPr lang="en-US" dirty="0" smtClean="0"/>
              <a:t>TRADE (1 of 2)</a:t>
            </a:r>
            <a:endParaRPr lang="en-US" dirty="0"/>
          </a:p>
        </p:txBody>
      </p:sp>
      <p:pic>
        <p:nvPicPr>
          <p:cNvPr id="7" name="Picture Placeholder 6" descr="Line  graph (a) is titled &quot;U.S. Production Possibilities.&quot; It shows a straight line sloping downward to represent Quantity of large jets versus Quantity of small jets. Line graph (b) is titled &quot;Brazilian Production Possibilities.&quot; It shows a straight line sloping downward to represent Quantity of large jets versus Quantity of small jets.&#10;&#10;The line on graph (a) runs from 30 large jets on the vertical axis to 40 small jets on the horizontal axis. A point on the line representing 18 large jets and 16 small jets is labeled &quot;U.S. consumption without trade.&quot; The line on graph (b) runs from 10 large jets on the vertical axis to 30 small jets on the horizontal axis. A point on the line representing 8 large jets and 6 small jets is labeled &quot;Brazilian consumption without trade.&quot;" title="Figure 2-4"/>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693937" y="2702582"/>
            <a:ext cx="8670527" cy="3679185"/>
          </a:xfrm>
          <a:prstGeom prst="rect">
            <a:avLst/>
          </a:prstGeom>
        </p:spPr>
      </p:pic>
    </p:spTree>
    <p:extLst>
      <p:ext uri="{BB962C8B-B14F-4D97-AF65-F5344CB8AC3E}">
        <p14:creationId xmlns:p14="http://schemas.microsoft.com/office/powerpoint/2010/main" val="2987627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WILL LEARN IN THIS </a:t>
            </a:r>
            <a:r>
              <a:rPr lang="en-US" dirty="0" smtClean="0"/>
              <a:t>CHAPTER</a:t>
            </a:r>
            <a:endParaRPr lang="en-US" dirty="0"/>
          </a:p>
        </p:txBody>
      </p:sp>
      <p:sp>
        <p:nvSpPr>
          <p:cNvPr id="24" name="Content Placeholder 2"/>
          <p:cNvSpPr>
            <a:spLocks noGrp="1"/>
          </p:cNvSpPr>
          <p:nvPr>
            <p:ph sz="quarter" idx="10"/>
          </p:nvPr>
        </p:nvSpPr>
        <p:spPr/>
        <p:txBody>
          <a:bodyPr/>
          <a:lstStyle/>
          <a:p>
            <a:pPr>
              <a:spcAft>
                <a:spcPts val="1200"/>
              </a:spcAft>
            </a:pPr>
            <a:r>
              <a:rPr lang="en-US" dirty="0"/>
              <a:t>What are economic models and why are they so important to economists?</a:t>
            </a:r>
          </a:p>
          <a:p>
            <a:pPr>
              <a:spcAft>
                <a:spcPts val="1200"/>
              </a:spcAft>
            </a:pPr>
            <a:r>
              <a:rPr lang="en-US" dirty="0"/>
              <a:t>How do three simple models—the production possibility frontier, comparative advantage, and the circular-flow diagram—help us understand how modern economies work?</a:t>
            </a:r>
          </a:p>
          <a:p>
            <a:pPr>
              <a:spcAft>
                <a:spcPts val="1200"/>
              </a:spcAft>
            </a:pPr>
            <a:r>
              <a:rPr lang="en-US" dirty="0"/>
              <a:t>Why is an understanding of the difference between positive economics and normative economics important for the real-world application of economic principles?</a:t>
            </a:r>
          </a:p>
          <a:p>
            <a:pPr>
              <a:spcAft>
                <a:spcPts val="1200"/>
              </a:spcAft>
            </a:pPr>
            <a:r>
              <a:rPr lang="en-US" dirty="0"/>
              <a:t>Why do economists sometimes disagree</a:t>
            </a:r>
            <a:r>
              <a:rPr lang="en-US" dirty="0" smtClean="0"/>
              <a:t>?</a:t>
            </a:r>
            <a:endParaRPr lang="en-US" dirty="0"/>
          </a:p>
        </p:txBody>
      </p:sp>
    </p:spTree>
    <p:extLst>
      <p:ext uri="{BB962C8B-B14F-4D97-AF65-F5344CB8AC3E}">
        <p14:creationId xmlns:p14="http://schemas.microsoft.com/office/powerpoint/2010/main" val="3244868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COMPARATIVE ADVANTAGE CREATES GAINS FROM </a:t>
            </a:r>
            <a:r>
              <a:rPr lang="en-US" dirty="0" smtClean="0"/>
              <a:t>TRADE (2 of 2)</a:t>
            </a:r>
            <a:endParaRPr lang="en-US" dirty="0"/>
          </a:p>
        </p:txBody>
      </p:sp>
      <p:pic>
        <p:nvPicPr>
          <p:cNvPr id="7" name="Picture Placeholder 6" descr="The table titled &quot;U.S. and Brazilian Opportunity Costs of Small Jets and Large Jets&quot; show the U.S. opportunity cost for 1 small jet as three-fourths of a large jet greater than the Brazilian opportunity cost for one-third of a large jet. The U.S. opportunity cost for 1 large jet is four-thirds small jets less than the Brazilian opportunity cost for 3 small jets." title="Table 2-1"/>
          <p:cNvPicPr>
            <a:picLocks noGrp="1" noChangeAspect="1"/>
          </p:cNvPicPr>
          <p:nvPr>
            <p:ph type="pic" sz="quarter" idx="12"/>
          </p:nvPr>
        </p:nvPicPr>
        <p:blipFill>
          <a:blip r:embed="rId2"/>
          <a:stretch>
            <a:fillRect/>
          </a:stretch>
        </p:blipFill>
        <p:spPr>
          <a:xfrm>
            <a:off x="847769" y="2264507"/>
            <a:ext cx="8362863" cy="3448202"/>
          </a:xfrm>
          <a:prstGeom prst="rect">
            <a:avLst/>
          </a:prstGeom>
        </p:spPr>
      </p:pic>
      <p:sp>
        <p:nvSpPr>
          <p:cNvPr id="4" name="Content Placeholder 3"/>
          <p:cNvSpPr>
            <a:spLocks noGrp="1"/>
          </p:cNvSpPr>
          <p:nvPr>
            <p:ph sz="quarter" idx="10"/>
          </p:nvPr>
        </p:nvSpPr>
        <p:spPr>
          <a:xfrm>
            <a:off x="121920" y="5913121"/>
            <a:ext cx="9804186" cy="1483360"/>
          </a:xfrm>
        </p:spPr>
        <p:txBody>
          <a:bodyPr/>
          <a:lstStyle/>
          <a:p>
            <a:r>
              <a:rPr lang="en-US" dirty="0"/>
              <a:t>Since each country has a different opportunity cost, it makes sense to specialize and trade</a:t>
            </a:r>
            <a:r>
              <a:rPr lang="en-US" dirty="0" smtClean="0"/>
              <a:t>…</a:t>
            </a:r>
            <a:endParaRPr lang="en-US" dirty="0"/>
          </a:p>
        </p:txBody>
      </p:sp>
    </p:spTree>
    <p:extLst>
      <p:ext uri="{BB962C8B-B14F-4D97-AF65-F5344CB8AC3E}">
        <p14:creationId xmlns:p14="http://schemas.microsoft.com/office/powerpoint/2010/main" val="2381394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AND COUNTRY COMPARATIVE </a:t>
            </a:r>
            <a:r>
              <a:rPr lang="en-US" dirty="0" smtClean="0"/>
              <a:t>ADVANTAGE</a:t>
            </a:r>
            <a:endParaRPr lang="en-US" dirty="0"/>
          </a:p>
        </p:txBody>
      </p:sp>
      <p:sp>
        <p:nvSpPr>
          <p:cNvPr id="6" name="Content Placeholder 5"/>
          <p:cNvSpPr>
            <a:spLocks noGrp="1"/>
          </p:cNvSpPr>
          <p:nvPr>
            <p:ph sz="quarter" idx="10"/>
          </p:nvPr>
        </p:nvSpPr>
        <p:spPr/>
        <p:txBody>
          <a:bodyPr/>
          <a:lstStyle/>
          <a:p>
            <a:pPr>
              <a:spcAft>
                <a:spcPts val="1200"/>
              </a:spcAft>
            </a:pPr>
            <a:r>
              <a:rPr lang="en-US" dirty="0"/>
              <a:t>A </a:t>
            </a:r>
            <a:r>
              <a:rPr lang="en-US" b="1" dirty="0"/>
              <a:t>country has a comparative advantage </a:t>
            </a:r>
            <a:r>
              <a:rPr lang="en-US" dirty="0"/>
              <a:t>in producing a good or service if its opportunity cost of producing the good or service is lower than other countries’. </a:t>
            </a:r>
          </a:p>
          <a:p>
            <a:pPr>
              <a:spcAft>
                <a:spcPts val="1200"/>
              </a:spcAft>
            </a:pPr>
            <a:r>
              <a:rPr lang="en-US" dirty="0"/>
              <a:t>An </a:t>
            </a:r>
            <a:r>
              <a:rPr lang="en-US" b="1" dirty="0"/>
              <a:t>individual has a comparative advantage </a:t>
            </a:r>
            <a:r>
              <a:rPr lang="en-US" dirty="0"/>
              <a:t>in producing a good or service if his or her opportunity cost of producing the good or service is lower than for other people</a:t>
            </a:r>
            <a:r>
              <a:rPr lang="en-US" dirty="0" smtClean="0"/>
              <a:t>.</a:t>
            </a:r>
            <a:endParaRPr lang="en-US" dirty="0"/>
          </a:p>
        </p:txBody>
      </p:sp>
    </p:spTree>
    <p:extLst>
      <p:ext uri="{BB962C8B-B14F-4D97-AF65-F5344CB8AC3E}">
        <p14:creationId xmlns:p14="http://schemas.microsoft.com/office/powerpoint/2010/main" val="1016250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BOTH SIDES CAN GAIN FROM TRADE</a:t>
            </a:r>
            <a:endParaRPr lang="en-US" dirty="0"/>
          </a:p>
        </p:txBody>
      </p:sp>
      <p:sp>
        <p:nvSpPr>
          <p:cNvPr id="7" name="Content Placeholder 6"/>
          <p:cNvSpPr>
            <a:spLocks noGrp="1"/>
          </p:cNvSpPr>
          <p:nvPr>
            <p:ph sz="quarter" idx="10"/>
          </p:nvPr>
        </p:nvSpPr>
        <p:spPr>
          <a:xfrm>
            <a:off x="136632" y="2140404"/>
            <a:ext cx="9788764" cy="951931"/>
          </a:xfrm>
        </p:spPr>
        <p:txBody>
          <a:bodyPr/>
          <a:lstStyle/>
          <a:p>
            <a:pPr marL="0" indent="0">
              <a:buNone/>
            </a:pPr>
            <a:r>
              <a:rPr lang="en-US" b="1" dirty="0" smtClean="0"/>
              <a:t>Table 2-2 How the United States and Brazil Gain from Trade</a:t>
            </a:r>
            <a:endParaRPr lang="en-US" b="1" dirty="0"/>
          </a:p>
        </p:txBody>
      </p:sp>
      <p:graphicFrame>
        <p:nvGraphicFramePr>
          <p:cNvPr id="11" name="Table Placeholder 10"/>
          <p:cNvGraphicFramePr>
            <a:graphicFrameLocks noGrp="1"/>
          </p:cNvGraphicFramePr>
          <p:nvPr>
            <p:ph type="tbl" sz="quarter" idx="13"/>
            <p:extLst>
              <p:ext uri="{D42A27DB-BD31-4B8C-83A1-F6EECF244321}">
                <p14:modId xmlns:p14="http://schemas.microsoft.com/office/powerpoint/2010/main" val="767032712"/>
              </p:ext>
            </p:extLst>
          </p:nvPr>
        </p:nvGraphicFramePr>
        <p:xfrm>
          <a:off x="239079" y="3542665"/>
          <a:ext cx="9595801" cy="2231807"/>
        </p:xfrm>
        <a:graphic>
          <a:graphicData uri="http://schemas.openxmlformats.org/drawingml/2006/table">
            <a:tbl>
              <a:tblPr firstRow="1">
                <a:tableStyleId>{5940675A-B579-460E-94D1-54222C63F5DA}</a:tableStyleId>
              </a:tblPr>
              <a:tblGrid>
                <a:gridCol w="1082478"/>
                <a:gridCol w="1082478"/>
                <a:gridCol w="1477086"/>
                <a:gridCol w="1544320"/>
                <a:gridCol w="1463040"/>
                <a:gridCol w="1605280"/>
                <a:gridCol w="1341119"/>
              </a:tblGrid>
              <a:tr h="521335">
                <a:tc>
                  <a:txBody>
                    <a:bodyPr/>
                    <a:lstStyle/>
                    <a:p>
                      <a:pPr algn="ctr" fontAlgn="b"/>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algn="ctr" fontAlgn="b"/>
                      <a:r>
                        <a:rPr lang="en-US" sz="1400" b="1" u="none" strike="noStrike" dirty="0">
                          <a:effectLst/>
                          <a:latin typeface="Arial" panose="020B0604020202020204" pitchFamily="34" charset="0"/>
                          <a:cs typeface="Arial" panose="020B0604020202020204" pitchFamily="34" charset="0"/>
                        </a:rPr>
                        <a:t> </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1" u="none" strike="noStrike" dirty="0" smtClean="0">
                          <a:effectLst/>
                          <a:latin typeface="Arial" panose="020B0604020202020204" pitchFamily="34" charset="0"/>
                          <a:cs typeface="Arial" panose="020B0604020202020204" pitchFamily="34" charset="0"/>
                        </a:rPr>
                        <a:t>Without Trade:</a:t>
                      </a:r>
                      <a:endParaRPr lang="en-US" sz="1400" b="1" i="0" u="none" strike="noStrike" dirty="0" smtClean="0">
                        <a:solidFill>
                          <a:srgbClr val="000000"/>
                        </a:solidFill>
                        <a:effectLst/>
                        <a:latin typeface="Arial" panose="020B0604020202020204" pitchFamily="34" charset="0"/>
                        <a:cs typeface="Arial" panose="020B0604020202020204" pitchFamily="34" charset="0"/>
                      </a:endParaRPr>
                    </a:p>
                    <a:p>
                      <a:pPr algn="ctr" fontAlgn="b"/>
                      <a:r>
                        <a:rPr lang="en-US" sz="1400" b="1" u="none" strike="noStrike" dirty="0" smtClean="0">
                          <a:effectLst/>
                          <a:latin typeface="Arial" panose="020B0604020202020204" pitchFamily="34" charset="0"/>
                          <a:cs typeface="Arial" panose="020B0604020202020204" pitchFamily="34" charset="0"/>
                        </a:rPr>
                        <a:t>Production </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1" u="none" strike="noStrike" dirty="0" smtClean="0">
                          <a:effectLst/>
                          <a:latin typeface="Arial" panose="020B0604020202020204" pitchFamily="34" charset="0"/>
                          <a:cs typeface="Arial" panose="020B0604020202020204" pitchFamily="34" charset="0"/>
                        </a:rPr>
                        <a:t>Without Trade:</a:t>
                      </a:r>
                      <a:endParaRPr lang="en-US" sz="1400" b="1" i="0" u="none" strike="noStrike" dirty="0" smtClean="0">
                        <a:solidFill>
                          <a:srgbClr val="000000"/>
                        </a:solidFill>
                        <a:effectLst/>
                        <a:latin typeface="Arial" panose="020B0604020202020204" pitchFamily="34" charset="0"/>
                        <a:cs typeface="Arial" panose="020B0604020202020204" pitchFamily="34" charset="0"/>
                      </a:endParaRPr>
                    </a:p>
                    <a:p>
                      <a:pPr algn="ctr" fontAlgn="b"/>
                      <a:r>
                        <a:rPr lang="en-US" sz="1400" b="1" u="none" strike="noStrike" dirty="0" smtClean="0">
                          <a:effectLst/>
                          <a:latin typeface="Arial" panose="020B0604020202020204" pitchFamily="34" charset="0"/>
                          <a:cs typeface="Arial" panose="020B0604020202020204" pitchFamily="34" charset="0"/>
                        </a:rPr>
                        <a:t>Consumption</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b="1" u="none" strike="noStrike" dirty="0" smtClean="0">
                          <a:effectLst/>
                          <a:latin typeface="Arial" panose="020B0604020202020204" pitchFamily="34" charset="0"/>
                          <a:cs typeface="Arial" panose="020B0604020202020204" pitchFamily="34" charset="0"/>
                        </a:rPr>
                        <a:t>With Trade: Production </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effectLst/>
                          <a:latin typeface="Arial" panose="020B0604020202020204" pitchFamily="34" charset="0"/>
                          <a:cs typeface="Arial" panose="020B0604020202020204" pitchFamily="34" charset="0"/>
                        </a:rPr>
                        <a:t>With Trade: Consumption</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effectLst/>
                          <a:latin typeface="Arial" panose="020B0604020202020204" pitchFamily="34" charset="0"/>
                          <a:cs typeface="Arial" panose="020B0604020202020204" pitchFamily="34" charset="0"/>
                        </a:rPr>
                        <a:t>Gains from Trade</a:t>
                      </a:r>
                      <a:endParaRPr lang="en-US" sz="1400" b="1" i="0" u="none" strike="noStrike" dirty="0" smtClean="0">
                        <a:solidFill>
                          <a:srgbClr val="000000"/>
                        </a:solidFill>
                        <a:effectLst/>
                        <a:latin typeface="Arial" panose="020B0604020202020204" pitchFamily="34" charset="0"/>
                        <a:cs typeface="Arial" panose="020B0604020202020204" pitchFamily="34" charset="0"/>
                      </a:endParaRPr>
                    </a:p>
                  </a:txBody>
                  <a:tcPr anchor="ctr"/>
                </a:tc>
              </a:tr>
              <a:tr h="38608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1" u="none" strike="noStrike" dirty="0" smtClean="0">
                          <a:effectLst/>
                          <a:latin typeface="Arial" panose="020B0604020202020204" pitchFamily="34" charset="0"/>
                          <a:cs typeface="Arial" panose="020B0604020202020204" pitchFamily="34" charset="0"/>
                        </a:rPr>
                        <a:t>United States</a:t>
                      </a:r>
                      <a:endParaRPr lang="en-US" sz="1400" b="1" i="0" u="none" strike="noStrike" dirty="0" smtClean="0">
                        <a:solidFill>
                          <a:srgbClr val="000000"/>
                        </a:solidFill>
                        <a:effectLst/>
                        <a:latin typeface="Arial" panose="020B0604020202020204" pitchFamily="34" charset="0"/>
                        <a:cs typeface="Arial" panose="020B0604020202020204" pitchFamily="34" charset="0"/>
                      </a:endParaRPr>
                    </a:p>
                  </a:txBody>
                  <a:tcPr/>
                </a:tc>
                <a:tc>
                  <a:txBody>
                    <a:bodyPr/>
                    <a:lstStyle/>
                    <a:p>
                      <a:pPr algn="l" fontAlgn="b"/>
                      <a:r>
                        <a:rPr lang="en-US" sz="1400" b="1" u="none" strike="noStrike" dirty="0">
                          <a:effectLst/>
                          <a:latin typeface="Arial" panose="020B0604020202020204" pitchFamily="34" charset="0"/>
                          <a:cs typeface="Arial" panose="020B0604020202020204" pitchFamily="34" charset="0"/>
                        </a:rPr>
                        <a:t>Large Jets</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a:tc>
                <a:tc>
                  <a:txBody>
                    <a:bodyPr/>
                    <a:lstStyle/>
                    <a:p>
                      <a:pPr algn="r" fontAlgn="b"/>
                      <a:r>
                        <a:rPr lang="en-US" sz="1400" u="none" strike="noStrike" dirty="0">
                          <a:effectLst/>
                          <a:latin typeface="Arial" panose="020B0604020202020204" pitchFamily="34" charset="0"/>
                          <a:cs typeface="Arial" panose="020B0604020202020204" pitchFamily="34" charset="0"/>
                        </a:rPr>
                        <a:t>18</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a:tc>
                <a:tc>
                  <a:txBody>
                    <a:bodyPr/>
                    <a:lstStyle/>
                    <a:p>
                      <a:pPr algn="r" fontAlgn="b"/>
                      <a:r>
                        <a:rPr lang="en-US" sz="1400" u="none" strike="noStrike" dirty="0">
                          <a:effectLst/>
                          <a:latin typeface="Arial" panose="020B0604020202020204" pitchFamily="34" charset="0"/>
                          <a:cs typeface="Arial" panose="020B0604020202020204" pitchFamily="34" charset="0"/>
                        </a:rPr>
                        <a:t>18</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a:tc>
                <a:tc>
                  <a:txBody>
                    <a:bodyPr/>
                    <a:lstStyle/>
                    <a:p>
                      <a:pPr algn="r" fontAlgn="b"/>
                      <a:r>
                        <a:rPr lang="en-US" sz="1400" u="none" strike="noStrike" dirty="0">
                          <a:effectLst/>
                          <a:latin typeface="Arial" panose="020B0604020202020204" pitchFamily="34" charset="0"/>
                          <a:cs typeface="Arial" panose="020B0604020202020204" pitchFamily="34" charset="0"/>
                        </a:rPr>
                        <a:t>30</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a:tc>
                <a:tc>
                  <a:txBody>
                    <a:bodyPr/>
                    <a:lstStyle/>
                    <a:p>
                      <a:pPr algn="r" fontAlgn="b"/>
                      <a:r>
                        <a:rPr lang="en-US" sz="1400" u="none" strike="noStrike" dirty="0">
                          <a:effectLst/>
                          <a:latin typeface="Arial" panose="020B0604020202020204" pitchFamily="34" charset="0"/>
                          <a:cs typeface="Arial" panose="020B0604020202020204" pitchFamily="34" charset="0"/>
                        </a:rPr>
                        <a:t>20</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a:tc>
                <a:tc>
                  <a:txBody>
                    <a:bodyPr/>
                    <a:lstStyle/>
                    <a:p>
                      <a:pPr algn="r" fontAlgn="b"/>
                      <a:r>
                        <a:rPr lang="en-US" sz="1400" u="none" strike="noStrike" dirty="0">
                          <a:effectLst/>
                          <a:latin typeface="Arial" panose="020B0604020202020204" pitchFamily="34" charset="0"/>
                          <a:cs typeface="Arial" panose="020B0604020202020204" pitchFamily="34" charset="0"/>
                        </a:rPr>
                        <a:t>2</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a:tc>
              </a:tr>
              <a:tr h="0">
                <a:tc>
                  <a:txBody>
                    <a:bodyPr/>
                    <a:lstStyle/>
                    <a:p>
                      <a:pPr algn="l" fontAlgn="b"/>
                      <a:r>
                        <a:rPr lang="en-US" sz="1400" b="1" u="none" strike="noStrike" dirty="0" smtClean="0">
                          <a:effectLst/>
                          <a:latin typeface="Arial" panose="020B0604020202020204" pitchFamily="34" charset="0"/>
                          <a:cs typeface="Arial" panose="020B0604020202020204" pitchFamily="34" charset="0"/>
                        </a:rPr>
                        <a:t>United States</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a:tc>
                <a:tc>
                  <a:txBody>
                    <a:bodyPr/>
                    <a:lstStyle/>
                    <a:p>
                      <a:pPr algn="l" fontAlgn="b"/>
                      <a:r>
                        <a:rPr lang="en-US" sz="1400" b="1" u="none" strike="noStrike" dirty="0">
                          <a:effectLst/>
                          <a:latin typeface="Arial" panose="020B0604020202020204" pitchFamily="34" charset="0"/>
                          <a:cs typeface="Arial" panose="020B0604020202020204" pitchFamily="34" charset="0"/>
                        </a:rPr>
                        <a:t>Small Jets</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a:tc>
                <a:tc>
                  <a:txBody>
                    <a:bodyPr/>
                    <a:lstStyle/>
                    <a:p>
                      <a:pPr algn="r" fontAlgn="b"/>
                      <a:r>
                        <a:rPr lang="en-US" sz="1400" u="none" strike="noStrike" dirty="0">
                          <a:effectLst/>
                          <a:latin typeface="Arial" panose="020B0604020202020204" pitchFamily="34" charset="0"/>
                          <a:cs typeface="Arial" panose="020B0604020202020204" pitchFamily="34" charset="0"/>
                        </a:rPr>
                        <a:t>16</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a:tc>
                <a:tc>
                  <a:txBody>
                    <a:bodyPr/>
                    <a:lstStyle/>
                    <a:p>
                      <a:pPr algn="r" fontAlgn="b"/>
                      <a:r>
                        <a:rPr lang="en-US" sz="1400" u="none" strike="noStrike" dirty="0">
                          <a:effectLst/>
                          <a:latin typeface="Arial" panose="020B0604020202020204" pitchFamily="34" charset="0"/>
                          <a:cs typeface="Arial" panose="020B0604020202020204" pitchFamily="34" charset="0"/>
                        </a:rPr>
                        <a:t>16</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a:tc>
                <a:tc>
                  <a:txBody>
                    <a:bodyPr/>
                    <a:lstStyle/>
                    <a:p>
                      <a:pPr algn="r" fontAlgn="b"/>
                      <a:r>
                        <a:rPr lang="en-US" sz="1400" u="none" strike="noStrike" dirty="0">
                          <a:effectLst/>
                          <a:latin typeface="Arial" panose="020B0604020202020204" pitchFamily="34" charset="0"/>
                          <a:cs typeface="Arial" panose="020B0604020202020204" pitchFamily="34" charset="0"/>
                        </a:rPr>
                        <a:t>0</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a:tc>
                <a:tc>
                  <a:txBody>
                    <a:bodyPr/>
                    <a:lstStyle/>
                    <a:p>
                      <a:pPr algn="r" fontAlgn="b"/>
                      <a:r>
                        <a:rPr lang="en-US" sz="1400" u="none" strike="noStrike" dirty="0">
                          <a:effectLst/>
                          <a:latin typeface="Arial" panose="020B0604020202020204" pitchFamily="34" charset="0"/>
                          <a:cs typeface="Arial" panose="020B0604020202020204" pitchFamily="34" charset="0"/>
                        </a:rPr>
                        <a:t>20</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a:tc>
                <a:tc>
                  <a:txBody>
                    <a:bodyPr/>
                    <a:lstStyle/>
                    <a:p>
                      <a:pPr algn="r" fontAlgn="b"/>
                      <a:r>
                        <a:rPr lang="en-US" sz="1400" u="none" strike="noStrike" dirty="0">
                          <a:effectLst/>
                          <a:latin typeface="Arial" panose="020B0604020202020204" pitchFamily="34" charset="0"/>
                          <a:cs typeface="Arial" panose="020B0604020202020204" pitchFamily="34" charset="0"/>
                        </a:rPr>
                        <a:t>4</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a:tc>
              </a:tr>
              <a:tr h="369352">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1" u="none" strike="noStrike" dirty="0" smtClean="0">
                          <a:effectLst/>
                          <a:latin typeface="Arial" panose="020B0604020202020204" pitchFamily="34" charset="0"/>
                          <a:cs typeface="Arial" panose="020B0604020202020204" pitchFamily="34" charset="0"/>
                        </a:rPr>
                        <a:t>Brazil</a:t>
                      </a:r>
                      <a:endParaRPr lang="en-US" sz="1400" b="1" i="0" u="none" strike="noStrike" dirty="0" smtClean="0">
                        <a:solidFill>
                          <a:srgbClr val="000000"/>
                        </a:solidFill>
                        <a:effectLst/>
                        <a:latin typeface="Arial" panose="020B0604020202020204" pitchFamily="34" charset="0"/>
                        <a:cs typeface="Arial" panose="020B0604020202020204" pitchFamily="34" charset="0"/>
                      </a:endParaRPr>
                    </a:p>
                  </a:txBody>
                  <a:tcPr/>
                </a:tc>
                <a:tc>
                  <a:txBody>
                    <a:bodyPr/>
                    <a:lstStyle/>
                    <a:p>
                      <a:pPr algn="l" fontAlgn="b"/>
                      <a:r>
                        <a:rPr lang="en-US" sz="1400" b="1" u="none" strike="noStrike" dirty="0">
                          <a:effectLst/>
                          <a:latin typeface="Arial" panose="020B0604020202020204" pitchFamily="34" charset="0"/>
                          <a:cs typeface="Arial" panose="020B0604020202020204" pitchFamily="34" charset="0"/>
                        </a:rPr>
                        <a:t>Large Jets</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a:tc>
                <a:tc>
                  <a:txBody>
                    <a:bodyPr/>
                    <a:lstStyle/>
                    <a:p>
                      <a:pPr algn="r" fontAlgn="b"/>
                      <a:r>
                        <a:rPr lang="en-US" sz="1400" u="none" strike="noStrike" dirty="0">
                          <a:effectLst/>
                          <a:latin typeface="Arial" panose="020B0604020202020204" pitchFamily="34" charset="0"/>
                          <a:cs typeface="Arial" panose="020B0604020202020204" pitchFamily="34" charset="0"/>
                        </a:rPr>
                        <a:t>8</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a:tc>
                <a:tc>
                  <a:txBody>
                    <a:bodyPr/>
                    <a:lstStyle/>
                    <a:p>
                      <a:pPr algn="r" fontAlgn="b"/>
                      <a:r>
                        <a:rPr lang="en-US" sz="1400" u="none" strike="noStrike" dirty="0">
                          <a:effectLst/>
                          <a:latin typeface="Arial" panose="020B0604020202020204" pitchFamily="34" charset="0"/>
                          <a:cs typeface="Arial" panose="020B0604020202020204" pitchFamily="34" charset="0"/>
                        </a:rPr>
                        <a:t>8</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a:tc>
                <a:tc>
                  <a:txBody>
                    <a:bodyPr/>
                    <a:lstStyle/>
                    <a:p>
                      <a:pPr algn="r" fontAlgn="b"/>
                      <a:r>
                        <a:rPr lang="en-US" sz="1400" u="none" strike="noStrike" dirty="0">
                          <a:effectLst/>
                          <a:latin typeface="Arial" panose="020B0604020202020204" pitchFamily="34" charset="0"/>
                          <a:cs typeface="Arial" panose="020B0604020202020204" pitchFamily="34" charset="0"/>
                        </a:rPr>
                        <a:t>0</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a:tc>
                <a:tc>
                  <a:txBody>
                    <a:bodyPr/>
                    <a:lstStyle/>
                    <a:p>
                      <a:pPr algn="r" fontAlgn="b"/>
                      <a:r>
                        <a:rPr lang="en-US" sz="1400" u="none" strike="noStrike" dirty="0">
                          <a:effectLst/>
                          <a:latin typeface="Arial" panose="020B0604020202020204" pitchFamily="34" charset="0"/>
                          <a:cs typeface="Arial" panose="020B0604020202020204" pitchFamily="34" charset="0"/>
                        </a:rPr>
                        <a:t>10</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a:tc>
                <a:tc>
                  <a:txBody>
                    <a:bodyPr/>
                    <a:lstStyle/>
                    <a:p>
                      <a:pPr algn="r" fontAlgn="b"/>
                      <a:r>
                        <a:rPr lang="en-US" sz="1400" u="none" strike="noStrike" dirty="0">
                          <a:effectLst/>
                          <a:latin typeface="Arial" panose="020B0604020202020204" pitchFamily="34" charset="0"/>
                          <a:cs typeface="Arial" panose="020B0604020202020204" pitchFamily="34" charset="0"/>
                        </a:rPr>
                        <a:t>2</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a:tc>
              </a:tr>
              <a:tr h="237272">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1" u="none" strike="noStrike" dirty="0" smtClean="0">
                          <a:effectLst/>
                          <a:latin typeface="Arial" panose="020B0604020202020204" pitchFamily="34" charset="0"/>
                          <a:cs typeface="Arial" panose="020B0604020202020204" pitchFamily="34" charset="0"/>
                        </a:rPr>
                        <a:t>Brazil</a:t>
                      </a:r>
                      <a:endParaRPr lang="en-US" sz="1400" b="1" i="0" u="none" strike="noStrike" dirty="0" smtClean="0">
                        <a:solidFill>
                          <a:srgbClr val="000000"/>
                        </a:solidFill>
                        <a:effectLst/>
                        <a:latin typeface="Arial" panose="020B0604020202020204" pitchFamily="34" charset="0"/>
                        <a:cs typeface="Arial" panose="020B0604020202020204" pitchFamily="34" charset="0"/>
                      </a:endParaRPr>
                    </a:p>
                  </a:txBody>
                  <a:tcPr/>
                </a:tc>
                <a:tc>
                  <a:txBody>
                    <a:bodyPr/>
                    <a:lstStyle/>
                    <a:p>
                      <a:pPr algn="l" fontAlgn="b"/>
                      <a:r>
                        <a:rPr lang="en-US" sz="1400" b="1" u="none" strike="noStrike" dirty="0">
                          <a:effectLst/>
                          <a:latin typeface="Arial" panose="020B0604020202020204" pitchFamily="34" charset="0"/>
                          <a:cs typeface="Arial" panose="020B0604020202020204" pitchFamily="34" charset="0"/>
                        </a:rPr>
                        <a:t>Small Jets</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a:tc>
                <a:tc>
                  <a:txBody>
                    <a:bodyPr/>
                    <a:lstStyle/>
                    <a:p>
                      <a:pPr algn="r" fontAlgn="b"/>
                      <a:r>
                        <a:rPr lang="en-US" sz="1400" u="none" strike="noStrike" dirty="0">
                          <a:effectLst/>
                          <a:latin typeface="Arial" panose="020B0604020202020204" pitchFamily="34" charset="0"/>
                          <a:cs typeface="Arial" panose="020B0604020202020204" pitchFamily="34" charset="0"/>
                        </a:rPr>
                        <a:t>6</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a:tc>
                <a:tc>
                  <a:txBody>
                    <a:bodyPr/>
                    <a:lstStyle/>
                    <a:p>
                      <a:pPr algn="r" fontAlgn="b"/>
                      <a:r>
                        <a:rPr lang="en-US" sz="1400" u="none" strike="noStrike" dirty="0">
                          <a:effectLst/>
                          <a:latin typeface="Arial" panose="020B0604020202020204" pitchFamily="34" charset="0"/>
                          <a:cs typeface="Arial" panose="020B0604020202020204" pitchFamily="34" charset="0"/>
                        </a:rPr>
                        <a:t>6</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a:tc>
                <a:tc>
                  <a:txBody>
                    <a:bodyPr/>
                    <a:lstStyle/>
                    <a:p>
                      <a:pPr algn="r" fontAlgn="b"/>
                      <a:r>
                        <a:rPr lang="en-US" sz="1400" u="none" strike="noStrike" dirty="0">
                          <a:effectLst/>
                          <a:latin typeface="Arial" panose="020B0604020202020204" pitchFamily="34" charset="0"/>
                          <a:cs typeface="Arial" panose="020B0604020202020204" pitchFamily="34" charset="0"/>
                        </a:rPr>
                        <a:t>30</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a:tc>
                <a:tc>
                  <a:txBody>
                    <a:bodyPr/>
                    <a:lstStyle/>
                    <a:p>
                      <a:pPr algn="r" fontAlgn="b"/>
                      <a:r>
                        <a:rPr lang="en-US" sz="1400" u="none" strike="noStrike" dirty="0">
                          <a:effectLst/>
                          <a:latin typeface="Arial" panose="020B0604020202020204" pitchFamily="34" charset="0"/>
                          <a:cs typeface="Arial" panose="020B0604020202020204" pitchFamily="34" charset="0"/>
                        </a:rPr>
                        <a:t>10</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a:tc>
                <a:tc>
                  <a:txBody>
                    <a:bodyPr/>
                    <a:lstStyle/>
                    <a:p>
                      <a:pPr algn="r" fontAlgn="b"/>
                      <a:r>
                        <a:rPr lang="en-US" sz="1400" u="none" strike="noStrike" dirty="0">
                          <a:effectLst/>
                          <a:latin typeface="Arial" panose="020B0604020202020204" pitchFamily="34" charset="0"/>
                          <a:cs typeface="Arial" panose="020B0604020202020204" pitchFamily="34" charset="0"/>
                        </a:rPr>
                        <a:t>4</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a:tc>
              </a:tr>
            </a:tbl>
          </a:graphicData>
        </a:graphic>
      </p:graphicFrame>
      <p:sp>
        <p:nvSpPr>
          <p:cNvPr id="17" name="Content Placeholder 16"/>
          <p:cNvSpPr>
            <a:spLocks noGrp="1"/>
          </p:cNvSpPr>
          <p:nvPr>
            <p:ph sz="quarter" idx="14"/>
          </p:nvPr>
        </p:nvSpPr>
        <p:spPr>
          <a:xfrm>
            <a:off x="142240" y="6299200"/>
            <a:ext cx="9814560" cy="1158240"/>
          </a:xfrm>
        </p:spPr>
        <p:txBody>
          <a:bodyPr/>
          <a:lstStyle/>
          <a:p>
            <a:pPr>
              <a:spcBef>
                <a:spcPts val="624"/>
              </a:spcBef>
            </a:pPr>
            <a:r>
              <a:rPr lang="en-US" sz="2800" dirty="0">
                <a:solidFill>
                  <a:schemeClr val="tx1"/>
                </a:solidFill>
                <a:latin typeface="Arial" panose="020B0604020202020204" pitchFamily="34" charset="0"/>
                <a:cs typeface="Arial" panose="020B0604020202020204" pitchFamily="34" charset="0"/>
              </a:rPr>
              <a:t>Through specialization and trade, both countries produce more and consume more than if they were </a:t>
            </a:r>
            <a:r>
              <a:rPr lang="en-US" sz="2800" dirty="0" smtClean="0">
                <a:solidFill>
                  <a:schemeClr val="tx1"/>
                </a:solidFill>
                <a:latin typeface="Arial" panose="020B0604020202020204" pitchFamily="34" charset="0"/>
                <a:cs typeface="Arial" panose="020B0604020202020204" pitchFamily="34" charset="0"/>
              </a:rPr>
              <a:t>self-sufficient.</a:t>
            </a:r>
          </a:p>
        </p:txBody>
      </p:sp>
    </p:spTree>
    <p:extLst>
      <p:ext uri="{BB962C8B-B14F-4D97-AF65-F5344CB8AC3E}">
        <p14:creationId xmlns:p14="http://schemas.microsoft.com/office/powerpoint/2010/main" val="3246670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COMPARATIVE ADVANTAGE AND GAINS FROM </a:t>
            </a:r>
            <a:r>
              <a:rPr lang="en-US" dirty="0" smtClean="0"/>
              <a:t>TRADE (2 of 2)</a:t>
            </a:r>
            <a:endParaRPr lang="en-US" dirty="0"/>
          </a:p>
        </p:txBody>
      </p:sp>
      <p:pic>
        <p:nvPicPr>
          <p:cNvPr id="6" name="Picture Placeholder 5" descr="Line graph (a) is titled &quot;U.S. Production and consumption.&quot; It shows a straight line sloping downward to represent Quantity of large jets versus Quantity of small jets. Line graph (b) is titled &quot;Brazilian Production and Consumption.&quot; It shows a straight line sloping downward to represent Quantity of large jets versus Quantity of small jets. &#10;&#10;Line graph (a) runs from 30 large jets on the vertical axis to 40 small jets on the horizontal axis (the latter point labeled &quot;U.S. PPF&quot;). A point on the line representing 18 large jets and 16 small jets is labeled &quot;U.S. consumption without trade.&quot; A point above the line representing 20 large jets and 20 small jets is labeled &quot;U. S. consumption with trade.&quot; Line graph (b) runs from 10 large jets on the vertical axis to 30 small jets on the horizontal axis (the latter point labeled &quot;Brazilian PPF&quot;). A point on the line representing 8 large jets and 6 small jets is labeled &quot;Brazilian consumption without trade.&quot; A point above the line representing 10 large jets and 10 small jets is labeled &quot;Brazilian consumption with trade.&quot;" title="Figure 2-5"/>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788769" y="2624455"/>
            <a:ext cx="8480863" cy="3591599"/>
          </a:xfrm>
          <a:prstGeom prst="rect">
            <a:avLst/>
          </a:prstGeom>
        </p:spPr>
      </p:pic>
    </p:spTree>
    <p:extLst>
      <p:ext uri="{BB962C8B-B14F-4D97-AF65-F5344CB8AC3E}">
        <p14:creationId xmlns:p14="http://schemas.microsoft.com/office/powerpoint/2010/main" val="1342117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VS. COMPARATIVE </a:t>
            </a:r>
            <a:r>
              <a:rPr lang="en-US" dirty="0" smtClean="0"/>
              <a:t>ADVANTAGE</a:t>
            </a:r>
            <a:endParaRPr lang="en-US" dirty="0"/>
          </a:p>
        </p:txBody>
      </p:sp>
      <p:sp>
        <p:nvSpPr>
          <p:cNvPr id="6" name="Content Placeholder 5"/>
          <p:cNvSpPr>
            <a:spLocks noGrp="1"/>
          </p:cNvSpPr>
          <p:nvPr>
            <p:ph sz="quarter" idx="10"/>
          </p:nvPr>
        </p:nvSpPr>
        <p:spPr/>
        <p:txBody>
          <a:bodyPr/>
          <a:lstStyle/>
          <a:p>
            <a:pPr eaLnBrk="1" hangingPunct="1">
              <a:spcAft>
                <a:spcPts val="1200"/>
              </a:spcAft>
            </a:pPr>
            <a:r>
              <a:rPr lang="en-US" b="1" dirty="0"/>
              <a:t>Don’t confuse </a:t>
            </a:r>
            <a:r>
              <a:rPr lang="en-US" b="1" i="1" u="sng" dirty="0"/>
              <a:t>absolute</a:t>
            </a:r>
            <a:r>
              <a:rPr lang="en-US" b="1" dirty="0"/>
              <a:t> with </a:t>
            </a:r>
            <a:r>
              <a:rPr lang="en-US" b="1" i="1" u="sng" dirty="0"/>
              <a:t>comparative</a:t>
            </a:r>
            <a:r>
              <a:rPr lang="en-US" b="1" u="sng" dirty="0"/>
              <a:t> </a:t>
            </a:r>
            <a:r>
              <a:rPr lang="en-US" b="1" dirty="0"/>
              <a:t>advantage.</a:t>
            </a:r>
          </a:p>
          <a:p>
            <a:pPr marL="914400" lvl="1" indent="-447675">
              <a:spcAft>
                <a:spcPts val="1200"/>
              </a:spcAft>
            </a:pPr>
            <a:r>
              <a:rPr lang="en-US" dirty="0"/>
              <a:t>Just because the United States can produce more of both goods doesn’t mean we’re better off without trade. </a:t>
            </a:r>
          </a:p>
          <a:p>
            <a:pPr>
              <a:spcAft>
                <a:spcPts val="1200"/>
              </a:spcAft>
            </a:pPr>
            <a:r>
              <a:rPr lang="en-US" dirty="0"/>
              <a:t>Pay attention to opportunity costs:</a:t>
            </a:r>
          </a:p>
          <a:p>
            <a:pPr marL="914400" lvl="1" indent="-447675">
              <a:spcAft>
                <a:spcPts val="1200"/>
              </a:spcAft>
            </a:pPr>
            <a:r>
              <a:rPr lang="en-US" dirty="0"/>
              <a:t>If it’s cheaper for Brazil to produce small jets than it is for the United States, the United States will want to import small jets from Brazil</a:t>
            </a:r>
            <a:r>
              <a:rPr lang="en-US" dirty="0" smtClean="0"/>
              <a:t>.</a:t>
            </a:r>
            <a:endParaRPr lang="en-US" dirty="0"/>
          </a:p>
        </p:txBody>
      </p:sp>
    </p:spTree>
    <p:extLst>
      <p:ext uri="{BB962C8B-B14F-4D97-AF65-F5344CB8AC3E}">
        <p14:creationId xmlns:p14="http://schemas.microsoft.com/office/powerpoint/2010/main" val="1781812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 BY DOING: PRACTICE QUESTION </a:t>
            </a:r>
            <a:r>
              <a:rPr lang="en-US" dirty="0" smtClean="0"/>
              <a:t>3</a:t>
            </a:r>
            <a:endParaRPr lang="en-US" dirty="0"/>
          </a:p>
        </p:txBody>
      </p:sp>
      <p:sp>
        <p:nvSpPr>
          <p:cNvPr id="6" name="Content Placeholder 5"/>
          <p:cNvSpPr>
            <a:spLocks noGrp="1"/>
          </p:cNvSpPr>
          <p:nvPr>
            <p:ph sz="quarter" idx="10"/>
          </p:nvPr>
        </p:nvSpPr>
        <p:spPr/>
        <p:txBody>
          <a:bodyPr/>
          <a:lstStyle/>
          <a:p>
            <a:pPr>
              <a:spcAft>
                <a:spcPts val="1200"/>
              </a:spcAft>
            </a:pPr>
            <a:r>
              <a:rPr lang="en-US" sz="2600" dirty="0"/>
              <a:t>If </a:t>
            </a:r>
            <a:r>
              <a:rPr lang="en-US" sz="2600" b="1" dirty="0"/>
              <a:t>Texia</a:t>
            </a:r>
            <a:r>
              <a:rPr lang="en-US" sz="2600" dirty="0"/>
              <a:t> specializes in food, it can produce </a:t>
            </a:r>
            <a:r>
              <a:rPr lang="en-US" sz="2600" b="1" dirty="0"/>
              <a:t>1,000 units of food and 0 units of clothing this year. </a:t>
            </a:r>
            <a:r>
              <a:rPr lang="en-US" sz="2600" dirty="0"/>
              <a:t>If it specializes </a:t>
            </a:r>
            <a:r>
              <a:rPr lang="en-US" sz="2600" dirty="0" smtClean="0"/>
              <a:t>in clothing</a:t>
            </a:r>
            <a:r>
              <a:rPr lang="en-US" sz="2600" dirty="0"/>
              <a:t>, it can produce </a:t>
            </a:r>
            <a:r>
              <a:rPr lang="en-US" sz="2600" b="1" dirty="0"/>
              <a:t>500 units of clothing and 0 units of food.</a:t>
            </a:r>
            <a:r>
              <a:rPr lang="en-US" sz="2600" dirty="0"/>
              <a:t> This year </a:t>
            </a:r>
            <a:r>
              <a:rPr lang="en-US" sz="2600" b="1" dirty="0"/>
              <a:t>Urbania can produce either 500 units of food and 0 units of clothing or 200 units of clothing and 0 units of food. </a:t>
            </a:r>
            <a:r>
              <a:rPr lang="en-US" sz="2600" dirty="0"/>
              <a:t> </a:t>
            </a:r>
            <a:r>
              <a:rPr lang="en-US" sz="2600" i="1" dirty="0"/>
              <a:t>(assume </a:t>
            </a:r>
            <a:r>
              <a:rPr lang="en-US" sz="2600" i="1" dirty="0" smtClean="0"/>
              <a:t>linear </a:t>
            </a:r>
            <a:r>
              <a:rPr lang="en-US" sz="2600" i="1" dirty="0"/>
              <a:t>production possibility frontiers</a:t>
            </a:r>
            <a:r>
              <a:rPr lang="en-US" sz="2600" i="1" dirty="0" smtClean="0"/>
              <a:t>)</a:t>
            </a:r>
          </a:p>
          <a:p>
            <a:r>
              <a:rPr lang="en-US" sz="2600" dirty="0"/>
              <a:t>_______has the </a:t>
            </a:r>
            <a:r>
              <a:rPr lang="en-US" sz="2600" b="1" i="1" dirty="0"/>
              <a:t>absolute advantage </a:t>
            </a:r>
            <a:r>
              <a:rPr lang="en-US" sz="2600" dirty="0"/>
              <a:t>in the production of clothing and ________has the </a:t>
            </a:r>
            <a:r>
              <a:rPr lang="en-US" sz="2600" b="1" i="1" dirty="0"/>
              <a:t>absolute advantage</a:t>
            </a:r>
            <a:r>
              <a:rPr lang="en-US" sz="2600" i="1" dirty="0"/>
              <a:t> </a:t>
            </a:r>
            <a:r>
              <a:rPr lang="en-US" sz="2600" dirty="0"/>
              <a:t>in the production of food.</a:t>
            </a:r>
          </a:p>
          <a:p>
            <a:pPr marL="914400" lvl="1">
              <a:buAutoNum type="alphaLcParenR"/>
            </a:pPr>
            <a:r>
              <a:rPr lang="en-US" sz="2400" dirty="0">
                <a:ea typeface="Century Gothic" charset="0"/>
              </a:rPr>
              <a:t>Texia; Texia</a:t>
            </a:r>
          </a:p>
          <a:p>
            <a:pPr marL="914400" lvl="1">
              <a:buAutoNum type="alphaLcParenR"/>
            </a:pPr>
            <a:r>
              <a:rPr lang="en-US" sz="2400" dirty="0">
                <a:ea typeface="Century Gothic" charset="0"/>
              </a:rPr>
              <a:t>Texia; Urbania</a:t>
            </a:r>
          </a:p>
          <a:p>
            <a:pPr marL="914400" lvl="1">
              <a:buAutoNum type="alphaLcParenR"/>
            </a:pPr>
            <a:r>
              <a:rPr lang="en-US" sz="2400" dirty="0">
                <a:ea typeface="Century Gothic" charset="0"/>
              </a:rPr>
              <a:t>Urbania; Texia</a:t>
            </a:r>
          </a:p>
          <a:p>
            <a:pPr marL="914400" lvl="1">
              <a:buAutoNum type="alphaLcParenR"/>
            </a:pPr>
            <a:r>
              <a:rPr lang="en-US" sz="2400" dirty="0">
                <a:ea typeface="Century Gothic" charset="0"/>
              </a:rPr>
              <a:t>Urbania; </a:t>
            </a:r>
            <a:r>
              <a:rPr lang="en-US" sz="2400" dirty="0" smtClean="0">
                <a:ea typeface="Century Gothic" charset="0"/>
              </a:rPr>
              <a:t>Urbania</a:t>
            </a:r>
            <a:endParaRPr lang="en-US" sz="2400" dirty="0">
              <a:ea typeface="Century Gothic" charset="0"/>
            </a:endParaRPr>
          </a:p>
        </p:txBody>
      </p:sp>
    </p:spTree>
    <p:extLst>
      <p:ext uri="{BB962C8B-B14F-4D97-AF65-F5344CB8AC3E}">
        <p14:creationId xmlns:p14="http://schemas.microsoft.com/office/powerpoint/2010/main" val="1436494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 BY DOING: PRACTICE QUESTION </a:t>
            </a:r>
            <a:r>
              <a:rPr lang="en-US" dirty="0" smtClean="0"/>
              <a:t>4</a:t>
            </a:r>
            <a:endParaRPr lang="en-US" dirty="0"/>
          </a:p>
        </p:txBody>
      </p:sp>
      <p:sp>
        <p:nvSpPr>
          <p:cNvPr id="6" name="Content Placeholder 5"/>
          <p:cNvSpPr>
            <a:spLocks noGrp="1"/>
          </p:cNvSpPr>
          <p:nvPr>
            <p:ph sz="quarter" idx="10"/>
          </p:nvPr>
        </p:nvSpPr>
        <p:spPr>
          <a:xfrm>
            <a:off x="117582" y="1900634"/>
            <a:ext cx="9804186" cy="5658416"/>
          </a:xfrm>
        </p:spPr>
        <p:txBody>
          <a:bodyPr/>
          <a:lstStyle/>
          <a:p>
            <a:pPr>
              <a:spcAft>
                <a:spcPts val="1200"/>
              </a:spcAft>
            </a:pPr>
            <a:r>
              <a:rPr lang="en-US" sz="2600" dirty="0"/>
              <a:t>If </a:t>
            </a:r>
            <a:r>
              <a:rPr lang="en-US" sz="2600" b="1" dirty="0"/>
              <a:t>Texia</a:t>
            </a:r>
            <a:r>
              <a:rPr lang="en-US" sz="2600" dirty="0"/>
              <a:t> specializes in food, it can produce </a:t>
            </a:r>
            <a:r>
              <a:rPr lang="en-US" sz="2600" b="1" dirty="0"/>
              <a:t>1,000 units of food and 0 units of clothing this year. </a:t>
            </a:r>
            <a:r>
              <a:rPr lang="en-US" sz="2600" dirty="0"/>
              <a:t>If it specializes in clothing, it can produce </a:t>
            </a:r>
            <a:r>
              <a:rPr lang="en-US" sz="2600" b="1" dirty="0"/>
              <a:t>500 units of clothing and 0 units of food.</a:t>
            </a:r>
            <a:r>
              <a:rPr lang="en-US" sz="2600" dirty="0"/>
              <a:t> This year </a:t>
            </a:r>
            <a:r>
              <a:rPr lang="en-US" sz="2600" b="1" dirty="0"/>
              <a:t>Urbania can produce either 500 units of food and 0 units of clothing or 200 units of clothing and 0 units of food. </a:t>
            </a:r>
            <a:r>
              <a:rPr lang="en-US" sz="2600" dirty="0"/>
              <a:t> </a:t>
            </a:r>
            <a:r>
              <a:rPr lang="en-US" sz="2600" i="1" dirty="0"/>
              <a:t>(assume linear production possibility frontiers) </a:t>
            </a:r>
          </a:p>
          <a:p>
            <a:r>
              <a:rPr lang="en-US" sz="2600" dirty="0"/>
              <a:t>_______has the </a:t>
            </a:r>
            <a:r>
              <a:rPr lang="en-US" sz="2600" b="1" i="1" dirty="0"/>
              <a:t>comparative advantage </a:t>
            </a:r>
            <a:r>
              <a:rPr lang="en-US" sz="2600" dirty="0"/>
              <a:t>in the production of clothing and ________has the </a:t>
            </a:r>
            <a:r>
              <a:rPr lang="en-US" sz="2600" b="1" i="1" dirty="0"/>
              <a:t>comparative advantage</a:t>
            </a:r>
            <a:r>
              <a:rPr lang="en-US" sz="2600" i="1" dirty="0"/>
              <a:t> </a:t>
            </a:r>
            <a:r>
              <a:rPr lang="en-US" sz="2600" dirty="0"/>
              <a:t>in the production of food.</a:t>
            </a:r>
          </a:p>
          <a:p>
            <a:pPr marL="914400" lvl="1">
              <a:buAutoNum type="alphaLcParenR"/>
            </a:pPr>
            <a:r>
              <a:rPr lang="en-US" sz="2400" dirty="0">
                <a:ea typeface="Century Gothic" charset="0"/>
              </a:rPr>
              <a:t>Texia; Texia</a:t>
            </a:r>
          </a:p>
          <a:p>
            <a:pPr marL="914400" lvl="1">
              <a:buAutoNum type="alphaLcParenR"/>
            </a:pPr>
            <a:r>
              <a:rPr lang="en-US" sz="2400" dirty="0">
                <a:ea typeface="Century Gothic" charset="0"/>
              </a:rPr>
              <a:t>Texia; </a:t>
            </a:r>
            <a:r>
              <a:rPr lang="en-US" sz="2400" dirty="0" smtClean="0">
                <a:ea typeface="Century Gothic" charset="0"/>
              </a:rPr>
              <a:t>Urbania</a:t>
            </a:r>
            <a:endParaRPr lang="en-US" sz="2400" dirty="0">
              <a:ea typeface="Century Gothic" charset="0"/>
            </a:endParaRPr>
          </a:p>
          <a:p>
            <a:pPr marL="914400" lvl="1">
              <a:buAutoNum type="alphaLcParenR"/>
            </a:pPr>
            <a:r>
              <a:rPr lang="en-US" sz="2400" dirty="0">
                <a:ea typeface="Century Gothic" charset="0"/>
              </a:rPr>
              <a:t>Urbania; </a:t>
            </a:r>
            <a:r>
              <a:rPr lang="en-US" sz="2400" dirty="0" smtClean="0">
                <a:ea typeface="Century Gothic" charset="0"/>
              </a:rPr>
              <a:t>Texia</a:t>
            </a:r>
            <a:endParaRPr lang="en-US" sz="2400" dirty="0">
              <a:ea typeface="Century Gothic" charset="0"/>
            </a:endParaRPr>
          </a:p>
          <a:p>
            <a:pPr marL="914400" lvl="1">
              <a:buAutoNum type="alphaLcParenR"/>
            </a:pPr>
            <a:r>
              <a:rPr lang="en-US" sz="2400" dirty="0">
                <a:ea typeface="Century Gothic" charset="0"/>
              </a:rPr>
              <a:t>Urbania; </a:t>
            </a:r>
            <a:r>
              <a:rPr lang="en-US" sz="2400" dirty="0" smtClean="0">
                <a:ea typeface="Century Gothic" charset="0"/>
              </a:rPr>
              <a:t>Urbania</a:t>
            </a:r>
            <a:endParaRPr lang="en-US" sz="2400" dirty="0">
              <a:ea typeface="Century Gothic" charset="0"/>
            </a:endParaRPr>
          </a:p>
        </p:txBody>
      </p:sp>
    </p:spTree>
    <p:extLst>
      <p:ext uri="{BB962C8B-B14F-4D97-AF65-F5344CB8AC3E}">
        <p14:creationId xmlns:p14="http://schemas.microsoft.com/office/powerpoint/2010/main" val="2879116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 BY DOING: PRACTICE QUESTION </a:t>
            </a:r>
            <a:r>
              <a:rPr lang="en-US" dirty="0" smtClean="0"/>
              <a:t>5</a:t>
            </a:r>
            <a:endParaRPr lang="en-US" dirty="0"/>
          </a:p>
        </p:txBody>
      </p:sp>
      <p:sp>
        <p:nvSpPr>
          <p:cNvPr id="6" name="Content Placeholder 5"/>
          <p:cNvSpPr>
            <a:spLocks noGrp="1"/>
          </p:cNvSpPr>
          <p:nvPr>
            <p:ph sz="quarter" idx="10"/>
          </p:nvPr>
        </p:nvSpPr>
        <p:spPr/>
        <p:txBody>
          <a:bodyPr/>
          <a:lstStyle/>
          <a:p>
            <a:pPr>
              <a:spcAft>
                <a:spcPts val="1200"/>
              </a:spcAft>
            </a:pPr>
            <a:r>
              <a:rPr lang="en-US" dirty="0"/>
              <a:t>If a country specializes according to its own comparative advantage and then trades with other nations</a:t>
            </a:r>
            <a:r>
              <a:rPr lang="en-US" dirty="0" smtClean="0"/>
              <a:t>:</a:t>
            </a:r>
            <a:endParaRPr lang="en-US" dirty="0"/>
          </a:p>
          <a:p>
            <a:pPr marL="914400" lvl="1" indent="-447675">
              <a:spcAft>
                <a:spcPts val="600"/>
              </a:spcAft>
              <a:buFont typeface="+mj-lt"/>
              <a:buAutoNum type="alphaLcParenR"/>
            </a:pPr>
            <a:r>
              <a:rPr lang="en-US" dirty="0"/>
              <a:t>it will operate at a point inside its production possibilities frontier.</a:t>
            </a:r>
          </a:p>
          <a:p>
            <a:pPr marL="914400" lvl="1" indent="-447675">
              <a:spcAft>
                <a:spcPts val="600"/>
              </a:spcAft>
              <a:buFont typeface="+mj-lt"/>
              <a:buAutoNum type="alphaLcParenR"/>
            </a:pPr>
            <a:r>
              <a:rPr lang="en-US" dirty="0"/>
              <a:t>it can consume at a higher level than the domestic production possibilities frontier.</a:t>
            </a:r>
          </a:p>
          <a:p>
            <a:pPr marL="914400" lvl="1" indent="-447675">
              <a:spcAft>
                <a:spcPts val="600"/>
              </a:spcAft>
              <a:buFont typeface="+mj-lt"/>
              <a:buAutoNum type="alphaLcParenR"/>
            </a:pPr>
            <a:r>
              <a:rPr lang="en-US" dirty="0"/>
              <a:t>its production possibilities frontier will shift or rotate inward.</a:t>
            </a:r>
          </a:p>
          <a:p>
            <a:pPr marL="914400" lvl="1" indent="-447675">
              <a:spcAft>
                <a:spcPts val="600"/>
              </a:spcAft>
              <a:buFont typeface="+mj-lt"/>
              <a:buAutoNum type="alphaLcParenR"/>
            </a:pPr>
            <a:r>
              <a:rPr lang="en-US" dirty="0"/>
              <a:t>it can consume at the same level as the domestic production possibilities frontier</a:t>
            </a:r>
            <a:r>
              <a:rPr lang="en-US" dirty="0" smtClean="0"/>
              <a:t>.</a:t>
            </a:r>
            <a:endParaRPr lang="en-US" dirty="0"/>
          </a:p>
        </p:txBody>
      </p:sp>
    </p:spTree>
    <p:extLst>
      <p:ext uri="{BB962C8B-B14F-4D97-AF65-F5344CB8AC3E}">
        <p14:creationId xmlns:p14="http://schemas.microsoft.com/office/powerpoint/2010/main" val="2964006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LEARN BY DOING: PRACTICE QUESTION </a:t>
            </a:r>
            <a:r>
              <a:rPr lang="en-US" dirty="0" smtClean="0"/>
              <a:t>6</a:t>
            </a:r>
            <a:endParaRPr lang="en-US" dirty="0"/>
          </a:p>
        </p:txBody>
      </p:sp>
      <p:sp>
        <p:nvSpPr>
          <p:cNvPr id="7" name="Content Placeholder 6"/>
          <p:cNvSpPr>
            <a:spLocks noGrp="1"/>
          </p:cNvSpPr>
          <p:nvPr>
            <p:ph sz="quarter" idx="10"/>
          </p:nvPr>
        </p:nvSpPr>
        <p:spPr/>
        <p:txBody>
          <a:bodyPr/>
          <a:lstStyle/>
          <a:p>
            <a:pPr>
              <a:spcAft>
                <a:spcPts val="1200"/>
              </a:spcAft>
            </a:pPr>
            <a:r>
              <a:rPr lang="en-US" dirty="0"/>
              <a:t>Write down, then discuss with a partner:</a:t>
            </a:r>
          </a:p>
          <a:p>
            <a:pPr>
              <a:spcAft>
                <a:spcPts val="1200"/>
              </a:spcAft>
            </a:pPr>
            <a:r>
              <a:rPr lang="en-US" dirty="0"/>
              <a:t>What do you think? </a:t>
            </a:r>
            <a:r>
              <a:rPr lang="en-US" b="1" dirty="0"/>
              <a:t>Would the U.S. economy be better off if we did not import so much clothing from China? </a:t>
            </a:r>
            <a:r>
              <a:rPr lang="en-US" dirty="0"/>
              <a:t> </a:t>
            </a:r>
          </a:p>
          <a:p>
            <a:pPr>
              <a:spcAft>
                <a:spcPts val="1200"/>
              </a:spcAft>
            </a:pPr>
            <a:r>
              <a:rPr lang="en-US" b="1" dirty="0"/>
              <a:t>List the groups who you think would gain </a:t>
            </a:r>
            <a:r>
              <a:rPr lang="en-US" dirty="0"/>
              <a:t>and the </a:t>
            </a:r>
            <a:r>
              <a:rPr lang="en-US" b="1" dirty="0"/>
              <a:t>groups who would lose</a:t>
            </a:r>
            <a:r>
              <a:rPr lang="en-US" dirty="0"/>
              <a:t> if Chinese clothing imports were restricted</a:t>
            </a:r>
            <a:r>
              <a:rPr lang="en-US" dirty="0" smtClean="0"/>
              <a:t>.</a:t>
            </a:r>
            <a:endParaRPr lang="en-US" dirty="0"/>
          </a:p>
        </p:txBody>
      </p:sp>
    </p:spTree>
    <p:extLst>
      <p:ext uri="{BB962C8B-B14F-4D97-AF65-F5344CB8AC3E}">
        <p14:creationId xmlns:p14="http://schemas.microsoft.com/office/powerpoint/2010/main" val="2601736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 BY DOING: PRACTICE QUESTION </a:t>
            </a:r>
            <a:r>
              <a:rPr lang="en-US" dirty="0" smtClean="0"/>
              <a:t>7</a:t>
            </a:r>
            <a:endParaRPr lang="en-US" dirty="0"/>
          </a:p>
        </p:txBody>
      </p:sp>
      <p:sp>
        <p:nvSpPr>
          <p:cNvPr id="6" name="Content Placeholder 5"/>
          <p:cNvSpPr>
            <a:spLocks noGrp="1"/>
          </p:cNvSpPr>
          <p:nvPr>
            <p:ph sz="quarter" idx="10"/>
          </p:nvPr>
        </p:nvSpPr>
        <p:spPr/>
        <p:txBody>
          <a:bodyPr/>
          <a:lstStyle/>
          <a:p>
            <a:pPr>
              <a:spcAft>
                <a:spcPts val="1200"/>
              </a:spcAft>
            </a:pPr>
            <a:r>
              <a:rPr lang="en-US" dirty="0"/>
              <a:t>Suppose that in Australia, it takes 2 hours to harvest 10 bushels of apples and 4 hours to harvest 10 bushels of tomatoes. Suppose a worker in Brazil can harvest 10 bushels of apples in 4 hours or 10 bushels of tomatoes in 5 hours. Which of these statements is </a:t>
            </a:r>
            <a:r>
              <a:rPr lang="en-US" i="1" dirty="0"/>
              <a:t>TRUE</a:t>
            </a:r>
            <a:r>
              <a:rPr lang="en-US" dirty="0" smtClean="0"/>
              <a:t>?</a:t>
            </a:r>
            <a:endParaRPr lang="en-US" dirty="0"/>
          </a:p>
          <a:p>
            <a:pPr marL="914400" indent="-447675">
              <a:spcAft>
                <a:spcPts val="600"/>
              </a:spcAft>
              <a:buFont typeface="+mj-lt"/>
              <a:buAutoNum type="alphaLcParenR"/>
            </a:pPr>
            <a:r>
              <a:rPr lang="en-US" sz="2600" dirty="0"/>
              <a:t>Brazil has a comparative advantage in producing tomatoes.</a:t>
            </a:r>
          </a:p>
          <a:p>
            <a:pPr marL="914400" indent="-447675">
              <a:spcAft>
                <a:spcPts val="600"/>
              </a:spcAft>
              <a:buFont typeface="+mj-lt"/>
              <a:buAutoNum type="alphaLcParenR"/>
            </a:pPr>
            <a:r>
              <a:rPr lang="en-US" sz="2600" dirty="0"/>
              <a:t>Brazil has a comparative advantage in producing apples.</a:t>
            </a:r>
          </a:p>
          <a:p>
            <a:pPr marL="914400" indent="-447675">
              <a:spcAft>
                <a:spcPts val="600"/>
              </a:spcAft>
              <a:buFont typeface="+mj-lt"/>
              <a:buAutoNum type="alphaLcParenR"/>
            </a:pPr>
            <a:r>
              <a:rPr lang="en-US" sz="2600" dirty="0"/>
              <a:t>Brazil has an absolute advantage in producing both goods.</a:t>
            </a:r>
          </a:p>
          <a:p>
            <a:pPr marL="914400" indent="-447675">
              <a:spcAft>
                <a:spcPts val="600"/>
              </a:spcAft>
              <a:buFont typeface="+mj-lt"/>
              <a:buAutoNum type="alphaLcParenR"/>
            </a:pPr>
            <a:r>
              <a:rPr lang="en-US" sz="2600" dirty="0"/>
              <a:t>In trade between these two countries, Australia would gain and Brazil would lose</a:t>
            </a:r>
            <a:r>
              <a:rPr lang="en-US" sz="2600" dirty="0" smtClean="0"/>
              <a:t>.</a:t>
            </a:r>
            <a:endParaRPr lang="en-US" sz="2600" dirty="0"/>
          </a:p>
        </p:txBody>
      </p:sp>
    </p:spTree>
    <p:extLst>
      <p:ext uri="{BB962C8B-B14F-4D97-AF65-F5344CB8AC3E}">
        <p14:creationId xmlns:p14="http://schemas.microsoft.com/office/powerpoint/2010/main" val="3433934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IN ECONOMICS</a:t>
            </a:r>
            <a:endParaRPr lang="en-US" dirty="0"/>
          </a:p>
        </p:txBody>
      </p:sp>
      <p:sp>
        <p:nvSpPr>
          <p:cNvPr id="5" name="Content Placeholder 4"/>
          <p:cNvSpPr>
            <a:spLocks noGrp="1"/>
          </p:cNvSpPr>
          <p:nvPr>
            <p:ph sz="quarter" idx="10"/>
          </p:nvPr>
        </p:nvSpPr>
        <p:spPr/>
        <p:txBody>
          <a:bodyPr/>
          <a:lstStyle/>
          <a:p>
            <a:r>
              <a:rPr lang="en-US" b="1" dirty="0"/>
              <a:t>Model: </a:t>
            </a:r>
            <a:r>
              <a:rPr lang="en-US" dirty="0"/>
              <a:t>a simplified representation of a real situation that is used to better understand real-life situations</a:t>
            </a:r>
            <a:r>
              <a:rPr lang="en-US" dirty="0" smtClean="0"/>
              <a:t>.</a:t>
            </a:r>
            <a:endParaRPr lang="en-US" dirty="0"/>
          </a:p>
        </p:txBody>
      </p:sp>
    </p:spTree>
    <p:extLst>
      <p:ext uri="{BB962C8B-B14F-4D97-AF65-F5344CB8AC3E}">
        <p14:creationId xmlns:p14="http://schemas.microsoft.com/office/powerpoint/2010/main" val="2866936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TRANSACTIONS: THE CIRCULAR-FLOW DIAGRAM PART </a:t>
            </a:r>
            <a:r>
              <a:rPr lang="en-US" dirty="0" smtClean="0"/>
              <a:t>1</a:t>
            </a:r>
            <a:endParaRPr lang="en-US" dirty="0"/>
          </a:p>
        </p:txBody>
      </p:sp>
      <p:sp>
        <p:nvSpPr>
          <p:cNvPr id="7" name="Content Placeholder 6"/>
          <p:cNvSpPr>
            <a:spLocks noGrp="1"/>
          </p:cNvSpPr>
          <p:nvPr>
            <p:ph sz="quarter" idx="10"/>
          </p:nvPr>
        </p:nvSpPr>
        <p:spPr/>
        <p:txBody>
          <a:bodyPr/>
          <a:lstStyle/>
          <a:p>
            <a:pPr>
              <a:spcAft>
                <a:spcPts val="1800"/>
              </a:spcAft>
            </a:pPr>
            <a:r>
              <a:rPr lang="en-US" dirty="0"/>
              <a:t>Trade takes the form of </a:t>
            </a:r>
            <a:r>
              <a:rPr lang="en-US" b="1" dirty="0"/>
              <a:t>barter</a:t>
            </a:r>
            <a:r>
              <a:rPr lang="en-US" dirty="0"/>
              <a:t> when people directly exchange goods or services that they have for goods or services that they want</a:t>
            </a:r>
            <a:r>
              <a:rPr lang="en-US" dirty="0" smtClean="0"/>
              <a:t>.</a:t>
            </a:r>
            <a:endParaRPr lang="en-US" dirty="0"/>
          </a:p>
          <a:p>
            <a:pPr>
              <a:spcAft>
                <a:spcPts val="1800"/>
              </a:spcAft>
            </a:pPr>
            <a:r>
              <a:rPr lang="en-US" dirty="0"/>
              <a:t>The </a:t>
            </a:r>
            <a:r>
              <a:rPr lang="en-US" b="1" dirty="0"/>
              <a:t>circular-flow diagram </a:t>
            </a:r>
            <a:r>
              <a:rPr lang="en-US" dirty="0"/>
              <a:t>represents the transactions in an economy by flows around a circle</a:t>
            </a:r>
            <a:r>
              <a:rPr lang="en-US" dirty="0" smtClean="0"/>
              <a:t>.</a:t>
            </a:r>
            <a:endParaRPr lang="en-US" dirty="0"/>
          </a:p>
          <a:p>
            <a:pPr>
              <a:spcAft>
                <a:spcPts val="1800"/>
              </a:spcAft>
            </a:pPr>
            <a:r>
              <a:rPr lang="en-US" dirty="0"/>
              <a:t>A </a:t>
            </a:r>
            <a:r>
              <a:rPr lang="en-US" b="1" dirty="0"/>
              <a:t>household</a:t>
            </a:r>
            <a:r>
              <a:rPr lang="en-US" dirty="0"/>
              <a:t> is a person or a group of people that share their income</a:t>
            </a:r>
            <a:r>
              <a:rPr lang="en-US" dirty="0" smtClean="0"/>
              <a:t>.</a:t>
            </a:r>
            <a:endParaRPr lang="en-US" dirty="0"/>
          </a:p>
          <a:p>
            <a:pPr>
              <a:spcAft>
                <a:spcPts val="1800"/>
              </a:spcAft>
            </a:pPr>
            <a:r>
              <a:rPr lang="en-US" dirty="0"/>
              <a:t>A </a:t>
            </a:r>
            <a:r>
              <a:rPr lang="en-US" b="1" dirty="0"/>
              <a:t>firm</a:t>
            </a:r>
            <a:r>
              <a:rPr lang="en-US" dirty="0"/>
              <a:t> is an organization that produces goods and services for sale</a:t>
            </a:r>
            <a:r>
              <a:rPr lang="en-US" dirty="0" smtClean="0"/>
              <a:t>.</a:t>
            </a:r>
            <a:endParaRPr lang="en-US" dirty="0"/>
          </a:p>
        </p:txBody>
      </p:sp>
    </p:spTree>
    <p:extLst>
      <p:ext uri="{BB962C8B-B14F-4D97-AF65-F5344CB8AC3E}">
        <p14:creationId xmlns:p14="http://schemas.microsoft.com/office/powerpoint/2010/main" val="485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CIRCULAR-FLOW </a:t>
            </a:r>
            <a:r>
              <a:rPr lang="en-US" dirty="0" smtClean="0"/>
              <a:t>DIAGRAM</a:t>
            </a:r>
            <a:endParaRPr lang="en-US" dirty="0"/>
          </a:p>
        </p:txBody>
      </p:sp>
      <p:pic>
        <p:nvPicPr>
          <p:cNvPr id="9" name="Picture Placeholder 8" descr="A circular flow diagram shows the flows of money, and of goods and services in the economy.&#10;&#10;This diagram represents the flows of money and of goods and services in the economy. In the markets for goods and services, households purchase goods and services from firms, generating a flow of money to the firms and a flow of goods and services to the households. The money flows back to households as firms purchase factors of production from the households in factor markets." title="Figure 2-6"/>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1720566" y="2208814"/>
            <a:ext cx="6617268" cy="4661219"/>
          </a:xfrm>
          <a:prstGeom prst="rect">
            <a:avLst/>
          </a:prstGeom>
        </p:spPr>
      </p:pic>
    </p:spTree>
    <p:extLst>
      <p:ext uri="{BB962C8B-B14F-4D97-AF65-F5344CB8AC3E}">
        <p14:creationId xmlns:p14="http://schemas.microsoft.com/office/powerpoint/2010/main" val="3519548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 THE CIRCULAR-FLOW DIAGRAM PART </a:t>
            </a:r>
            <a:r>
              <a:rPr lang="en-US" dirty="0" smtClean="0"/>
              <a:t>2</a:t>
            </a:r>
            <a:endParaRPr lang="en-US" dirty="0"/>
          </a:p>
        </p:txBody>
      </p:sp>
      <p:sp>
        <p:nvSpPr>
          <p:cNvPr id="3" name="Content Placeholder 2"/>
          <p:cNvSpPr>
            <a:spLocks noGrp="1"/>
          </p:cNvSpPr>
          <p:nvPr>
            <p:ph sz="quarter" idx="10"/>
          </p:nvPr>
        </p:nvSpPr>
        <p:spPr/>
        <p:txBody>
          <a:bodyPr/>
          <a:lstStyle/>
          <a:p>
            <a:pPr>
              <a:spcAft>
                <a:spcPts val="1200"/>
              </a:spcAft>
            </a:pPr>
            <a:r>
              <a:rPr lang="en-US" dirty="0"/>
              <a:t>Firms sell goods and services that they produce to households in </a:t>
            </a:r>
            <a:r>
              <a:rPr lang="en-US" b="1" dirty="0"/>
              <a:t>markets for goods and services</a:t>
            </a:r>
            <a:r>
              <a:rPr lang="en-US" b="1" dirty="0" smtClean="0"/>
              <a:t>.</a:t>
            </a:r>
            <a:endParaRPr lang="en-US" b="1" dirty="0"/>
          </a:p>
          <a:p>
            <a:pPr>
              <a:spcAft>
                <a:spcPts val="1200"/>
              </a:spcAft>
            </a:pPr>
            <a:r>
              <a:rPr lang="en-US" dirty="0"/>
              <a:t>Firms buy the resources they need to produce goods and services in </a:t>
            </a:r>
            <a:r>
              <a:rPr lang="en-US" b="1" dirty="0"/>
              <a:t>factor</a:t>
            </a:r>
            <a:r>
              <a:rPr lang="en-US" dirty="0"/>
              <a:t> </a:t>
            </a:r>
            <a:r>
              <a:rPr lang="en-US" b="1" dirty="0"/>
              <a:t>markets</a:t>
            </a:r>
            <a:r>
              <a:rPr lang="en-US" dirty="0"/>
              <a:t>.</a:t>
            </a:r>
          </a:p>
          <a:p>
            <a:pPr>
              <a:spcAft>
                <a:spcPts val="1200"/>
              </a:spcAft>
            </a:pPr>
            <a:r>
              <a:rPr lang="en-US" dirty="0"/>
              <a:t>An economy’s </a:t>
            </a:r>
            <a:r>
              <a:rPr lang="en-US" b="1" dirty="0"/>
              <a:t>income</a:t>
            </a:r>
            <a:r>
              <a:rPr lang="en-US" dirty="0"/>
              <a:t> </a:t>
            </a:r>
            <a:r>
              <a:rPr lang="en-US" b="1" dirty="0"/>
              <a:t>distribution</a:t>
            </a:r>
            <a:r>
              <a:rPr lang="en-US" dirty="0"/>
              <a:t> is the way in which total income is divided among the owners of the various factors of production</a:t>
            </a:r>
            <a:r>
              <a:rPr lang="en-US" dirty="0" smtClean="0"/>
              <a:t>.</a:t>
            </a:r>
            <a:endParaRPr lang="en-US" dirty="0"/>
          </a:p>
        </p:txBody>
      </p:sp>
    </p:spTree>
    <p:extLst>
      <p:ext uri="{BB962C8B-B14F-4D97-AF65-F5344CB8AC3E}">
        <p14:creationId xmlns:p14="http://schemas.microsoft.com/office/powerpoint/2010/main" val="626849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 BY DOING: PRACTICE QUESTION </a:t>
            </a:r>
            <a:r>
              <a:rPr lang="en-US" dirty="0" smtClean="0"/>
              <a:t>8</a:t>
            </a:r>
            <a:endParaRPr lang="en-US" dirty="0"/>
          </a:p>
        </p:txBody>
      </p:sp>
      <p:sp>
        <p:nvSpPr>
          <p:cNvPr id="3" name="Content Placeholder 2"/>
          <p:cNvSpPr>
            <a:spLocks noGrp="1"/>
          </p:cNvSpPr>
          <p:nvPr>
            <p:ph sz="quarter" idx="10"/>
          </p:nvPr>
        </p:nvSpPr>
        <p:spPr/>
        <p:txBody>
          <a:bodyPr/>
          <a:lstStyle/>
          <a:p>
            <a:pPr>
              <a:spcAft>
                <a:spcPts val="1200"/>
              </a:spcAft>
            </a:pPr>
            <a:r>
              <a:rPr lang="en-US" dirty="0"/>
              <a:t>With a partner, trace the following events through the circular flow:</a:t>
            </a:r>
          </a:p>
          <a:p>
            <a:pPr marL="981075" lvl="1" indent="-514350">
              <a:spcAft>
                <a:spcPts val="600"/>
              </a:spcAft>
              <a:buFont typeface="+mj-lt"/>
              <a:buAutoNum type="alphaLcParenR"/>
            </a:pPr>
            <a:r>
              <a:rPr lang="en-US" dirty="0"/>
              <a:t>the introduction of a </a:t>
            </a:r>
            <a:r>
              <a:rPr lang="en-US" b="1" dirty="0"/>
              <a:t>new technology </a:t>
            </a:r>
            <a:r>
              <a:rPr lang="en-US" dirty="0"/>
              <a:t>that boosts </a:t>
            </a:r>
            <a:r>
              <a:rPr lang="en-US" dirty="0" smtClean="0"/>
              <a:t>productivity</a:t>
            </a:r>
            <a:endParaRPr lang="en-US" dirty="0"/>
          </a:p>
          <a:p>
            <a:pPr marL="981075" lvl="1" indent="-514350">
              <a:spcAft>
                <a:spcPts val="600"/>
              </a:spcAft>
              <a:buFont typeface="+mj-lt"/>
              <a:buAutoNum type="alphaLcParenR"/>
            </a:pPr>
            <a:r>
              <a:rPr lang="en-US" dirty="0"/>
              <a:t>the decision of consumers to </a:t>
            </a:r>
            <a:r>
              <a:rPr lang="en-US" b="1" dirty="0"/>
              <a:t>save</a:t>
            </a:r>
            <a:r>
              <a:rPr lang="en-US" dirty="0"/>
              <a:t> </a:t>
            </a:r>
            <a:r>
              <a:rPr lang="en-US" b="1" dirty="0"/>
              <a:t>more</a:t>
            </a:r>
            <a:r>
              <a:rPr lang="en-US" dirty="0"/>
              <a:t> </a:t>
            </a:r>
            <a:r>
              <a:rPr lang="en-US" b="1" dirty="0"/>
              <a:t>money</a:t>
            </a:r>
          </a:p>
          <a:p>
            <a:pPr marL="981075" lvl="1" indent="-514350">
              <a:spcAft>
                <a:spcPts val="600"/>
              </a:spcAft>
              <a:buFont typeface="+mj-lt"/>
              <a:buAutoNum type="alphaLcParenR"/>
            </a:pPr>
            <a:r>
              <a:rPr lang="en-US" dirty="0"/>
              <a:t>an </a:t>
            </a:r>
            <a:r>
              <a:rPr lang="en-US" b="1" dirty="0"/>
              <a:t>increase</a:t>
            </a:r>
            <a:r>
              <a:rPr lang="en-US" dirty="0"/>
              <a:t> in </a:t>
            </a:r>
            <a:r>
              <a:rPr lang="en-US" b="1" dirty="0"/>
              <a:t>government</a:t>
            </a:r>
            <a:r>
              <a:rPr lang="en-US" dirty="0"/>
              <a:t> </a:t>
            </a:r>
            <a:r>
              <a:rPr lang="en-US" b="1" dirty="0" smtClean="0"/>
              <a:t>spending</a:t>
            </a:r>
            <a:endParaRPr lang="en-US" b="1" dirty="0"/>
          </a:p>
        </p:txBody>
      </p:sp>
    </p:spTree>
    <p:extLst>
      <p:ext uri="{BB962C8B-B14F-4D97-AF65-F5344CB8AC3E}">
        <p14:creationId xmlns:p14="http://schemas.microsoft.com/office/powerpoint/2010/main" val="1745644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MODELS: POSITIVE VERSUS NORMATIVE </a:t>
            </a:r>
            <a:r>
              <a:rPr lang="en-US" dirty="0" smtClean="0"/>
              <a:t>ECONOMICS</a:t>
            </a:r>
            <a:endParaRPr lang="en-US" dirty="0"/>
          </a:p>
        </p:txBody>
      </p:sp>
      <p:sp>
        <p:nvSpPr>
          <p:cNvPr id="3" name="Content Placeholder 2"/>
          <p:cNvSpPr>
            <a:spLocks noGrp="1"/>
          </p:cNvSpPr>
          <p:nvPr>
            <p:ph sz="quarter" idx="10"/>
          </p:nvPr>
        </p:nvSpPr>
        <p:spPr/>
        <p:txBody>
          <a:bodyPr/>
          <a:lstStyle/>
          <a:p>
            <a:pPr>
              <a:spcAft>
                <a:spcPts val="1200"/>
              </a:spcAft>
            </a:pPr>
            <a:r>
              <a:rPr lang="en-US" b="1" dirty="0"/>
              <a:t>Positive economics </a:t>
            </a:r>
            <a:r>
              <a:rPr lang="en-US" dirty="0"/>
              <a:t>is the branch of economic analysis that describes the way the economy actually works.</a:t>
            </a:r>
          </a:p>
          <a:p>
            <a:pPr>
              <a:spcAft>
                <a:spcPts val="1200"/>
              </a:spcAft>
            </a:pPr>
            <a:r>
              <a:rPr lang="en-US" b="1" dirty="0"/>
              <a:t>Normative</a:t>
            </a:r>
            <a:r>
              <a:rPr lang="en-US" dirty="0"/>
              <a:t> </a:t>
            </a:r>
            <a:r>
              <a:rPr lang="en-US" b="1" dirty="0"/>
              <a:t>economics</a:t>
            </a:r>
            <a:r>
              <a:rPr lang="en-US" dirty="0"/>
              <a:t> makes prescriptions about the way the economy should work.</a:t>
            </a:r>
          </a:p>
          <a:p>
            <a:pPr>
              <a:spcAft>
                <a:spcPts val="1200"/>
              </a:spcAft>
            </a:pPr>
            <a:r>
              <a:rPr lang="en-US" dirty="0"/>
              <a:t>Positive economics is about </a:t>
            </a:r>
            <a:r>
              <a:rPr lang="en-US" b="1" dirty="0" smtClean="0"/>
              <a:t>description;</a:t>
            </a:r>
            <a:r>
              <a:rPr lang="en-US" dirty="0"/>
              <a:t> </a:t>
            </a:r>
            <a:r>
              <a:rPr lang="en-US" dirty="0" smtClean="0"/>
              <a:t>normative economics </a:t>
            </a:r>
            <a:r>
              <a:rPr lang="en-US" dirty="0"/>
              <a:t>is about </a:t>
            </a:r>
            <a:r>
              <a:rPr lang="en-US" b="1" dirty="0"/>
              <a:t>prescription</a:t>
            </a:r>
            <a:r>
              <a:rPr lang="en-US" dirty="0"/>
              <a:t>.</a:t>
            </a:r>
          </a:p>
          <a:p>
            <a:pPr>
              <a:spcAft>
                <a:spcPts val="1200"/>
              </a:spcAft>
            </a:pPr>
            <a:r>
              <a:rPr lang="en-US" dirty="0"/>
              <a:t>A </a:t>
            </a:r>
            <a:r>
              <a:rPr lang="en-US" b="1" dirty="0"/>
              <a:t>forecast</a:t>
            </a:r>
            <a:r>
              <a:rPr lang="en-US" dirty="0"/>
              <a:t> is a simple prediction of the future</a:t>
            </a:r>
            <a:r>
              <a:rPr lang="en-US" dirty="0" smtClean="0"/>
              <a:t>.</a:t>
            </a:r>
            <a:endParaRPr lang="en-US" dirty="0"/>
          </a:p>
        </p:txBody>
      </p:sp>
    </p:spTree>
    <p:extLst>
      <p:ext uri="{BB962C8B-B14F-4D97-AF65-F5344CB8AC3E}">
        <p14:creationId xmlns:p14="http://schemas.microsoft.com/office/powerpoint/2010/main" val="2899680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 BY DOING: PRACTICE QUESTION </a:t>
            </a:r>
            <a:r>
              <a:rPr lang="en-US" dirty="0" smtClean="0"/>
              <a:t>9</a:t>
            </a:r>
            <a:endParaRPr lang="en-US" dirty="0"/>
          </a:p>
        </p:txBody>
      </p:sp>
      <p:sp>
        <p:nvSpPr>
          <p:cNvPr id="3" name="Content Placeholder 2"/>
          <p:cNvSpPr>
            <a:spLocks noGrp="1"/>
          </p:cNvSpPr>
          <p:nvPr>
            <p:ph sz="quarter" idx="10"/>
          </p:nvPr>
        </p:nvSpPr>
        <p:spPr/>
        <p:txBody>
          <a:bodyPr/>
          <a:lstStyle/>
          <a:p>
            <a:pPr>
              <a:spcAft>
                <a:spcPts val="1200"/>
              </a:spcAft>
            </a:pPr>
            <a:r>
              <a:rPr lang="en-US" b="1" dirty="0"/>
              <a:t>Label each of the following statements as normative (a)  or positive (b):</a:t>
            </a:r>
          </a:p>
          <a:p>
            <a:pPr marL="906463" lvl="1" indent="-439738">
              <a:spcAft>
                <a:spcPts val="1200"/>
              </a:spcAft>
              <a:buFont typeface="+mj-lt"/>
              <a:buAutoNum type="arabicPeriod"/>
            </a:pPr>
            <a:r>
              <a:rPr lang="en-US" dirty="0"/>
              <a:t>More than 60% of women are in the labor market</a:t>
            </a:r>
            <a:r>
              <a:rPr lang="en-US" dirty="0" smtClean="0"/>
              <a:t>.</a:t>
            </a:r>
            <a:endParaRPr lang="en-US" dirty="0"/>
          </a:p>
          <a:p>
            <a:pPr marL="906463" lvl="1" indent="-439738">
              <a:spcAft>
                <a:spcPts val="1200"/>
              </a:spcAft>
              <a:buFont typeface="+mj-lt"/>
              <a:buAutoNum type="arabicPeriod"/>
            </a:pPr>
            <a:r>
              <a:rPr lang="en-US" dirty="0"/>
              <a:t>Rent control laws should be implemented because they help to achieve equity or fairness in housing.</a:t>
            </a:r>
          </a:p>
          <a:p>
            <a:pPr marL="906463" lvl="1" indent="-439738">
              <a:spcAft>
                <a:spcPts val="1200"/>
              </a:spcAft>
              <a:buFont typeface="+mj-lt"/>
              <a:buAutoNum type="arabicPeriod"/>
            </a:pPr>
            <a:r>
              <a:rPr lang="en-US" dirty="0"/>
              <a:t>Society should take measures to end gun violence</a:t>
            </a:r>
            <a:r>
              <a:rPr lang="en-US" dirty="0" smtClean="0"/>
              <a:t>.</a:t>
            </a:r>
            <a:endParaRPr lang="en-US" dirty="0"/>
          </a:p>
          <a:p>
            <a:pPr marL="906463" lvl="1" indent="-439738">
              <a:spcAft>
                <a:spcPts val="1200"/>
              </a:spcAft>
              <a:buFont typeface="+mj-lt"/>
              <a:buAutoNum type="arabicPeriod"/>
            </a:pPr>
            <a:r>
              <a:rPr lang="en-US" dirty="0"/>
              <a:t>People who smoke pass on increased medical costs to the whole society.</a:t>
            </a:r>
          </a:p>
          <a:p>
            <a:pPr marL="906463" lvl="1" indent="-439738">
              <a:spcAft>
                <a:spcPts val="1200"/>
              </a:spcAft>
              <a:buFont typeface="+mj-lt"/>
              <a:buAutoNum type="arabicPeriod"/>
            </a:pPr>
            <a:r>
              <a:rPr lang="en-US" dirty="0"/>
              <a:t>Single mothers are more than twice as likely as married mothers to be in poverty</a:t>
            </a:r>
            <a:r>
              <a:rPr lang="en-US" dirty="0" smtClean="0"/>
              <a:t>.</a:t>
            </a:r>
            <a:endParaRPr lang="en-US" dirty="0"/>
          </a:p>
        </p:txBody>
      </p:sp>
    </p:spTree>
    <p:extLst>
      <p:ext uri="{BB962C8B-B14F-4D97-AF65-F5344CB8AC3E}">
        <p14:creationId xmlns:p14="http://schemas.microsoft.com/office/powerpoint/2010/main" val="31353908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MODELS: WHEN AND WHY ECONOMISTS </a:t>
            </a:r>
            <a:r>
              <a:rPr lang="en-US" dirty="0" smtClean="0"/>
              <a:t>DISAGREE</a:t>
            </a:r>
            <a:endParaRPr lang="en-US" dirty="0"/>
          </a:p>
        </p:txBody>
      </p:sp>
      <p:sp>
        <p:nvSpPr>
          <p:cNvPr id="3" name="Content Placeholder 2"/>
          <p:cNvSpPr>
            <a:spLocks noGrp="1"/>
          </p:cNvSpPr>
          <p:nvPr>
            <p:ph sz="quarter" idx="10"/>
          </p:nvPr>
        </p:nvSpPr>
        <p:spPr/>
        <p:txBody>
          <a:bodyPr/>
          <a:lstStyle/>
          <a:p>
            <a:pPr>
              <a:spcAft>
                <a:spcPts val="600"/>
              </a:spcAft>
            </a:pPr>
            <a:r>
              <a:rPr lang="en-US" b="1" dirty="0"/>
              <a:t>Media coverage tends to exaggerate the real differences in views among economists.</a:t>
            </a:r>
          </a:p>
          <a:p>
            <a:r>
              <a:rPr lang="en-US" b="1" dirty="0"/>
              <a:t>Economics is often tied up in politics.</a:t>
            </a:r>
          </a:p>
          <a:p>
            <a:pPr marL="923925" lvl="2">
              <a:spcAft>
                <a:spcPts val="600"/>
              </a:spcAft>
              <a:buFont typeface="Arial" panose="020B0604020202020204" pitchFamily="34" charset="0"/>
              <a:buChar char="–"/>
            </a:pPr>
            <a:r>
              <a:rPr lang="en-US" sz="2600" i="1" dirty="0">
                <a:ea typeface="Century Gothic" charset="0"/>
              </a:rPr>
              <a:t>Powerful interest groups find and promote economists who profess supportive </a:t>
            </a:r>
            <a:r>
              <a:rPr lang="en-US" sz="2600" i="1" dirty="0" smtClean="0">
                <a:ea typeface="Century Gothic" charset="0"/>
              </a:rPr>
              <a:t>opinions.</a:t>
            </a:r>
            <a:endParaRPr lang="en-US" sz="2600" i="1" dirty="0">
              <a:ea typeface="Century Gothic" charset="0"/>
            </a:endParaRPr>
          </a:p>
          <a:p>
            <a:r>
              <a:rPr lang="en-US" b="1" dirty="0"/>
              <a:t>Diverse people have diverse values.</a:t>
            </a:r>
          </a:p>
          <a:p>
            <a:pPr marL="923925" lvl="2">
              <a:spcAft>
                <a:spcPts val="600"/>
              </a:spcAft>
              <a:buFont typeface="Arial" panose="020B0604020202020204" pitchFamily="34" charset="0"/>
              <a:buChar char="–"/>
            </a:pPr>
            <a:r>
              <a:rPr lang="en-US" sz="2600" i="1" dirty="0">
                <a:ea typeface="Century Gothic" charset="0"/>
              </a:rPr>
              <a:t>Reasonable people can come to different conclusions because of their values.</a:t>
            </a:r>
          </a:p>
          <a:p>
            <a:r>
              <a:rPr lang="en-US" b="1" dirty="0"/>
              <a:t>Economic modeling requires simplifying assumptions.</a:t>
            </a:r>
          </a:p>
          <a:p>
            <a:pPr marL="923925" lvl="2">
              <a:buFont typeface="Arial" panose="020B0604020202020204" pitchFamily="34" charset="0"/>
              <a:buChar char="–"/>
            </a:pPr>
            <a:r>
              <a:rPr lang="en-US" sz="2600" i="1" dirty="0">
                <a:ea typeface="Century Gothic" charset="0"/>
              </a:rPr>
              <a:t>Two economists can legitimately disagree about which simplifications are appropriate</a:t>
            </a:r>
            <a:r>
              <a:rPr lang="en-US" sz="2600" i="1" dirty="0" smtClean="0">
                <a:ea typeface="Century Gothic" charset="0"/>
              </a:rPr>
              <a:t>.</a:t>
            </a:r>
            <a:endParaRPr lang="en-US" sz="2600" i="1" dirty="0">
              <a:ea typeface="Century Gothic" charset="0"/>
            </a:endParaRPr>
          </a:p>
        </p:txBody>
      </p:sp>
    </p:spTree>
    <p:extLst>
      <p:ext uri="{BB962C8B-B14F-4D97-AF65-F5344CB8AC3E}">
        <p14:creationId xmlns:p14="http://schemas.microsoft.com/office/powerpoint/2010/main" val="1609162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THINGS EQUAL</a:t>
            </a:r>
            <a:r>
              <a:rPr lang="en-US" dirty="0" smtClean="0"/>
              <a:t>”</a:t>
            </a:r>
            <a:endParaRPr lang="en-US" dirty="0"/>
          </a:p>
        </p:txBody>
      </p:sp>
      <p:sp>
        <p:nvSpPr>
          <p:cNvPr id="3" name="Content Placeholder 2"/>
          <p:cNvSpPr>
            <a:spLocks noGrp="1"/>
          </p:cNvSpPr>
          <p:nvPr>
            <p:ph sz="quarter" idx="10"/>
          </p:nvPr>
        </p:nvSpPr>
        <p:spPr/>
        <p:txBody>
          <a:bodyPr/>
          <a:lstStyle/>
          <a:p>
            <a:pPr>
              <a:spcAft>
                <a:spcPts val="1200"/>
              </a:spcAft>
            </a:pPr>
            <a:r>
              <a:rPr lang="en-US" b="1" i="1" dirty="0"/>
              <a:t>Other things equal </a:t>
            </a:r>
            <a:r>
              <a:rPr lang="en-US" b="1" dirty="0"/>
              <a:t>assumption: </a:t>
            </a:r>
            <a:r>
              <a:rPr lang="en-US" dirty="0"/>
              <a:t>all other relevant factors remain unchanged.</a:t>
            </a:r>
          </a:p>
          <a:p>
            <a:pPr>
              <a:spcAft>
                <a:spcPts val="1200"/>
              </a:spcAft>
            </a:pPr>
            <a:r>
              <a:rPr lang="en-US" dirty="0"/>
              <a:t>We try to treat economics as close to a laboratory science as possible—with only one variable allowed to change at a time</a:t>
            </a:r>
            <a:r>
              <a:rPr lang="en-US" dirty="0" smtClean="0"/>
              <a:t>.</a:t>
            </a:r>
            <a:endParaRPr lang="en-US" dirty="0"/>
          </a:p>
        </p:txBody>
      </p:sp>
    </p:spTree>
    <p:extLst>
      <p:ext uri="{BB962C8B-B14F-4D97-AF65-F5344CB8AC3E}">
        <p14:creationId xmlns:p14="http://schemas.microsoft.com/office/powerpoint/2010/main" val="3969037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PRODUCTION POSSIBILITIES </a:t>
            </a:r>
            <a:r>
              <a:rPr lang="en-US" dirty="0" smtClean="0"/>
              <a:t>FRONTIER</a:t>
            </a:r>
            <a:endParaRPr lang="en-US" dirty="0"/>
          </a:p>
        </p:txBody>
      </p:sp>
      <p:sp>
        <p:nvSpPr>
          <p:cNvPr id="3" name="Content Placeholder 2"/>
          <p:cNvSpPr>
            <a:spLocks noGrp="1"/>
          </p:cNvSpPr>
          <p:nvPr>
            <p:ph sz="quarter" idx="10"/>
          </p:nvPr>
        </p:nvSpPr>
        <p:spPr/>
        <p:txBody>
          <a:bodyPr/>
          <a:lstStyle/>
          <a:p>
            <a:pPr>
              <a:spcAft>
                <a:spcPts val="600"/>
              </a:spcAft>
              <a:defRPr/>
            </a:pPr>
            <a:r>
              <a:rPr lang="en-US" dirty="0"/>
              <a:t>The </a:t>
            </a:r>
            <a:r>
              <a:rPr lang="en-US" b="1" dirty="0"/>
              <a:t>PPF</a:t>
            </a:r>
            <a:r>
              <a:rPr lang="en-US" dirty="0"/>
              <a:t> is a diagram that shows the </a:t>
            </a:r>
          </a:p>
          <a:p>
            <a:pPr>
              <a:spcAft>
                <a:spcPts val="600"/>
              </a:spcAft>
              <a:defRPr/>
            </a:pPr>
            <a:r>
              <a:rPr lang="en-US" dirty="0"/>
              <a:t>combinations of two goods that are possible for a society to produce at full employment</a:t>
            </a:r>
            <a:r>
              <a:rPr lang="en-US" dirty="0" smtClean="0"/>
              <a:t>.</a:t>
            </a:r>
            <a:endParaRPr lang="en-US" dirty="0"/>
          </a:p>
        </p:txBody>
      </p:sp>
    </p:spTree>
    <p:extLst>
      <p:ext uri="{BB962C8B-B14F-4D97-AF65-F5344CB8AC3E}">
        <p14:creationId xmlns:p14="http://schemas.microsoft.com/office/powerpoint/2010/main" val="149577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TRADE-OFFS: THE </a:t>
            </a:r>
            <a:r>
              <a:rPr lang="en-US" dirty="0" smtClean="0"/>
              <a:t>PPF (1 of 2)</a:t>
            </a:r>
            <a:endParaRPr lang="en-US" dirty="0"/>
          </a:p>
        </p:txBody>
      </p:sp>
      <p:sp>
        <p:nvSpPr>
          <p:cNvPr id="3" name="Content Placeholder 2"/>
          <p:cNvSpPr>
            <a:spLocks noGrp="1"/>
          </p:cNvSpPr>
          <p:nvPr>
            <p:ph sz="quarter" idx="10"/>
          </p:nvPr>
        </p:nvSpPr>
        <p:spPr/>
        <p:txBody>
          <a:bodyPr/>
          <a:lstStyle/>
          <a:p>
            <a:pPr>
              <a:spcAft>
                <a:spcPts val="1200"/>
              </a:spcAft>
            </a:pPr>
            <a:r>
              <a:rPr lang="en-US" b="1" dirty="0"/>
              <a:t>We can use the PPF model to answer questions like</a:t>
            </a:r>
            <a:r>
              <a:rPr lang="en-US" b="1" dirty="0" smtClean="0"/>
              <a:t>:</a:t>
            </a:r>
            <a:endParaRPr lang="en-US" dirty="0"/>
          </a:p>
          <a:p>
            <a:pPr marL="914400" lvl="1" indent="-447675" eaLnBrk="1" hangingPunct="1">
              <a:spcAft>
                <a:spcPts val="1200"/>
              </a:spcAft>
            </a:pPr>
            <a:r>
              <a:rPr lang="en-US" dirty="0">
                <a:ea typeface="Century Gothic" charset="0"/>
              </a:rPr>
              <a:t>How much can we produce</a:t>
            </a:r>
            <a:r>
              <a:rPr lang="en-US" dirty="0" smtClean="0">
                <a:ea typeface="Century Gothic" charset="0"/>
              </a:rPr>
              <a:t>?</a:t>
            </a:r>
            <a:endParaRPr lang="en-US" dirty="0">
              <a:ea typeface="Century Gothic" charset="0"/>
            </a:endParaRPr>
          </a:p>
          <a:p>
            <a:pPr marL="914400" lvl="1" indent="-447675" eaLnBrk="1" hangingPunct="1">
              <a:spcAft>
                <a:spcPts val="1200"/>
              </a:spcAft>
            </a:pPr>
            <a:r>
              <a:rPr lang="en-US" dirty="0">
                <a:ea typeface="Century Gothic" charset="0"/>
              </a:rPr>
              <a:t>What will it cost us to change our mix of production</a:t>
            </a:r>
            <a:r>
              <a:rPr lang="en-US" dirty="0" smtClean="0">
                <a:ea typeface="Century Gothic" charset="0"/>
              </a:rPr>
              <a:t>?</a:t>
            </a:r>
            <a:endParaRPr lang="en-US" dirty="0">
              <a:ea typeface="Century Gothic" charset="0"/>
            </a:endParaRPr>
          </a:p>
          <a:p>
            <a:pPr marL="914400" lvl="1" indent="-447675" eaLnBrk="1" hangingPunct="1">
              <a:spcAft>
                <a:spcPts val="1200"/>
              </a:spcAft>
            </a:pPr>
            <a:r>
              <a:rPr lang="en-US" dirty="0">
                <a:ea typeface="Century Gothic" charset="0"/>
              </a:rPr>
              <a:t>Does it make sense to import the good from somewhere else</a:t>
            </a:r>
            <a:r>
              <a:rPr lang="en-US" dirty="0" smtClean="0">
                <a:ea typeface="Century Gothic" charset="0"/>
              </a:rPr>
              <a:t>?</a:t>
            </a:r>
            <a:endParaRPr lang="en-US" dirty="0">
              <a:ea typeface="Century Gothic" charset="0"/>
            </a:endParaRPr>
          </a:p>
        </p:txBody>
      </p:sp>
    </p:spTree>
    <p:extLst>
      <p:ext uri="{BB962C8B-B14F-4D97-AF65-F5344CB8AC3E}">
        <p14:creationId xmlns:p14="http://schemas.microsoft.com/office/powerpoint/2010/main" val="36899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TRADE-OFFS: THE </a:t>
            </a:r>
            <a:r>
              <a:rPr lang="en-US" dirty="0" smtClean="0"/>
              <a:t>PPF (2 of 2)</a:t>
            </a:r>
            <a:endParaRPr lang="en-US" dirty="0"/>
          </a:p>
        </p:txBody>
      </p:sp>
      <p:pic>
        <p:nvPicPr>
          <p:cNvPr id="7" name="Picture Placeholder 6" descr="The straight line is labeled &quot;Feasible and efficient in production&quot; and runs from 30 Dreamliners on the vertical axis to 40 small jets on the horizontal axis. The four points discussed in the caption are A, 15 Dreamliners and 20 small jets;  B, 9 Dreamliners and 28 small jets; C, 9 Dreamliners and 20 small jets; and D, 30 Dreamliners and 40 small jets." title="Figure 2-1"/>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2179113" y="2265469"/>
            <a:ext cx="5700175" cy="4626832"/>
          </a:xfrm>
          <a:prstGeom prst="rect">
            <a:avLst/>
          </a:prstGeom>
        </p:spPr>
      </p:pic>
    </p:spTree>
    <p:extLst>
      <p:ext uri="{BB962C8B-B14F-4D97-AF65-F5344CB8AC3E}">
        <p14:creationId xmlns:p14="http://schemas.microsoft.com/office/powerpoint/2010/main" val="3679782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OPPORTUNITY </a:t>
            </a:r>
            <a:r>
              <a:rPr lang="en-US" dirty="0" smtClean="0"/>
              <a:t>COST</a:t>
            </a:r>
            <a:endParaRPr lang="en-US" dirty="0"/>
          </a:p>
        </p:txBody>
      </p:sp>
      <p:sp>
        <p:nvSpPr>
          <p:cNvPr id="3" name="Content Placeholder 2"/>
          <p:cNvSpPr>
            <a:spLocks noGrp="1"/>
          </p:cNvSpPr>
          <p:nvPr>
            <p:ph sz="quarter" idx="10"/>
          </p:nvPr>
        </p:nvSpPr>
        <p:spPr/>
        <p:txBody>
          <a:bodyPr/>
          <a:lstStyle/>
          <a:p>
            <a:pPr>
              <a:spcAft>
                <a:spcPts val="1200"/>
              </a:spcAft>
            </a:pPr>
            <a:r>
              <a:rPr lang="en-US" b="1" dirty="0"/>
              <a:t>Opportunity Cost: </a:t>
            </a:r>
            <a:r>
              <a:rPr lang="en-US" dirty="0"/>
              <a:t>what must be given up in order to get a good.</a:t>
            </a:r>
          </a:p>
          <a:p>
            <a:pPr>
              <a:spcAft>
                <a:spcPts val="1200"/>
              </a:spcAft>
            </a:pPr>
            <a:r>
              <a:rPr lang="en-US" dirty="0"/>
              <a:t>If Boeing decides to change its production from point A to point B, it will produce 8 more small jets but 6 fewer </a:t>
            </a:r>
            <a:r>
              <a:rPr lang="en-US" dirty="0" err="1" smtClean="0"/>
              <a:t>Dreamliners</a:t>
            </a:r>
            <a:r>
              <a:rPr lang="en-US" dirty="0" smtClean="0"/>
              <a:t>: </a:t>
            </a:r>
            <a:r>
              <a:rPr lang="en-US" b="1" dirty="0" smtClean="0"/>
              <a:t>each </a:t>
            </a:r>
            <a:r>
              <a:rPr lang="en-US" b="1" dirty="0"/>
              <a:t>small jet has an opportunity cost of 6 / 8 = 3 / 4 of a Dreamliner</a:t>
            </a:r>
            <a:r>
              <a:rPr lang="en-US" b="1" dirty="0" smtClean="0"/>
              <a:t>.</a:t>
            </a:r>
            <a:endParaRPr lang="en-US" b="1" dirty="0"/>
          </a:p>
        </p:txBody>
      </p:sp>
    </p:spTree>
    <p:extLst>
      <p:ext uri="{BB962C8B-B14F-4D97-AF65-F5344CB8AC3E}">
        <p14:creationId xmlns:p14="http://schemas.microsoft.com/office/powerpoint/2010/main" val="2321578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 BY DOING: PRACTICE QUESTION </a:t>
            </a:r>
            <a:r>
              <a:rPr lang="en-US" dirty="0" smtClean="0"/>
              <a:t>1</a:t>
            </a:r>
            <a:endParaRPr lang="en-US" dirty="0"/>
          </a:p>
        </p:txBody>
      </p:sp>
      <p:sp>
        <p:nvSpPr>
          <p:cNvPr id="3" name="Content Placeholder 2"/>
          <p:cNvSpPr>
            <a:spLocks noGrp="1"/>
          </p:cNvSpPr>
          <p:nvPr>
            <p:ph sz="quarter" idx="10"/>
          </p:nvPr>
        </p:nvSpPr>
        <p:spPr/>
        <p:txBody>
          <a:bodyPr/>
          <a:lstStyle/>
          <a:p>
            <a:pPr>
              <a:spcAft>
                <a:spcPts val="1200"/>
              </a:spcAft>
            </a:pPr>
            <a:r>
              <a:rPr lang="en-US" dirty="0"/>
              <a:t>Suppose you are stranded on an island. Luckily, this island is rich in clams and </a:t>
            </a:r>
            <a:r>
              <a:rPr lang="en-US" dirty="0" smtClean="0"/>
              <a:t>mangos. </a:t>
            </a:r>
            <a:r>
              <a:rPr lang="en-US" b="1" dirty="0" smtClean="0"/>
              <a:t>If </a:t>
            </a:r>
            <a:r>
              <a:rPr lang="en-US" b="1" dirty="0"/>
              <a:t>you devote all of your time to harvesting clams, you can get 100 clams in a week. If you us all of your time to collect mangos, you can find 200 mangos in a week.</a:t>
            </a:r>
          </a:p>
          <a:p>
            <a:pPr>
              <a:spcAft>
                <a:spcPts val="1200"/>
              </a:spcAft>
            </a:pPr>
            <a:r>
              <a:rPr lang="en-US" dirty="0"/>
              <a:t>Assume it is possible to collect fractional amounts of both goods and draw a sketch of your production possibility frontier for a week. (Place mangos on the </a:t>
            </a:r>
            <a:r>
              <a:rPr lang="en-US" i="1" dirty="0"/>
              <a:t>x</a:t>
            </a:r>
            <a:r>
              <a:rPr lang="en-US" dirty="0"/>
              <a:t>-axis and clams on the </a:t>
            </a:r>
            <a:r>
              <a:rPr lang="en-US" i="1" dirty="0"/>
              <a:t>y</a:t>
            </a:r>
            <a:r>
              <a:rPr lang="en-US" dirty="0"/>
              <a:t>-axis.)</a:t>
            </a:r>
          </a:p>
          <a:p>
            <a:pPr>
              <a:spcAft>
                <a:spcPts val="1200"/>
              </a:spcAft>
            </a:pPr>
            <a:r>
              <a:rPr lang="en-US" dirty="0"/>
              <a:t>Calculate the opportunity cost of each good</a:t>
            </a:r>
            <a:r>
              <a:rPr lang="en-US" dirty="0" smtClean="0"/>
              <a:t>.</a:t>
            </a:r>
            <a:endParaRPr lang="en-US" dirty="0"/>
          </a:p>
        </p:txBody>
      </p:sp>
    </p:spTree>
    <p:extLst>
      <p:ext uri="{BB962C8B-B14F-4D97-AF65-F5344CB8AC3E}">
        <p14:creationId xmlns:p14="http://schemas.microsoft.com/office/powerpoint/2010/main" val="2531643368"/>
      </p:ext>
    </p:extLst>
  </p:cSld>
  <p:clrMapOvr>
    <a:masterClrMapping/>
  </p:clrMapOvr>
</p:sld>
</file>

<file path=ppt/theme/theme1.xml><?xml version="1.0" encoding="utf-8"?>
<a:theme xmlns:a="http://schemas.openxmlformats.org/drawingml/2006/main" name="Default Theme">
  <a:themeElements>
    <a:clrScheme name="Macmillan Learning Brand Colors">
      <a:dk1>
        <a:srgbClr val="000000"/>
      </a:dk1>
      <a:lt1>
        <a:srgbClr val="FFFFFF"/>
      </a:lt1>
      <a:dk2>
        <a:srgbClr val="DA1B2C"/>
      </a:dk2>
      <a:lt2>
        <a:srgbClr val="FFFFFE"/>
      </a:lt2>
      <a:accent1>
        <a:srgbClr val="4E4E4E"/>
      </a:accent1>
      <a:accent2>
        <a:srgbClr val="999999"/>
      </a:accent2>
      <a:accent3>
        <a:srgbClr val="CCCCCC"/>
      </a:accent3>
      <a:accent4>
        <a:srgbClr val="E6E6E6"/>
      </a:accent4>
      <a:accent5>
        <a:srgbClr val="DA1B2C"/>
      </a:accent5>
      <a:accent6>
        <a:srgbClr val="A90F1E"/>
      </a:accent6>
      <a:hlink>
        <a:srgbClr val="0000FF"/>
      </a:hlink>
      <a:folHlink>
        <a:srgbClr val="4C4C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13241</TotalTime>
  <Words>1815</Words>
  <Application>Microsoft Office PowerPoint</Application>
  <PresentationFormat>Custom</PresentationFormat>
  <Paragraphs>175</Paragraphs>
  <Slides>36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Century Gothic</vt:lpstr>
      <vt:lpstr>Helvetica Neue</vt:lpstr>
      <vt:lpstr>Wingdings</vt:lpstr>
      <vt:lpstr>Default Theme</vt:lpstr>
      <vt:lpstr>2</vt:lpstr>
      <vt:lpstr>WHAT YOU WILL LEARN IN THIS CHAPTER</vt:lpstr>
      <vt:lpstr>MODELS IN ECONOMICS</vt:lpstr>
      <vt:lpstr>“OTHER THINGS EQUAL”</vt:lpstr>
      <vt:lpstr>THE PRODUCTION POSSIBILITIES FRONTIER</vt:lpstr>
      <vt:lpstr>TRADE-OFFS: THE PPF (1 of 2)</vt:lpstr>
      <vt:lpstr>TRADE-OFFS: THE PPF (2 of 2)</vt:lpstr>
      <vt:lpstr>OPPORTUNITY COST</vt:lpstr>
      <vt:lpstr>LEARN BY DOING: PRACTICE QUESTION 1</vt:lpstr>
      <vt:lpstr>LEARN BY DOING: PRACTICE QUESTION 2</vt:lpstr>
      <vt:lpstr>INCREASING OPPORTUNITY COST</vt:lpstr>
      <vt:lpstr>ECONOMIC GROWTH</vt:lpstr>
      <vt:lpstr>WHAT CAUSES ECONOMIC GROWTH?</vt:lpstr>
      <vt:lpstr>FACTORS OF PRODUCTION</vt:lpstr>
      <vt:lpstr>FACTORS OF PRODUCTION PART 2</vt:lpstr>
      <vt:lpstr>FACTORS OF PRODUCTION PART 3</vt:lpstr>
      <vt:lpstr>FACTORS OF PRODUCTION PART</vt:lpstr>
      <vt:lpstr>COMPARATIVE ADVANTAGE AND GAINS FROM TRADE (1 of 2)</vt:lpstr>
      <vt:lpstr>HOW COMPARATIVE ADVANTAGE CREATES GAINS FROM TRADE (1 of 2)</vt:lpstr>
      <vt:lpstr>HOW COMPARATIVE ADVANTAGE CREATES GAINS FROM TRADE (2 of 2)</vt:lpstr>
      <vt:lpstr>INDIVIDUAL AND COUNTRY COMPARATIVE ADVANTAGE</vt:lpstr>
      <vt:lpstr>HOW BOTH SIDES CAN GAIN FROM TRADE</vt:lpstr>
      <vt:lpstr>COMPARATIVE ADVANTAGE AND GAINS FROM TRADE (2 of 2)</vt:lpstr>
      <vt:lpstr>ABSOLUTE VS. COMPARATIVE ADVANTAGE</vt:lpstr>
      <vt:lpstr>LEARN BY DOING: PRACTICE QUESTION 3</vt:lpstr>
      <vt:lpstr>LEARN BY DOING: PRACTICE QUESTION 4</vt:lpstr>
      <vt:lpstr>LEARN BY DOING: PRACTICE QUESTION 5</vt:lpstr>
      <vt:lpstr>LEARN BY DOING: PRACTICE QUESTION 6</vt:lpstr>
      <vt:lpstr>LEARN BY DOING: PRACTICE QUESTION 7</vt:lpstr>
      <vt:lpstr>TRANSACTIONS: THE CIRCULAR-FLOW DIAGRAM PART 1</vt:lpstr>
      <vt:lpstr>THE CIRCULAR-FLOW DIAGRAM</vt:lpstr>
      <vt:lpstr>TRANSACTIONS: THE CIRCULAR-FLOW DIAGRAM PART 2</vt:lpstr>
      <vt:lpstr>LEARN BY DOING: PRACTICE QUESTION 8</vt:lpstr>
      <vt:lpstr>USING MODELS: POSITIVE VERSUS NORMATIVE ECONOMICS</vt:lpstr>
      <vt:lpstr>LEARN BY DOING: PRACTICE QUESTION 9</vt:lpstr>
      <vt:lpstr>USING MODELS: WHEN AND WHY ECONOMISTS DISAGREE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ECONOMIC MODELS: TRADE-OFFS AND TRADE</dc:title>
  <dc:creator>Krugman</dc:creator>
  <cp:lastModifiedBy>CD</cp:lastModifiedBy>
  <cp:revision>324</cp:revision>
  <dcterms:modified xsi:type="dcterms:W3CDTF">2018-02-28T12:14:51Z</dcterms:modified>
</cp:coreProperties>
</file>