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>
        <p:scale>
          <a:sx n="59" d="100"/>
          <a:sy n="59" d="100"/>
        </p:scale>
        <p:origin x="32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46C87-EA1F-77EB-77BB-A0A473939D6D}"/>
              </a:ext>
            </a:extLst>
          </p:cNvPr>
          <p:cNvSpPr/>
          <p:nvPr/>
        </p:nvSpPr>
        <p:spPr>
          <a:xfrm>
            <a:off x="395785" y="300252"/>
            <a:ext cx="2661314" cy="1433014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6E067EA-C58A-9F00-EF59-F80F832F34D0}"/>
              </a:ext>
            </a:extLst>
          </p:cNvPr>
          <p:cNvSpPr/>
          <p:nvPr/>
        </p:nvSpPr>
        <p:spPr>
          <a:xfrm>
            <a:off x="3583858" y="300252"/>
            <a:ext cx="1327355" cy="1433014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BA2633F-7917-A247-ABC0-9DF94AAA1523}"/>
              </a:ext>
            </a:extLst>
          </p:cNvPr>
          <p:cNvSpPr/>
          <p:nvPr/>
        </p:nvSpPr>
        <p:spPr>
          <a:xfrm>
            <a:off x="5196348" y="300252"/>
            <a:ext cx="1327355" cy="1433014"/>
          </a:xfrm>
          <a:prstGeom prst="round2Diag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84C2B405-0480-E855-EA09-1280266B433D}"/>
              </a:ext>
            </a:extLst>
          </p:cNvPr>
          <p:cNvSpPr/>
          <p:nvPr/>
        </p:nvSpPr>
        <p:spPr>
          <a:xfrm>
            <a:off x="6808838" y="300252"/>
            <a:ext cx="1327355" cy="1433014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44E3675-2DFF-E8E6-59E8-E20402D60621}"/>
              </a:ext>
            </a:extLst>
          </p:cNvPr>
          <p:cNvSpPr/>
          <p:nvPr/>
        </p:nvSpPr>
        <p:spPr>
          <a:xfrm>
            <a:off x="8303342" y="300252"/>
            <a:ext cx="3760839" cy="840571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E5BECC-F95E-60C3-722C-DBB612CD18B1}"/>
              </a:ext>
            </a:extLst>
          </p:cNvPr>
          <p:cNvSpPr/>
          <p:nvPr/>
        </p:nvSpPr>
        <p:spPr>
          <a:xfrm>
            <a:off x="8303342" y="1209369"/>
            <a:ext cx="3760839" cy="2733982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01DF22-16BB-D779-0324-A2B6E23FA4CD}"/>
              </a:ext>
            </a:extLst>
          </p:cNvPr>
          <p:cNvSpPr/>
          <p:nvPr/>
        </p:nvSpPr>
        <p:spPr>
          <a:xfrm>
            <a:off x="395785" y="1893957"/>
            <a:ext cx="4515428" cy="224261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E88B00-E2EA-EA47-A9AB-D59F10289F9A}"/>
              </a:ext>
            </a:extLst>
          </p:cNvPr>
          <p:cNvSpPr/>
          <p:nvPr/>
        </p:nvSpPr>
        <p:spPr>
          <a:xfrm>
            <a:off x="6694097" y="4104043"/>
            <a:ext cx="5370084" cy="259999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758AC7-60CF-49CB-D17E-01E4B7AE59F2}"/>
              </a:ext>
            </a:extLst>
          </p:cNvPr>
          <p:cNvSpPr/>
          <p:nvPr/>
        </p:nvSpPr>
        <p:spPr>
          <a:xfrm>
            <a:off x="317798" y="4286936"/>
            <a:ext cx="4515428" cy="2406777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E755731F-6842-DB5E-D31D-F7BE97E48ABA}"/>
              </a:ext>
            </a:extLst>
          </p:cNvPr>
          <p:cNvSpPr/>
          <p:nvPr/>
        </p:nvSpPr>
        <p:spPr>
          <a:xfrm>
            <a:off x="4911213" y="4351468"/>
            <a:ext cx="1683225" cy="2352570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4E57D8-09E2-AC2A-BBDF-6B3D45AAEDA1}"/>
              </a:ext>
            </a:extLst>
          </p:cNvPr>
          <p:cNvSpPr/>
          <p:nvPr/>
        </p:nvSpPr>
        <p:spPr>
          <a:xfrm>
            <a:off x="364391" y="313301"/>
            <a:ext cx="2661314" cy="1404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F9F0D4F-5B43-38EB-A0CD-E1523A15228A}"/>
              </a:ext>
            </a:extLst>
          </p:cNvPr>
          <p:cNvSpPr/>
          <p:nvPr/>
        </p:nvSpPr>
        <p:spPr>
          <a:xfrm>
            <a:off x="5131277" y="1899697"/>
            <a:ext cx="2952000" cy="2361564"/>
          </a:xfrm>
          <a:custGeom>
            <a:avLst/>
            <a:gdLst>
              <a:gd name="connsiteX0" fmla="*/ 354007 w 2952000"/>
              <a:gd name="connsiteY0" fmla="*/ 0 h 2361564"/>
              <a:gd name="connsiteX1" fmla="*/ 2597993 w 2952000"/>
              <a:gd name="connsiteY1" fmla="*/ 0 h 2361564"/>
              <a:gd name="connsiteX2" fmla="*/ 2952000 w 2952000"/>
              <a:gd name="connsiteY2" fmla="*/ 354007 h 2361564"/>
              <a:gd name="connsiteX3" fmla="*/ 2952000 w 2952000"/>
              <a:gd name="connsiteY3" fmla="*/ 1769993 h 2361564"/>
              <a:gd name="connsiteX4" fmla="*/ 2597993 w 2952000"/>
              <a:gd name="connsiteY4" fmla="*/ 2124000 h 2361564"/>
              <a:gd name="connsiteX5" fmla="*/ 1431618 w 2952000"/>
              <a:gd name="connsiteY5" fmla="*/ 2124000 h 2361564"/>
              <a:gd name="connsiteX6" fmla="*/ 1426802 w 2952000"/>
              <a:gd name="connsiteY6" fmla="*/ 2171769 h 2361564"/>
              <a:gd name="connsiteX7" fmla="*/ 1193931 w 2952000"/>
              <a:gd name="connsiteY7" fmla="*/ 2361564 h 2361564"/>
              <a:gd name="connsiteX8" fmla="*/ 243161 w 2952000"/>
              <a:gd name="connsiteY8" fmla="*/ 2361564 h 2361564"/>
              <a:gd name="connsiteX9" fmla="*/ 5461 w 2952000"/>
              <a:gd name="connsiteY9" fmla="*/ 2123864 h 2361564"/>
              <a:gd name="connsiteX10" fmla="*/ 5461 w 2952000"/>
              <a:gd name="connsiteY10" fmla="*/ 1824165 h 2361564"/>
              <a:gd name="connsiteX11" fmla="*/ 0 w 2952000"/>
              <a:gd name="connsiteY11" fmla="*/ 1769993 h 2361564"/>
              <a:gd name="connsiteX12" fmla="*/ 0 w 2952000"/>
              <a:gd name="connsiteY12" fmla="*/ 354007 h 2361564"/>
              <a:gd name="connsiteX13" fmla="*/ 354007 w 2952000"/>
              <a:gd name="connsiteY13" fmla="*/ 0 h 236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52000" h="2361564">
                <a:moveTo>
                  <a:pt x="354007" y="0"/>
                </a:moveTo>
                <a:lnTo>
                  <a:pt x="2597993" y="0"/>
                </a:lnTo>
                <a:cubicBezTo>
                  <a:pt x="2793506" y="0"/>
                  <a:pt x="2952000" y="158494"/>
                  <a:pt x="2952000" y="354007"/>
                </a:cubicBezTo>
                <a:lnTo>
                  <a:pt x="2952000" y="1769993"/>
                </a:lnTo>
                <a:cubicBezTo>
                  <a:pt x="2952000" y="1965506"/>
                  <a:pt x="2793506" y="2124000"/>
                  <a:pt x="2597993" y="2124000"/>
                </a:cubicBezTo>
                <a:lnTo>
                  <a:pt x="1431618" y="2124000"/>
                </a:lnTo>
                <a:lnTo>
                  <a:pt x="1426802" y="2171769"/>
                </a:lnTo>
                <a:cubicBezTo>
                  <a:pt x="1404637" y="2280085"/>
                  <a:pt x="1308800" y="2361564"/>
                  <a:pt x="1193931" y="2361564"/>
                </a:cubicBezTo>
                <a:lnTo>
                  <a:pt x="243161" y="2361564"/>
                </a:lnTo>
                <a:cubicBezTo>
                  <a:pt x="111883" y="2361564"/>
                  <a:pt x="5461" y="2255142"/>
                  <a:pt x="5461" y="2123864"/>
                </a:cubicBezTo>
                <a:lnTo>
                  <a:pt x="5461" y="1824165"/>
                </a:lnTo>
                <a:lnTo>
                  <a:pt x="0" y="1769993"/>
                </a:lnTo>
                <a:lnTo>
                  <a:pt x="0" y="354007"/>
                </a:lnTo>
                <a:cubicBezTo>
                  <a:pt x="0" y="158494"/>
                  <a:pt x="158494" y="0"/>
                  <a:pt x="354007" y="0"/>
                </a:cubicBezTo>
                <a:close/>
              </a:path>
            </a:pathLst>
          </a:custGeom>
          <a:solidFill>
            <a:schemeClr val="bg1">
              <a:lumMod val="85000"/>
              <a:alpha val="6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2742C6-3613-7901-81D2-10EBBE8D4D7F}"/>
              </a:ext>
            </a:extLst>
          </p:cNvPr>
          <p:cNvSpPr/>
          <p:nvPr/>
        </p:nvSpPr>
        <p:spPr>
          <a:xfrm>
            <a:off x="4005180" y="387686"/>
            <a:ext cx="504000" cy="504000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93A272-29A2-5CCD-258D-F06AB2365F8F}"/>
              </a:ext>
            </a:extLst>
          </p:cNvPr>
          <p:cNvSpPr/>
          <p:nvPr/>
        </p:nvSpPr>
        <p:spPr>
          <a:xfrm>
            <a:off x="5664000" y="362922"/>
            <a:ext cx="504000" cy="50400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F09E21-D611-6262-73C4-0984F0377328}"/>
              </a:ext>
            </a:extLst>
          </p:cNvPr>
          <p:cNvSpPr/>
          <p:nvPr/>
        </p:nvSpPr>
        <p:spPr>
          <a:xfrm>
            <a:off x="7302114" y="356694"/>
            <a:ext cx="504000" cy="50400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17795F-4BB3-BD68-2231-3E894FADD8F6}"/>
              </a:ext>
            </a:extLst>
          </p:cNvPr>
          <p:cNvSpPr/>
          <p:nvPr/>
        </p:nvSpPr>
        <p:spPr>
          <a:xfrm>
            <a:off x="5131277" y="4644414"/>
            <a:ext cx="504000" cy="50400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0768DE-3FA0-C7C1-7262-06270E507BC7}"/>
              </a:ext>
            </a:extLst>
          </p:cNvPr>
          <p:cNvSpPr/>
          <p:nvPr/>
        </p:nvSpPr>
        <p:spPr>
          <a:xfrm>
            <a:off x="5131277" y="5263334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23C360-A34D-286B-9A55-86BC10B68822}"/>
              </a:ext>
            </a:extLst>
          </p:cNvPr>
          <p:cNvSpPr/>
          <p:nvPr/>
        </p:nvSpPr>
        <p:spPr>
          <a:xfrm>
            <a:off x="5131277" y="5918036"/>
            <a:ext cx="504000" cy="50400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1CD1950-F9BB-B6AB-D09D-7B960108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66" y="5270648"/>
            <a:ext cx="514211" cy="4248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37323EB-BB9F-F51E-C11F-3873B78D5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44" y="4644414"/>
            <a:ext cx="450053" cy="45328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7A8E4CB-DD3D-1365-4413-AB259363D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5659" y="5918036"/>
            <a:ext cx="483050" cy="42083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1FB656A-F4B1-60D0-664B-AB2BEFF91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3098">
            <a:off x="601380" y="35933"/>
            <a:ext cx="343180" cy="2771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B28B859-802C-324C-90AA-55F13628D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22334" y="387686"/>
            <a:ext cx="463560" cy="40709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A884E32-7435-0954-7439-ACABC56A2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736261" y="442803"/>
            <a:ext cx="359739" cy="39376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0B8A1E1-6785-721D-72D5-7EA61539B60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65222" y="417263"/>
            <a:ext cx="391017" cy="3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4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mayank sinha</cp:lastModifiedBy>
  <cp:revision>10</cp:revision>
  <dcterms:created xsi:type="dcterms:W3CDTF">2023-12-06T06:56:06Z</dcterms:created>
  <dcterms:modified xsi:type="dcterms:W3CDTF">2024-05-30T11:29:21Z</dcterms:modified>
</cp:coreProperties>
</file>