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E5D6"/>
    <a:srgbClr val="2F52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87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0-19T14:16:35.257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3704 1,'-8'0,"1"1,-1 0,1 1,-1 0,1 0,0 0,0 1,0 0,-11 6,-60 45,19-12,28-23,16-10,-1 1,1-2,-30 12,24-12,0 1,0 2,1 0,0 1,1 0,1 2,0 0,0 2,-21 24,23-27,0 0,-1 0,-1-2,0 0,0-2,-1 0,0 0,0-2,-22 5,10-1,-1 1,-38 21,-56 24,104-42,-37 32,48-35,-1-2,-1 0,1 0,-2-1,1-1,-1 0,0-1,-20 7,15-6,0 1,1 1,0 1,0 0,1 2,-23 20,30-25,-13 11,-1 0,-48 26,21-12,43-26,-1-1,0 0,-1-1,1 0,-1 0,0-1,-12 4,-29 8,1 3,0 1,2 3,-46 29,-40 18,77-38,43-23,-1-1,0 0,0-1,-26 8,25-10,1 1,-1 1,1 0,1 1,-1 0,1 2,1-1,0 2,-15 14,24-22,-5 3,0 0,-1-1,0 0,0 0,0-1,0 0,-1-1,1 0,-1-1,-19 2,18-2,-1 0,1 0,0 1,0 0,1 1,-1 1,1 0,-16 9,-1 3,1-1,-2-2,0-1,-58 17,76-25,-1 1,1 0,0 0,1 1,-1 1,1 0,-9 9,7-6,0-1,-1 0,-25 14,-198 80,119-64,95-32,2 2,-1 0,-21 15,-24 12,36-23,15-7,0-1,1 2,0 0,0 0,1 2,-19 16,20-14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0-19T14:17:38.104"/>
    </inkml:context>
    <inkml:brush xml:id="br0">
      <inkml:brushProperty name="width" value="0.1" units="cm"/>
      <inkml:brushProperty name="height" value="0.6" units="cm"/>
      <inkml:brushProperty name="color" value="#004F8B"/>
      <inkml:brushProperty name="ignorePressure" value="1"/>
      <inkml:brushProperty name="inkEffects" value="pencil"/>
    </inkml:brush>
  </inkml:definitions>
  <inkml:trace contextRef="#ctx0" brushRef="#br0">80 22,'0'1,"0"1,0 2,0 2,0 0,0 0,0 1,-1-1,0-1,-1 1,1-1,0 1,0-1,-1 0,0 0,0 1,0-1,0 2,0-1,2 0,-1 1,0-1,-1-1,1 0,0 1,0 0,1 0,-1 0,1 0,-1 0,0-1,-1 0,1 1,-1-1,0-1,1 1,0 1,0-1,0 2,0-2,-1 0,1 0,0 1,0 0,1 0,0 0,-2 0,1-1,-1 0,1 0,1 1,-2-1,0 0,1 0,-1 0,-1-1,0 0,0-1,1-1,1-2,0-2,0-3,1 0,-1-2,-1 0,1 0,0 0,0 0,1 0,0 1,0-1,0 0,0 1,0-1,1 2,0-1,1 1,-1 0,0-1,0 1,1 0,0 0,-1 0,1 0,0 0,-1 0,0 0,1-1,0 0,0 0,0 0,1 1,-2 0,2 0,-1 1,0-1,1 0,-1-1,0 0,-1 0,0-1,0 1,1 1,0 0,0 1,0-1,0 1,0-1,1 1,0 1,0-1,-1 0,1 0,-1 0,0-1,0 1,1-1,0 2,-1-1,1 0,-2-1,1 0,0 0,0 2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0-19T14:17:43.531"/>
    </inkml:context>
    <inkml:brush xml:id="br0">
      <inkml:brushProperty name="width" value="0.1" units="cm"/>
      <inkml:brushProperty name="height" value="0.6" units="cm"/>
      <inkml:brushProperty name="color" value="#004F8B"/>
      <inkml:brushProperty name="ignorePressure" value="1"/>
      <inkml:brushProperty name="inkEffects" value="pencil"/>
    </inkml:brush>
  </inkml:definitions>
  <inkml:trace contextRef="#ctx0" brushRef="#br0">34 35,'0'-2,"0"0,1-1,0-1,1 0,-1-2,1 1,1 2,1 0,1 1,1 2,1-1,0 2,0-1,-1 0,1 0,0 0,0 0,-3 0,-3 1,-2-1,-2 1,-1 0,-1 1,0-1,-2-1,1 1,-1-1,0 0,0 0,0 0,0 0,1 0,-1 0,0 0,1 0,-1 0,1 0,1 0,4 0,1 1,3 1,1-1,1 0,1 0,0 1,-1 0,1-1,-2 1,1 1,0-2,0 1,1-1,-1 0,0 1,0-1,0 1,1-2,0 1,0 0,-1 0,0 1,0-1,1 0,1-1,-2 1,0 1,-1-2,-1-1,-1-3,-2 1,-3 0,0-1,0 1,-2 1,-1 0,0 1,-1 1,1 0,-1 0,0 0,0 0,2-1,0 0,-1-1,1 1,1 0,3 1,3 0,2-1,1 1,2 1,0-1,0 0,0 0,0 0,0 0,0 0,0 0,-1 0,1 0,0 0,-1 0,1 0,-1 0,1 0,-1 0,1 0,-3 0,-2 0,-4 0,-1 0,-3 0,0 0,-1 0,0 0,-1 0,1 0,0 0,0 0,1 0,-1 0,0 0,1 0,-1 0,1 0,-1 0,0 0,1 0,-1 0,1 0,-1 0,0 0,1 0,-1 0,1 0,-1 0,0 0,3 0,3 0,2 0,3 0,1 0,1 1,-1 0,1 1,-1 0,-1 0,2 0,-1 0,1-1,-1 0,-3 1,-2-1,-2 1,-2-1,0 2,-1 0,0 1,0 0,1-1,0 1,1-1,0 2,0-1,1 0,-1 0,-1-2,1 1,0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4:18:48.93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 24575,'5'4'0,"0"1"0,-1 1 0,0-1 0,0 0 0,5 9 0,-5-8 0,35 34-1365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4:18:50.56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 24575,'2'0'0,"1"0"0,-1 1 1,1-1-1,-1 1 0,1 0 0,-1-1 0,1 1 0,-1 0 0,0 1 0,1-1 0,-1 0 1,0 1-1,0-1 0,0 1 0,0-1 0,0 1 0,1 2 0,29 41 30,-8-11-1427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4:18:52.21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 24575,'4'8'0,"0"0"0,0 1 0,1-2 0,0 1 0,11 12 0,8-3 0,-21-16 0,-1 0 0,0 0 0,1 1 0,-1-1 0,0 1 0,0-1 0,0 1 0,0 0 0,0 0 0,0 0 0,-1 0 0,1 0 0,-1 1 0,2 2 0,2 3-1365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4:18:54.82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23 0 24575,'0'1'0,"-2"1"0,1 0 0,0 2 0,-1 1 0,1 1 0,-1 0 0,0 1 0,1 0 0,0-1 0,-1 0 0,0-1 0,1 1 0,0-1 0,-1 0 0,0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4:18:57.72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 24575,'1'9'0,"1"0"0,0 0 0,0 0 0,1-1 0,0 1 0,1-1 0,0 0 0,0 1 0,1-2 0,0 1 0,0 0 0,1-1 0,7 8 0,-11-14 0,0 3-1365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4:19:08.07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 24575,'5'0'0,"1"0"0,0 1 0,-1 0 0,1 0 0,-1 1 0,1-1 0,-1 1 0,0 0 0,1 0 0,-1 1 0,0 0 0,0 0 0,-1 0 0,1 0 0,-1 1 0,7 7 0,12 8 0,-14-15-1365,-4-3-5461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4:19:11.96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 24575,'4'-1'0,"0"1"0,0 0 0,0 0 0,0 1 0,1-1 0,-1 1 0,0 0 0,0 0 0,0 0 0,0 0 0,0 1 0,-1 0 0,1 0 0,0 0 0,-1 0 0,1 0 0,-1 1 0,0 0 0,0-1 0,0 1 0,0 0 0,2 4 0,-2-4-124,1-1 0,-1 0 0,0 0 0,1 0 0,-1 0 0,1-1-1,0 1 1,-1-1 0,1 0 0,7 1 0,-6-1-6702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4:19:20.88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 24575,'3'0'0,"0"-1"0,0 1 0,-1 0 0,1 0 0,0 0 0,0 1 0,0-1 0,-1 1 0,1-1 0,0 1 0,0 0 0,-1 0 0,1 0 0,-1 0 0,1 0 0,-1 1 0,1-1 0,-1 1 0,0 0 0,0 0 0,0 0 0,0 0 0,0 0 0,0 0 0,0 0 0,1 4 0,0-5-85,-1 1 0,1 0-1,-1-1 1,1 1 0,0-1-1,0 0 1,0 0 0,-1 0-1,1 0 1,0 0 0,0-1-1,0 1 1,0-1 0,0 0-1,6 0 1,-3 0-6741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0-19T14:16:46.489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325 30,'-1'0,"-2"0,-1 0,0 1,0 0,-1 1,-1-1,1 1,0 0,1 1,0-1,0 0,0 1,-1 0,2 0,-1 0,0-1,0 1,0-1,-1 0,1 1,0-1,-1 0,1 0,-1 0,1 0,-1 1,1-1,0 1,1 0,-2 0,0 0,1 1,-1-1,0-1,0 0,0 0,0 0,1 1,0-1,1 2,-1-1,0-1,1 1,-2-1,2 1,0 1,0 0,0-1,-1 0,0 0,0-1,0 1,0-1,0 1,0 0,2-1,2-2,2-1,3-2,-1 0,1-1,-1 0,1 1,0-1,0 0,0 1,-1 0,1-1,1 1,-1-1,-1 1,1 1,1 0,0 0,0 0,-1 0,0-1,-1 0,0 0,0-1,-1 1,1 1,0-1,0 0,1 2,-1-2,0 1,1-1,0 0,0 0,0 0,-1-1,0 1,0 1,0-1,0 0,1 1,-1 0,0 0,1 0,0 1,1 0,0 0,0 0,-1 0,-1-2,0 1,0 0,1-1,1 0,-1 0,0 0,0 1,-1-1,1 1,0 0,-1-1,0 1,0-1,-1 0,1 2,-3 1,-1 2,-2 0,0 1,-1 0,-2 0,1 0,0 0,0 0,0 0,0 0,1 0,-2 0,0-2,1 1,-1 1,0 0,1 1,0-1,-1 1,-1-1,2 1,-1-1,0 0,1-1,-1 1,1 0,-2 0,2 0,-1 0,0-1,1 1,-1 0,1-1,-1 0,1 0,-1 0,1 1,0-1,-1 0,0-1,-1 0,1 0,0 1,1 1,0-1,0 0,0 1,-1-1,1 0,0 1,-1-1,1 0,0 1,-1-1,2 1,-1 0,-1 0,0 0,1 1,0 0,1 0,-1-1,0 0,0 0,0-1,-1-1,-1 0,1 1,0-1,-1 1,2 0,0 0,-1 0,1 0,-1 1,1-1,0 0,-1 0,1 0,-1 1,1-1,-1 1,0 0,0 0,1 0,-1 0,0-1,1 1,1-1,3-1,2-1,0-1,2-2,2 1,-1-2,0 1,-1-1,0 1,0-1,0 1,-1-1,0 1,0 0,1 0,0 0,0 0,0 1,0-1,2 0,-2 0,1 0,-1-1,0 1,1 1,-1-1,0 1,-1-2,1 2,-1-2,1 1,-1 0,0 0,2-1,-2 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4:19:32.77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2 24575,'3'-1'-49,"0"1"1,0-1-1,0 1 0,0 0 0,0 0 1,0 1-1,0-1 0,0 1 0,0-1 1,0 1-1,0 0 0,-1 0 0,1 0 1,0 0-1,0 1 0,-1-1 0,1 1 1,-1 0-1,1 0 0,-1 0 0,0 0 1,0 0-1,0 0 0,0 0 0,0 1 0,0-1 1,2 6-1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0-19T14:16:48.863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311 54,'-2'0,"0"0,-1 1,-1 0,0 2,-1 1,1-1,0 2,0-2,1 1,-1 0,1-1,1 2,-1-1,-1-1,1 0,-1 0,1 0,-1 0,1 0,-1 1,0 0,0 0,0 0,0 0,0-1,1 0,1 2,-1-1,1 0,-1-1,0 1,0-1,0 1,-1-1,1 1,-1-1,1 0,0 0,0 1,-1-1,1 0,-1 0,1 1,0-1,0 0,-1 1,1-1,0 0,0 1,-1-1,1 0,-1 2,0-2,-1 1,1-1,0 1,0-1,2 1,-2 0,1-1,0 0,0 1,0-1,0 1,-1-1,1 0,0 0,-1 1,1-1,0 0,0 2,1-1,-2-1,1 0,-1 0,0 0,1 0,-1 0,1 0,0 1,-1-1,1 0,-1 0,1 1,0-1,0 0,-1 0,1 1,0-1,0-2,0-2,2-2,1-2,1 0,1-1,1 1,0 0,1 1,0 0,-1 1,1-1,-1 1,0-1,2-1,-1-1,0 1,-1 0,1 1,-1 0,0 0,0 0,-1 0,1 0,1 2,0-1,0 0,0 1,1 0,-1 0,0-1,0 0,-1 0,0 0,1-1,-1 1,0 0,0-1,1 1,-1 0,0-1,1 1,-1 0,0-1,2 2,-2-1,2 1,-2-1,1 0,-1 0,1 0,0-1,0 0,0 0,0 0,-1 0,1 0,-2 0,1 0,-1 0,0-1,1 1,-1 0,1 0,-1 0,2 0,0 0,0 0,0 0,0 0,-1 0,0 0,-1 0,1 0,0 1,0-1,0 1,1 0,-1-1,-1 0,0-1,0 0,0 1,1 0,0 1,1 0,0-1,0 0,-1 0,1-1,-1 1,1 1,-1-1,0 1,1-1,-1 1,-1 1,0 2,-1 3,-1 1,0 2,0 0,0 1,-1-1,-1-1,1 1,-2 0,1 0,-1 0,0 0,0 0,-1-1,1 0,0 0,-1 0,0 0,0 0,1 0,0 0,0-1,0 1,0 1,-1-1,1-1,0 0,0 0,-1-1,1 1,0-1,0 0,-1 0,0 0,0 0,0-1,0 1,0 0,1 0,0 1,1 0,-1 0,0 1,-1 0,0 0,-1 0,1 0,-1-1,0 1,1-2,0 1,0-1,0 0,-1-2,0 1,2 1,-1 0,0 1,-1-1,1 1,0-1,0 1,0-1,1 1,-1-1,1-1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0-19T14:16:53.250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0 0,'1'0,"1"1,0 1,1 0,0 1,0 1,0 0,0 0,-1 0,2 1,-2 0,2 0,-1 0,0-1,2-1,-2 0,2-1,-2 1,0 1,-1 1,0-1,0 1,0 0,0-1,0 1,1-2,0 1,-1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0-19T14:16:57.878"/>
    </inkml:context>
    <inkml:brush xml:id="br0">
      <inkml:brushProperty name="width" value="0.1" units="cm"/>
      <inkml:brushProperty name="height" value="0.6" units="cm"/>
      <inkml:brushProperty name="color" value="#004F8B"/>
      <inkml:brushProperty name="ignorePressure" value="1"/>
      <inkml:brushProperty name="inkEffects" value="pencil"/>
    </inkml:brush>
  </inkml:definitions>
  <inkml:trace contextRef="#ctx0" brushRef="#br0">116 123,'-1'0,"-2"0,-1 0,-1 0,0-2,0 1,1-2,-1 1,2-2,-1 1,1 0,0-1,0 1,0-2,1 1,-1 0,0 1,0-1,1-1,0 1,-2 1,1 0,-1 0,0 0,2-1,-1 0,0 0,0 1,0-1,0 1,0-1,1 0,-1 0,0 0,1-1,0 1,0 0,1 0,1 2,2 2,0 2,2 0,-1 1,0 0,2 1,0 1,1 0,-1 1,0-1,0 0,0 0,-1 0,0-1,0 0,-1 0,1-1,-1 1,0 0,1 1,0 0,0 0,0 0,0-1,-1 0,-1 1,1-1,-1 0,1-1,0 1,-1 1,1-2,-1 2,0-1,0 2,0-2,0 1,0-1,1 0,-1 0,1 0,-1-1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0-19T14:16:59.992"/>
    </inkml:context>
    <inkml:brush xml:id="br0">
      <inkml:brushProperty name="width" value="0.1" units="cm"/>
      <inkml:brushProperty name="height" value="0.6" units="cm"/>
      <inkml:brushProperty name="color" value="#004F8B"/>
      <inkml:brushProperty name="ignorePressure" value="1"/>
      <inkml:brushProperty name="inkEffects" value="pencil"/>
    </inkml:brush>
  </inkml:definitions>
  <inkml:trace contextRef="#ctx0" brushRef="#br0">67 76,'0'-2,"1"1,2 0,1-1,1 2,1-1,0 1,0 1,-1 0,0 2,-1 1,-1 1,1-1,-1 1,0-1,0 0,0 1,-2 0,1 0,0-1,1 0,-1 0,0 1,1-1,0 0,-1 0,-1 2,0-1,0 0,1 0,-1 1,2-2,-1 0,1 0,-1 0,1 0,0 0,-1 0,1 0,1-2,1 0,-1 0,0 1,-2-1,-1-1,-3 0,-1-3,0 1,-1-2,0 0,-1-1,0 1,0-1,0 1,1-1,0 1,1 0,-1 0,1-1,0 1,0-1,-1 1,1 0,0 0,0-1,-1 1,0 1,-1 0,0 0,1-1,-1 0,0-1,1 1,0-1,0 1,1-1,1 0,0-1,0 0,0 1,-1 0,1 0,-1 0,0 1,0-1,1 0,-2 1,0 0,2-1,0-1,-1 0,1-1,-1 1,1-1,0 1,-1 1,1-1,0 0,-1 1,1 0,-1 0,0 1,1-2,-1 1,1 3,0 1,0 3,2 2,-1 0,2 1,1-1,0 0,1-1,1 0,-1 0,1-1,-1 0,1 0,-1 1,0-1,0 0,1 0,0-1,0 1,0 0,0 0,0-1,-1 2,-1 0,1 0,0 0,0 1,-1 0,2 0,-1 0,0-2,0 1,1 0,-1-1,0 1,2-1,0 0,0-1,0 1,0-1,-1 1,-1 1,0 0,1-1,-1-1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0-19T14:17:01.831"/>
    </inkml:context>
    <inkml:brush xml:id="br0">
      <inkml:brushProperty name="width" value="0.1" units="cm"/>
      <inkml:brushProperty name="height" value="0.6" units="cm"/>
      <inkml:brushProperty name="color" value="#004F8B"/>
      <inkml:brushProperty name="ignorePressure" value="1"/>
      <inkml:brushProperty name="inkEffects" value="pencil"/>
    </inkml:brush>
  </inkml:definitions>
  <inkml:trace contextRef="#ctx0" brushRef="#br0">46 5,'1'0,"0"-1,2-1,1 1,-1 1,2 1,-2 1,1 0,0 1,-1 2,1 0,-1 0,0-1,1 0,-1 1,0-1,0 1,1 0,-1-1,-1 1,1 0,-1-1,1 0,0 0,0 0,-1 0,1 0,-2 1,2-1,-1 0,1 0,0-1,-1 2,1-1,-1 0,0 1,1-1,-1 0,0 1,0-1,1 0,0 0,1-1,-1 0,1-1,0 1,-1 1,-2 0,-3-1,-2-1,-1-1,-1-1,0 1,-1-1,0 0,1-2,0 1,1-2,-1-1,0 0,1 0,0 0,2 0,0 0,0 0,0-1,1 2,-1-1,0 0,0-1,-1 0,1 0,1 0,-1 1,1 0,0-1,0 0,2-1,-1 0,0 0,-1 1,0 1,-1 0,0 1,0-1,-1 1,0 1,-1 0,-1 2,0-1,0 0,-1-1,0 1,1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0-19T14:17:08.454"/>
    </inkml:context>
    <inkml:brush xml:id="br0">
      <inkml:brushProperty name="width" value="0.1" units="cm"/>
      <inkml:brushProperty name="height" value="0.6" units="cm"/>
      <inkml:brushProperty name="color" value="#004F8B"/>
      <inkml:brushProperty name="ignorePressure" value="1"/>
      <inkml:brushProperty name="inkEffects" value="pencil"/>
    </inkml:brush>
  </inkml:definitions>
  <inkml:trace contextRef="#ctx0" brushRef="#br0">323 8,'-1'0,"-1"1,0 1,-2-1,0 2,0-1,-1 1,0 0,0 0,0 0,0 1,-1-1,2 1,0 0,1 0,-1-1,0 0,0 0,1 0,-1 0,0-1,-1 0,0 0,1 0,-1-1,0 2,1-1,-1 0,1 0,-1 0,2 1,-1 0,0-1,0 1,0 0,-1 0,0 0,0 0,0 0,1 1,0-1,1 0,0 0,-1 1,1-1,0 1,0-1,-2-1,2 1,-2-1,2 1,-1 0,1 0,-1 0,0 0,0-1,0 1,0 0,0 0,1 0,0 0,-1 1,1-1,0 0,-1 1,1-1,0 0,-1 0,0-1,0 1,0 0,0 0,0-1,0 0,0 1,0 0,0 0,1 0,-1 0,1 1,0-1,0-2,0-2,3-1,0-1,3 0,-1-1,1 0,1 0,0 1,0 0,0 0,1 1,-2-1,1 0,1 1,-1-1,0 1,-1-1,1 0,1 1,-2-1,2 1,-1 0,0-1,1 1,-1 0,1 0,-1-1,0 0,-1 1,2-1,-1 1,0-1,-1 0,1 0,1 1,-1-1,0 1,0 0,1 0,-1-1,1 0,0 1,0-2,-1 1,1 1,0-1,-1 0,0 0,0 1,0-2,1 1,-1 0,1 0,0 0,-1 0,1 1,0 0,-1 0,0-1,1 1,0 1,0-1,-1 0,0 0,0-1,1 0,0 0,-1-1,1 1,-1-1,0 1,-1 0,1 0,0 0,0 0,0 1,-1-1,1 0,-1 0,1 0,-1-1,0 1,2 1,0 0,-1 0,1 0,-1-1,-1 2,-3 0,0 2,-2 1,-1 1,0 0,-1 0,1 2,-1 0,1 1,2 0,-2 0,1-1,0-1,-1 0,0 1,-1-1,0 0,0-1,0 1,0-1,1 1,0 0,1 0,-1 0,0 0,0-1,0 1,0-1,0 0,0 1,0 0,2 1,-2 0,0-2,-1 0,0-1,0 0,0 1,0 0,-1-1,1 0,0 1,-1-2,1 2,0-1,-1 0,1 0,-1 1,2 0,-1 0,0-1,0 1,0-1,-1 0,1 0,-1 1,2 0,-1 0,0-1,0 0,0 1,-1-1,0-1,0 1,0 0,0 0,1 0,-1 0,1 0,-1 0,1 1,-1-2,1 2,0-1,0 1,1 0,-2-1,1 1,0 0,1 0,-1-1,0 1,0-1,-1 1,2 0,-1 0,0-1,0 1,0-1,-1 0,1 0,-1 1,2-1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0-19T14:17:18.082"/>
    </inkml:context>
    <inkml:brush xml:id="br0">
      <inkml:brushProperty name="width" value="0.1" units="cm"/>
      <inkml:brushProperty name="height" value="0.6" units="cm"/>
      <inkml:brushProperty name="ignorePressure" value="1"/>
      <inkml:brushProperty name="inkEffects" value="pencil"/>
    </inkml:brush>
  </inkml:definitions>
  <inkml:trace contextRef="#ctx0" brushRef="#br0">41 74,'0'1,"0"2,0 1,0 1,0 1,0 0,0-1,0-3,0-4,0-1,0-2,0-2,0 0,0 0,0 0,0 0,0 0,0 0,0 0,0 1,1 0,2 2,1 1,1 0,1 1,0-1,-1 1,0 1,1-1,0 2,-1-2,0 1,0-1,1 1,0 0,0 1,0 0,-1 0,-4 0,-2 0,-3 0,-1 0,-2 0,0 0,0 0,0 0,0 0,0 0,2 0,4 0,2 0,3 0,1 0,2 0,0 0,0 0,0 0,-1 1,0 1,-1-1,0 1,-1 1,1-1,0-1,0 0,0 1,0-1,0 1,1-1,0 0,0-1,-2 0,-2 0,-4 0,-2 0,0-1,-1-1,0 1,-1 0,-1 0,2-1,0 0,-1 1,1 0,-1 0,0 1,-1-1,1 1,-1 0,1 1,-1-1,0 0,1 0,-1 0,0 0,1 0,-1 0,0 0,1 0,-1 0,1 0,-1 0,1 1,1 0,1 2,1 1,2 1,0 0,1 2,0-1,0 1,0 0,0 0,0-1,2 1,-1 0,1-1,-1 1,0 0,-1-1,0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6840F-E3E7-FF20-1A6E-C271D92348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1AAA77-2D39-163F-1B97-A089D5F3D0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1DCFEF-AD8C-9D4C-8357-E70614F83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F2608-1675-4674-90C5-F45707C45CA3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32B4C2-D788-CF58-38D8-D0CB01ADD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44B021-87FE-BABA-7BE1-A68C799D6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600FC-C1FF-48B2-8A72-05A0BA40D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69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39B19-7B5A-2E48-3A7D-094DD2C0C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C67DA4-4548-3E08-54F2-848D69AC77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A42CDE-6FBA-9989-215C-A06013B1D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F2608-1675-4674-90C5-F45707C45CA3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DCF1C2-2AE0-F962-7132-89E3438D7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5AC3F1-6471-2814-7BE5-A6F06EE1B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600FC-C1FF-48B2-8A72-05A0BA40D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064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AFAC4C-FFF8-2B89-17EA-124DCD1997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549E1C-FBA9-06FF-6639-8EF584D20A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E20B52-BECA-9D14-6CE6-81CD61BB0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F2608-1675-4674-90C5-F45707C45CA3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B32E1A-1229-ECFE-D6DF-829C5AC96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8893B3-C79A-E794-A14F-76D720E65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600FC-C1FF-48B2-8A72-05A0BA40D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782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A5E41-48B5-C89C-A3ED-FCF2E65C4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1F6290-08B9-9155-94C9-81354F37DA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ECF283-9838-74B1-1B4F-1C01673EF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F2608-1675-4674-90C5-F45707C45CA3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A449C9-609B-47AB-2CAA-BDAE1C98D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6D705D-BE2A-64D8-5390-ECB337855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600FC-C1FF-48B2-8A72-05A0BA40D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595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4A105-00DC-882C-5B41-292D51905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9F130D-1B48-FFB8-341E-40FF15DC5F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EFD1E5-AD27-6DC3-F051-3C62850D7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F2608-1675-4674-90C5-F45707C45CA3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F57895-6333-EECC-CB22-9E674BEB5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28B46C-4CCA-9219-9D4D-47BE55D3B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600FC-C1FF-48B2-8A72-05A0BA40D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171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BFE62-2675-9461-2F24-A464B7EFF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F2DF10-724D-0B07-B923-082DE6EC88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5A25C8-0BCD-DEDB-94EF-D6F98895C5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6926E8-E676-A43F-7509-206BB3A4F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F2608-1675-4674-90C5-F45707C45CA3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582E7C-3F5A-A482-A1C6-E87FA065D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F100A5-7490-40C9-02FF-4885BD270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600FC-C1FF-48B2-8A72-05A0BA40D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246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FA3AB-EC79-0F06-3662-6A26AEBCC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B784F2-9D59-3D89-6177-9FAD9A1A23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46BF89-68E1-DBF4-D4A1-D64A992ECC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29CE47-05B1-0BB0-56FA-DD6702190B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E18D79-F0C5-EDE4-6FEF-D66EB1B19F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71CAD4-1742-EF8A-B99A-34D5B58C7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F2608-1675-4674-90C5-F45707C45CA3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5E8434-5664-B808-A0A7-E03164714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11294F-EA1F-9FBF-06E1-420509771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600FC-C1FF-48B2-8A72-05A0BA40D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181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79CF4-C194-5E31-E3E4-15265491A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B96663-0E32-E85B-9FC4-81A77538C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F2608-1675-4674-90C5-F45707C45CA3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351248-4319-40CC-6FDB-16F6F1E5A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09D803-D820-0CD9-99CD-86CE83AA0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600FC-C1FF-48B2-8A72-05A0BA40D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669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3B5DDD-D842-75DF-546D-F1253172C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F2608-1675-4674-90C5-F45707C45CA3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1DE137-8460-B57D-3225-3726B48F1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4298FF-8C42-EDD7-D235-38101B642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600FC-C1FF-48B2-8A72-05A0BA40D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369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C881F-063D-1FA7-3E5E-1BCC50FAB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C7DA53-F2E5-6775-DA0C-12311347A0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FC660F-C4CC-ACB0-CDF6-74B8A10291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A9CF01-3EFF-5246-249B-939C88288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F2608-1675-4674-90C5-F45707C45CA3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6D4057-62EF-1CE7-A7A8-1FBB370FB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090647-7517-93AD-47BB-13A4ECF49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600FC-C1FF-48B2-8A72-05A0BA40D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601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63A9E-AD64-C009-7AC9-DB717F438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750645-124C-5B72-659C-5FC8974ABF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8046F0-7B01-B84E-4B2C-AF236EC9B5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17792E-2C55-33E9-BAD7-9CB43D771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F2608-1675-4674-90C5-F45707C45CA3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80462C-A29E-6090-CC90-8547FDA52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3FC55D-7932-02DD-1F98-E921445F8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600FC-C1FF-48B2-8A72-05A0BA40D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52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C32692-B43C-D255-C9DD-5864120ED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AF3632-A7DC-72E0-480D-A9D8FC5E36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FFDFC8-7263-0268-4446-398A56F375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9F2608-1675-4674-90C5-F45707C45CA3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63B0BA-8402-189A-4579-52EF959709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0E95C5-6660-24C5-FA8F-5CD3EA0112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0600FC-C1FF-48B2-8A72-05A0BA40D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103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.png"/><Relationship Id="rId18" Type="http://schemas.openxmlformats.org/officeDocument/2006/relationships/customXml" Target="../ink/ink8.xml"/><Relationship Id="rId26" Type="http://schemas.openxmlformats.org/officeDocument/2006/relationships/customXml" Target="../ink/ink12.xml"/><Relationship Id="rId39" Type="http://schemas.openxmlformats.org/officeDocument/2006/relationships/image" Target="../media/image20.png"/><Relationship Id="rId21" Type="http://schemas.openxmlformats.org/officeDocument/2006/relationships/image" Target="../media/image11.png"/><Relationship Id="rId34" Type="http://schemas.openxmlformats.org/officeDocument/2006/relationships/customXml" Target="../ink/ink16.xml"/><Relationship Id="rId42" Type="http://schemas.openxmlformats.org/officeDocument/2006/relationships/customXml" Target="../ink/ink20.xml"/><Relationship Id="rId7" Type="http://schemas.openxmlformats.org/officeDocument/2006/relationships/image" Target="../media/image4.png"/><Relationship Id="rId2" Type="http://schemas.openxmlformats.org/officeDocument/2006/relationships/image" Target="../media/image1.jpg"/><Relationship Id="rId16" Type="http://schemas.openxmlformats.org/officeDocument/2006/relationships/customXml" Target="../ink/ink7.xml"/><Relationship Id="rId20" Type="http://schemas.openxmlformats.org/officeDocument/2006/relationships/customXml" Target="../ink/ink9.xml"/><Relationship Id="rId29" Type="http://schemas.openxmlformats.org/officeDocument/2006/relationships/image" Target="../media/image15.png"/><Relationship Id="rId41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11" Type="http://schemas.openxmlformats.org/officeDocument/2006/relationships/image" Target="../media/image6.png"/><Relationship Id="rId24" Type="http://schemas.openxmlformats.org/officeDocument/2006/relationships/customXml" Target="../ink/ink11.xml"/><Relationship Id="rId32" Type="http://schemas.openxmlformats.org/officeDocument/2006/relationships/customXml" Target="../ink/ink15.xml"/><Relationship Id="rId37" Type="http://schemas.openxmlformats.org/officeDocument/2006/relationships/image" Target="../media/image19.png"/><Relationship Id="rId40" Type="http://schemas.openxmlformats.org/officeDocument/2006/relationships/customXml" Target="../ink/ink19.xml"/><Relationship Id="rId5" Type="http://schemas.openxmlformats.org/officeDocument/2006/relationships/image" Target="../media/image3.png"/><Relationship Id="rId15" Type="http://schemas.openxmlformats.org/officeDocument/2006/relationships/image" Target="../media/image8.png"/><Relationship Id="rId23" Type="http://schemas.openxmlformats.org/officeDocument/2006/relationships/image" Target="../media/image12.png"/><Relationship Id="rId28" Type="http://schemas.openxmlformats.org/officeDocument/2006/relationships/customXml" Target="../ink/ink13.xml"/><Relationship Id="rId36" Type="http://schemas.openxmlformats.org/officeDocument/2006/relationships/customXml" Target="../ink/ink17.xml"/><Relationship Id="rId10" Type="http://schemas.openxmlformats.org/officeDocument/2006/relationships/customXml" Target="../ink/ink4.xml"/><Relationship Id="rId19" Type="http://schemas.openxmlformats.org/officeDocument/2006/relationships/image" Target="../media/image10.png"/><Relationship Id="rId31" Type="http://schemas.openxmlformats.org/officeDocument/2006/relationships/image" Target="../media/image16.png"/><Relationship Id="rId4" Type="http://schemas.openxmlformats.org/officeDocument/2006/relationships/customXml" Target="../ink/ink1.xml"/><Relationship Id="rId9" Type="http://schemas.openxmlformats.org/officeDocument/2006/relationships/image" Target="../media/image5.png"/><Relationship Id="rId14" Type="http://schemas.openxmlformats.org/officeDocument/2006/relationships/customXml" Target="../ink/ink6.xml"/><Relationship Id="rId22" Type="http://schemas.openxmlformats.org/officeDocument/2006/relationships/customXml" Target="../ink/ink10.xml"/><Relationship Id="rId27" Type="http://schemas.openxmlformats.org/officeDocument/2006/relationships/image" Target="../media/image14.png"/><Relationship Id="rId30" Type="http://schemas.openxmlformats.org/officeDocument/2006/relationships/customXml" Target="../ink/ink14.xml"/><Relationship Id="rId35" Type="http://schemas.openxmlformats.org/officeDocument/2006/relationships/image" Target="../media/image18.png"/><Relationship Id="rId43" Type="http://schemas.openxmlformats.org/officeDocument/2006/relationships/image" Target="../media/image22.png"/><Relationship Id="rId8" Type="http://schemas.openxmlformats.org/officeDocument/2006/relationships/customXml" Target="../ink/ink3.xml"/><Relationship Id="rId3" Type="http://schemas.openxmlformats.org/officeDocument/2006/relationships/image" Target="../media/image2.jpg"/><Relationship Id="rId12" Type="http://schemas.openxmlformats.org/officeDocument/2006/relationships/customXml" Target="../ink/ink5.xml"/><Relationship Id="rId17" Type="http://schemas.openxmlformats.org/officeDocument/2006/relationships/image" Target="../media/image9.png"/><Relationship Id="rId25" Type="http://schemas.openxmlformats.org/officeDocument/2006/relationships/image" Target="../media/image13.png"/><Relationship Id="rId33" Type="http://schemas.openxmlformats.org/officeDocument/2006/relationships/image" Target="../media/image17.png"/><Relationship Id="rId38" Type="http://schemas.openxmlformats.org/officeDocument/2006/relationships/customXml" Target="../ink/ink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82869-CBBC-299E-62C4-4C1B84E464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51C7DD-A7C9-3A67-7A62-C51C2194A8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542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207B3-3C94-362F-C05D-95509C522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D19B98DB-DB64-1FF7-860E-F02F16B749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3775" y="1775988"/>
            <a:ext cx="4454082" cy="4454082"/>
          </a:xfrm>
        </p:spPr>
      </p:pic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69FED14E-B810-D001-2B85-D42E14D434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522" y="1775988"/>
            <a:ext cx="4454082" cy="4454082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939BE79-12C1-B8B6-E326-3CDADE4A4DF9}"/>
              </a:ext>
            </a:extLst>
          </p:cNvPr>
          <p:cNvCxnSpPr>
            <a:cxnSpLocks/>
          </p:cNvCxnSpPr>
          <p:nvPr/>
        </p:nvCxnSpPr>
        <p:spPr>
          <a:xfrm>
            <a:off x="5167290" y="1990725"/>
            <a:ext cx="495665" cy="603732"/>
          </a:xfrm>
          <a:prstGeom prst="straightConnector1">
            <a:avLst/>
          </a:prstGeom>
          <a:ln w="57150">
            <a:solidFill>
              <a:srgbClr val="FFFF00"/>
            </a:solidFill>
            <a:tailEnd type="triangle"/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46420B07-4351-AAC0-795A-FAE18D0A1CBB}"/>
              </a:ext>
            </a:extLst>
          </p:cNvPr>
          <p:cNvSpPr/>
          <p:nvPr/>
        </p:nvSpPr>
        <p:spPr>
          <a:xfrm>
            <a:off x="3902695" y="3278159"/>
            <a:ext cx="1357460" cy="1279679"/>
          </a:xfrm>
          <a:prstGeom prst="ellipse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695A2D7-9D20-FF1F-50E6-42F804361105}"/>
              </a:ext>
            </a:extLst>
          </p:cNvPr>
          <p:cNvCxnSpPr/>
          <p:nvPr/>
        </p:nvCxnSpPr>
        <p:spPr>
          <a:xfrm>
            <a:off x="2846895" y="2282669"/>
            <a:ext cx="1357460" cy="1282045"/>
          </a:xfrm>
          <a:prstGeom prst="straightConnector1">
            <a:avLst/>
          </a:prstGeom>
          <a:ln w="57150">
            <a:solidFill>
              <a:srgbClr val="FFFF00"/>
            </a:solidFill>
            <a:tailEnd type="triangle"/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EE7D86B4-2B6A-60D0-4040-EEF8D05DA00A}"/>
              </a:ext>
            </a:extLst>
          </p:cNvPr>
          <p:cNvSpPr/>
          <p:nvPr/>
        </p:nvSpPr>
        <p:spPr>
          <a:xfrm>
            <a:off x="8586991" y="3278159"/>
            <a:ext cx="1357460" cy="1279679"/>
          </a:xfrm>
          <a:prstGeom prst="ellipse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2E5C3BD-7654-1DA3-06C9-53D6C65B7534}"/>
              </a:ext>
            </a:extLst>
          </p:cNvPr>
          <p:cNvCxnSpPr>
            <a:cxnSpLocks/>
          </p:cNvCxnSpPr>
          <p:nvPr/>
        </p:nvCxnSpPr>
        <p:spPr>
          <a:xfrm>
            <a:off x="8979581" y="2292591"/>
            <a:ext cx="1294501" cy="495230"/>
          </a:xfrm>
          <a:prstGeom prst="straightConnector1">
            <a:avLst/>
          </a:prstGeom>
          <a:ln w="57150">
            <a:solidFill>
              <a:srgbClr val="FFFF00"/>
            </a:solidFill>
            <a:tailEnd type="triangle"/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D35F7AF-C12E-F801-8DAC-B11EC4AA2FE5}"/>
              </a:ext>
            </a:extLst>
          </p:cNvPr>
          <p:cNvCxnSpPr/>
          <p:nvPr/>
        </p:nvCxnSpPr>
        <p:spPr>
          <a:xfrm>
            <a:off x="7565361" y="2334516"/>
            <a:ext cx="1357460" cy="1282045"/>
          </a:xfrm>
          <a:prstGeom prst="straightConnector1">
            <a:avLst/>
          </a:prstGeom>
          <a:ln w="57150">
            <a:solidFill>
              <a:srgbClr val="FFFF00"/>
            </a:solidFill>
            <a:tailEnd type="triangle"/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F1C356B1-8DF9-DE27-4490-F5E48CB2A9CF}"/>
                  </a:ext>
                </a:extLst>
              </p14:cNvPr>
              <p14:cNvContentPartPr/>
              <p14:nvPr/>
            </p14:nvContentPartPr>
            <p14:xfrm>
              <a:off x="8970153" y="2846758"/>
              <a:ext cx="1333800" cy="71172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F1C356B1-8DF9-DE27-4490-F5E48CB2A9C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934153" y="2775118"/>
                <a:ext cx="1405440" cy="855360"/>
              </a:xfrm>
              <a:prstGeom prst="rect">
                <a:avLst/>
              </a:prstGeom>
            </p:spPr>
          </p:pic>
        </mc:Fallback>
      </mc:AlternateContent>
      <p:grpSp>
        <p:nvGrpSpPr>
          <p:cNvPr id="22" name="Group 21">
            <a:extLst>
              <a:ext uri="{FF2B5EF4-FFF2-40B4-BE49-F238E27FC236}">
                <a16:creationId xmlns:a16="http://schemas.microsoft.com/office/drawing/2014/main" id="{C39E30AE-5E8D-36C9-0932-B2F46A0EB5CE}"/>
              </a:ext>
            </a:extLst>
          </p:cNvPr>
          <p:cNvGrpSpPr/>
          <p:nvPr/>
        </p:nvGrpSpPr>
        <p:grpSpPr>
          <a:xfrm>
            <a:off x="9279825" y="3223935"/>
            <a:ext cx="237240" cy="128880"/>
            <a:chOff x="9279825" y="3223935"/>
            <a:chExt cx="237240" cy="12888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497731FB-47F1-6CD4-5584-BDFF48182F47}"/>
                    </a:ext>
                  </a:extLst>
                </p14:cNvPr>
                <p14:cNvContentPartPr/>
                <p14:nvPr/>
              </p14:nvContentPartPr>
              <p14:xfrm>
                <a:off x="9377025" y="3270735"/>
                <a:ext cx="140040" cy="8208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497731FB-47F1-6CD4-5584-BDFF48182F4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359025" y="3162735"/>
                  <a:ext cx="175680" cy="29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145E719E-A7A7-4D57-4F46-8B357F2C95D3}"/>
                    </a:ext>
                  </a:extLst>
                </p14:cNvPr>
                <p14:cNvContentPartPr/>
                <p14:nvPr/>
              </p14:nvContentPartPr>
              <p14:xfrm>
                <a:off x="9279825" y="3223935"/>
                <a:ext cx="112320" cy="12780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145E719E-A7A7-4D57-4F46-8B357F2C95D3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9262185" y="3115935"/>
                  <a:ext cx="147960" cy="343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0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8A4B7B69-73DC-DA99-424C-71CFE5D7EF25}"/>
                  </a:ext>
                </a:extLst>
              </p14:cNvPr>
              <p14:cNvContentPartPr/>
              <p14:nvPr/>
            </p14:nvContentPartPr>
            <p14:xfrm>
              <a:off x="5043450" y="3412215"/>
              <a:ext cx="28080" cy="3672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8A4B7B69-73DC-DA99-424C-71CFE5D7EF2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025450" y="3304215"/>
                <a:ext cx="63720" cy="252360"/>
              </a:xfrm>
              <a:prstGeom prst="rect">
                <a:avLst/>
              </a:prstGeom>
            </p:spPr>
          </p:pic>
        </mc:Fallback>
      </mc:AlternateContent>
      <p:grpSp>
        <p:nvGrpSpPr>
          <p:cNvPr id="27" name="Group 26">
            <a:extLst>
              <a:ext uri="{FF2B5EF4-FFF2-40B4-BE49-F238E27FC236}">
                <a16:creationId xmlns:a16="http://schemas.microsoft.com/office/drawing/2014/main" id="{E4FD6C13-A984-F500-7062-042243629907}"/>
              </a:ext>
            </a:extLst>
          </p:cNvPr>
          <p:cNvGrpSpPr/>
          <p:nvPr/>
        </p:nvGrpSpPr>
        <p:grpSpPr>
          <a:xfrm>
            <a:off x="5027970" y="3392055"/>
            <a:ext cx="222120" cy="263520"/>
            <a:chOff x="5027970" y="3392055"/>
            <a:chExt cx="222120" cy="26352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E807A9CA-E4F9-DDFD-4269-D1EB515E9057}"/>
                    </a:ext>
                  </a:extLst>
                </p14:cNvPr>
                <p14:cNvContentPartPr/>
                <p14:nvPr/>
              </p14:nvContentPartPr>
              <p14:xfrm>
                <a:off x="5027970" y="3392055"/>
                <a:ext cx="50040" cy="622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E807A9CA-E4F9-DDFD-4269-D1EB515E9057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009970" y="3284055"/>
                  <a:ext cx="85680" cy="27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D903401B-FA90-5D6C-0569-EA9046C9262C}"/>
                    </a:ext>
                  </a:extLst>
                </p14:cNvPr>
                <p14:cNvContentPartPr/>
                <p14:nvPr/>
              </p14:nvContentPartPr>
              <p14:xfrm>
                <a:off x="5095650" y="3482775"/>
                <a:ext cx="71640" cy="777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D903401B-FA90-5D6C-0569-EA9046C9262C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077650" y="3375135"/>
                  <a:ext cx="107280" cy="29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49856F13-174B-EB7F-36AB-C8D988355872}"/>
                    </a:ext>
                  </a:extLst>
                </p14:cNvPr>
                <p14:cNvContentPartPr/>
                <p14:nvPr/>
              </p14:nvContentPartPr>
              <p14:xfrm>
                <a:off x="5184210" y="3591495"/>
                <a:ext cx="65880" cy="6408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49856F13-174B-EB7F-36AB-C8D98835587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166210" y="3483855"/>
                  <a:ext cx="101520" cy="279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8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D0CF205A-7DF4-C432-D524-3D8D941E8624}"/>
                  </a:ext>
                </a:extLst>
              </p14:cNvPr>
              <p14:cNvContentPartPr/>
              <p14:nvPr/>
            </p14:nvContentPartPr>
            <p14:xfrm>
              <a:off x="4589048" y="3242693"/>
              <a:ext cx="127440" cy="975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D0CF205A-7DF4-C432-D524-3D8D941E8624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571408" y="3134693"/>
                <a:ext cx="163080" cy="31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0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C94718A4-E458-4999-8F67-533101ECAADE}"/>
                  </a:ext>
                </a:extLst>
              </p14:cNvPr>
              <p14:cNvContentPartPr/>
              <p14:nvPr/>
            </p14:nvContentPartPr>
            <p14:xfrm>
              <a:off x="4226168" y="3371453"/>
              <a:ext cx="69480" cy="4068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C94718A4-E458-4999-8F67-533101ECAADE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208528" y="3263813"/>
                <a:ext cx="105120" cy="25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2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9D15B2A3-0AA3-65C7-11A9-6466DCC4A9FD}"/>
                  </a:ext>
                </a:extLst>
              </p14:cNvPr>
              <p14:cNvContentPartPr/>
              <p14:nvPr/>
            </p14:nvContentPartPr>
            <p14:xfrm>
              <a:off x="8686541" y="4221323"/>
              <a:ext cx="35280" cy="12024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9D15B2A3-0AA3-65C7-11A9-6466DCC4A9FD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668901" y="4113683"/>
                <a:ext cx="70920" cy="33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4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205B04AA-808F-BFDC-028A-239F4D4E3B0F}"/>
                  </a:ext>
                </a:extLst>
              </p14:cNvPr>
              <p14:cNvContentPartPr/>
              <p14:nvPr/>
            </p14:nvContentPartPr>
            <p14:xfrm>
              <a:off x="8910461" y="3383243"/>
              <a:ext cx="69120" cy="3024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205B04AA-808F-BFDC-028A-239F4D4E3B0F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8892821" y="3275243"/>
                <a:ext cx="104760" cy="245880"/>
              </a:xfrm>
              <a:prstGeom prst="rect">
                <a:avLst/>
              </a:prstGeom>
            </p:spPr>
          </p:pic>
        </mc:Fallback>
      </mc:AlternateContent>
      <p:grpSp>
        <p:nvGrpSpPr>
          <p:cNvPr id="35" name="Group 34">
            <a:extLst>
              <a:ext uri="{FF2B5EF4-FFF2-40B4-BE49-F238E27FC236}">
                <a16:creationId xmlns:a16="http://schemas.microsoft.com/office/drawing/2014/main" id="{4D256C04-0AE0-C038-8529-BF9AAFDC6854}"/>
              </a:ext>
            </a:extLst>
          </p:cNvPr>
          <p:cNvGrpSpPr/>
          <p:nvPr/>
        </p:nvGrpSpPr>
        <p:grpSpPr>
          <a:xfrm>
            <a:off x="9694050" y="3366855"/>
            <a:ext cx="92520" cy="110160"/>
            <a:chOff x="9694050" y="3366855"/>
            <a:chExt cx="92520" cy="110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510D65E1-828E-6D2C-7F64-81C0412124C9}"/>
                    </a:ext>
                  </a:extLst>
                </p14:cNvPr>
                <p14:cNvContentPartPr/>
                <p14:nvPr/>
              </p14:nvContentPartPr>
              <p14:xfrm>
                <a:off x="9694050" y="3366855"/>
                <a:ext cx="27000" cy="309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510D65E1-828E-6D2C-7F64-81C0412124C9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689730" y="3362535"/>
                  <a:ext cx="3564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FFD6EC72-391F-6CC5-8E03-F02FA9C3D1CF}"/>
                    </a:ext>
                  </a:extLst>
                </p14:cNvPr>
                <p14:cNvContentPartPr/>
                <p14:nvPr/>
              </p14:nvContentPartPr>
              <p14:xfrm>
                <a:off x="9750930" y="3440655"/>
                <a:ext cx="35640" cy="363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FFD6EC72-391F-6CC5-8E03-F02FA9C3D1CF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9746610" y="3436335"/>
                  <a:ext cx="44280" cy="45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B5AA3DC-C198-0B51-B3EB-3B0F6A76CDE2}"/>
              </a:ext>
            </a:extLst>
          </p:cNvPr>
          <p:cNvGrpSpPr/>
          <p:nvPr/>
        </p:nvGrpSpPr>
        <p:grpSpPr>
          <a:xfrm>
            <a:off x="9817890" y="3526335"/>
            <a:ext cx="104040" cy="151560"/>
            <a:chOff x="9817890" y="3526335"/>
            <a:chExt cx="104040" cy="151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ABC023E1-E760-DBD5-2901-3B3526206250}"/>
                    </a:ext>
                  </a:extLst>
                </p14:cNvPr>
                <p14:cNvContentPartPr/>
                <p14:nvPr/>
              </p14:nvContentPartPr>
              <p14:xfrm>
                <a:off x="9817890" y="3526335"/>
                <a:ext cx="35640" cy="414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ABC023E1-E760-DBD5-2901-3B3526206250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9813570" y="3522015"/>
                  <a:ext cx="4428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933B6CFD-EBD5-8F36-1F9A-FD9622FB0929}"/>
                    </a:ext>
                  </a:extLst>
                </p14:cNvPr>
                <p14:cNvContentPartPr/>
                <p14:nvPr/>
              </p14:nvContentPartPr>
              <p14:xfrm>
                <a:off x="9885930" y="3578895"/>
                <a:ext cx="8280" cy="2808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933B6CFD-EBD5-8F36-1F9A-FD9622FB0929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9881610" y="3574575"/>
                  <a:ext cx="1692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72859DCC-D235-E9AB-61A7-14100FC404DA}"/>
                    </a:ext>
                  </a:extLst>
                </p14:cNvPr>
                <p14:cNvContentPartPr/>
                <p14:nvPr/>
              </p14:nvContentPartPr>
              <p14:xfrm>
                <a:off x="9898530" y="3631095"/>
                <a:ext cx="23400" cy="468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72859DCC-D235-E9AB-61A7-14100FC404DA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9894210" y="3626775"/>
                  <a:ext cx="32040" cy="55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39126F79-CE41-5236-F43D-9B6FC683FB87}"/>
                  </a:ext>
                </a:extLst>
              </p14:cNvPr>
              <p14:cNvContentPartPr/>
              <p14:nvPr/>
            </p14:nvContentPartPr>
            <p14:xfrm>
              <a:off x="8555666" y="3945488"/>
              <a:ext cx="47520" cy="2412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39126F79-CE41-5236-F43D-9B6FC683FB87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8551346" y="3941168"/>
                <a:ext cx="56160" cy="3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B6E3B564-B074-6BC6-8759-2B5227EFC2FA}"/>
                  </a:ext>
                </a:extLst>
              </p14:cNvPr>
              <p14:cNvContentPartPr/>
              <p14:nvPr/>
            </p14:nvContentPartPr>
            <p14:xfrm>
              <a:off x="9667706" y="4378838"/>
              <a:ext cx="50040" cy="2196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B6E3B564-B074-6BC6-8759-2B5227EFC2FA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9663386" y="4374518"/>
                <a:ext cx="58680" cy="3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1C239348-5AA6-CBDF-2B8B-B9E783EEB7E1}"/>
                  </a:ext>
                </a:extLst>
              </p14:cNvPr>
              <p14:cNvContentPartPr/>
              <p14:nvPr/>
            </p14:nvContentPartPr>
            <p14:xfrm>
              <a:off x="4991085" y="4376303"/>
              <a:ext cx="45360" cy="1764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1C239348-5AA6-CBDF-2B8B-B9E783EEB7E1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4986765" y="4371983"/>
                <a:ext cx="54000" cy="2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69A4BA49-D751-41D4-DF9E-34D0E7DC9206}"/>
                  </a:ext>
                </a:extLst>
              </p14:cNvPr>
              <p14:cNvContentPartPr/>
              <p14:nvPr/>
            </p14:nvContentPartPr>
            <p14:xfrm>
              <a:off x="3864514" y="3942773"/>
              <a:ext cx="27360" cy="1440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69A4BA49-D751-41D4-DF9E-34D0E7DC9206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3860194" y="3938453"/>
                <a:ext cx="36000" cy="23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71472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E836F-C095-E008-5294-5762DAC73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01B47D13-C801-C73F-21B1-72960AD2F0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570" y="2163295"/>
            <a:ext cx="5485714" cy="3657143"/>
          </a:xfrm>
        </p:spPr>
      </p:pic>
      <p:sp>
        <p:nvSpPr>
          <p:cNvPr id="7" name="Partial Circle 6">
            <a:extLst>
              <a:ext uri="{FF2B5EF4-FFF2-40B4-BE49-F238E27FC236}">
                <a16:creationId xmlns:a16="http://schemas.microsoft.com/office/drawing/2014/main" id="{6E0CA34D-5114-AF43-2490-C32FECE079AD}"/>
              </a:ext>
            </a:extLst>
          </p:cNvPr>
          <p:cNvSpPr/>
          <p:nvPr/>
        </p:nvSpPr>
        <p:spPr>
          <a:xfrm>
            <a:off x="2224726" y="2752626"/>
            <a:ext cx="4685121" cy="4105373"/>
          </a:xfrm>
          <a:prstGeom prst="pie">
            <a:avLst>
              <a:gd name="adj1" fmla="val 14969466"/>
              <a:gd name="adj2" fmla="val 549300"/>
            </a:avLst>
          </a:prstGeom>
          <a:solidFill>
            <a:srgbClr val="FBE5D6">
              <a:alpha val="36863"/>
            </a:srgbClr>
          </a:solidFill>
          <a:ln>
            <a:solidFill>
              <a:srgbClr val="2F528F">
                <a:alpha val="12157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48F6A92-EDD2-5076-3D7A-84DDAE20EB0F}"/>
              </a:ext>
            </a:extLst>
          </p:cNvPr>
          <p:cNvCxnSpPr>
            <a:cxnSpLocks/>
          </p:cNvCxnSpPr>
          <p:nvPr/>
        </p:nvCxnSpPr>
        <p:spPr>
          <a:xfrm>
            <a:off x="4534293" y="4805640"/>
            <a:ext cx="2375554" cy="0"/>
          </a:xfrm>
          <a:prstGeom prst="straightConnector1">
            <a:avLst/>
          </a:prstGeom>
          <a:ln>
            <a:solidFill>
              <a:srgbClr val="00B05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9EC906F-B662-8985-F379-2A5335CDD2C7}"/>
                  </a:ext>
                </a:extLst>
              </p:cNvPr>
              <p:cNvSpPr txBox="1"/>
              <p:nvPr/>
            </p:nvSpPr>
            <p:spPr>
              <a:xfrm>
                <a:off x="5803870" y="4510993"/>
                <a:ext cx="60311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𝑐𝑜𝑚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9EC906F-B662-8985-F379-2A5335CDD2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3870" y="4510993"/>
                <a:ext cx="603114" cy="3077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67313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</TotalTime>
  <Words>1</Words>
  <Application>Microsoft Office PowerPoint</Application>
  <PresentationFormat>Widescreen</PresentationFormat>
  <Paragraphs>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Alsalehi, Suhail Hasan Hael</dc:creator>
  <cp:lastModifiedBy>Alsalehi, Suhail Hasan Hael</cp:lastModifiedBy>
  <cp:revision>2</cp:revision>
  <dcterms:created xsi:type="dcterms:W3CDTF">2022-10-19T14:01:30Z</dcterms:created>
  <dcterms:modified xsi:type="dcterms:W3CDTF">2022-10-20T14:47:24Z</dcterms:modified>
</cp:coreProperties>
</file>