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0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neth Barner" initials="KB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A8"/>
    <a:srgbClr val="013D7D"/>
    <a:srgbClr val="FFFDAF"/>
    <a:srgbClr val="00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8" autoAdjust="0"/>
    <p:restoredTop sz="94728" autoAdjust="0"/>
  </p:normalViewPr>
  <p:slideViewPr>
    <p:cSldViewPr>
      <p:cViewPr>
        <p:scale>
          <a:sx n="100" d="100"/>
          <a:sy n="100" d="100"/>
        </p:scale>
        <p:origin x="2238" y="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11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5E7C9-5D4F-614A-921D-C489325FF67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91797-899B-2642-AA0F-D80DDB75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0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1456"/>
            <a:ext cx="3810000" cy="82629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7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2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0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/>
          </p:nvPr>
        </p:nvSpPr>
        <p:spPr>
          <a:xfrm>
            <a:off x="4114800" y="57150"/>
            <a:ext cx="45720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299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0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-95250"/>
            <a:ext cx="4572000" cy="82629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8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-95250"/>
            <a:ext cx="4495800" cy="8262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7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-95250"/>
            <a:ext cx="4572000" cy="82629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0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5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3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9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A52CD-79FD-4C78-A17F-7707F2493CE4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0" y="57150"/>
            <a:ext cx="4572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686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14800" y="57150"/>
            <a:ext cx="5029200" cy="533400"/>
          </a:xfrm>
        </p:spPr>
        <p:txBody>
          <a:bodyPr/>
          <a:lstStyle/>
          <a:p>
            <a:r>
              <a:rPr lang="en-US" dirty="0" smtClean="0"/>
              <a:t>Example: Learning Vector Quantization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3954899"/>
            <a:ext cx="7315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ELS-II Figure </a:t>
            </a:r>
            <a:r>
              <a:rPr lang="en-US" sz="1400" dirty="0" smtClean="0"/>
              <a:t>13.1</a:t>
            </a:r>
            <a:r>
              <a:rPr lang="en-US" sz="1400" dirty="0"/>
              <a:t>. </a:t>
            </a:r>
            <a:r>
              <a:rPr lang="en-US" sz="1400" b="1" dirty="0"/>
              <a:t>Simulated example with three classes and five prototypes </a:t>
            </a:r>
            <a:r>
              <a:rPr lang="en-US" sz="1400" b="1" dirty="0" smtClean="0"/>
              <a:t>per class</a:t>
            </a:r>
            <a:r>
              <a:rPr lang="en-US" sz="1400" dirty="0"/>
              <a:t>. The data in each class are generated from a </a:t>
            </a:r>
            <a:r>
              <a:rPr lang="en-US" sz="1400" b="1" dirty="0"/>
              <a:t>mixture of Gaussians</a:t>
            </a:r>
            <a:r>
              <a:rPr lang="en-US" sz="1400" dirty="0"/>
              <a:t>. In </a:t>
            </a:r>
            <a:r>
              <a:rPr lang="en-US" sz="1400" dirty="0" smtClean="0"/>
              <a:t>the left panel</a:t>
            </a:r>
            <a:r>
              <a:rPr lang="en-US" sz="1400" dirty="0"/>
              <a:t>, the prototypes were found by applying the K-means clustering </a:t>
            </a:r>
            <a:r>
              <a:rPr lang="en-US" sz="1400" dirty="0" smtClean="0"/>
              <a:t>algorithm </a:t>
            </a:r>
            <a:r>
              <a:rPr lang="en-US" sz="1400" dirty="0"/>
              <a:t>separately in each class. In the </a:t>
            </a:r>
            <a:r>
              <a:rPr lang="en-US" sz="1400" dirty="0" smtClean="0"/>
              <a:t>right panel</a:t>
            </a:r>
            <a:r>
              <a:rPr lang="en-US" sz="1400" dirty="0"/>
              <a:t>, </a:t>
            </a:r>
            <a:r>
              <a:rPr lang="en-US" sz="1400" b="1" dirty="0"/>
              <a:t>the LVQ algorithm (</a:t>
            </a:r>
            <a:r>
              <a:rPr lang="en-US" sz="1400" b="1" dirty="0" smtClean="0"/>
              <a:t>starting from </a:t>
            </a:r>
            <a:r>
              <a:rPr lang="en-US" sz="1400" b="1" dirty="0"/>
              <a:t>the K-means solution) moves the prototypes away from the decision </a:t>
            </a:r>
            <a:r>
              <a:rPr lang="en-US" sz="1400" b="1" dirty="0" smtClean="0"/>
              <a:t>boundary</a:t>
            </a:r>
            <a:r>
              <a:rPr lang="en-US" sz="1400" dirty="0"/>
              <a:t>. The broken purple curve in the background is the Bayes decision boundary.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872" y="838200"/>
            <a:ext cx="3006453" cy="2781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828675"/>
            <a:ext cx="2991706" cy="2781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25482" y="3548152"/>
            <a:ext cx="2391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(a) K-means, 5 Prototypes per Class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469219" y="3548152"/>
            <a:ext cx="21116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(b) LQA, </a:t>
            </a:r>
            <a:r>
              <a:rPr lang="en-US" sz="1200" dirty="0"/>
              <a:t>5 Prototypes per Class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3587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199254</TotalTime>
  <Words>108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Example: Learning Vector Quantization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Barner</dc:creator>
  <cp:lastModifiedBy>guoxin</cp:lastModifiedBy>
  <cp:revision>799</cp:revision>
  <dcterms:created xsi:type="dcterms:W3CDTF">2013-01-03T21:27:43Z</dcterms:created>
  <dcterms:modified xsi:type="dcterms:W3CDTF">2017-03-12T23:18:37Z</dcterms:modified>
</cp:coreProperties>
</file>