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D7F"/>
    <a:srgbClr val="7F7F7F"/>
    <a:srgbClr val="E6E6E6"/>
    <a:srgbClr val="8A8A8A"/>
    <a:srgbClr val="1F1F1F"/>
    <a:srgbClr val="545454"/>
    <a:srgbClr val="F8F200"/>
    <a:srgbClr val="F2EC00"/>
    <a:srgbClr val="FEF800"/>
    <a:srgbClr val="FE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>
        <p:scale>
          <a:sx n="10" d="100"/>
          <a:sy n="10" d="100"/>
        </p:scale>
        <p:origin x="3403" y="16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5A941-FF3A-4DD6-B8C7-32AB27553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A27B44-C46B-43D3-A8C4-6599B18CE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71F5A-A3A6-421E-9549-B98D4FC4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972-5F18-4F52-A18C-BC303C1B6051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2E0E47-8F10-415B-B6EA-4B2005BD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E400A-7897-4800-893A-7893A2D7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5210-E3C6-4522-9AD9-32ABFF43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33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B6BDD-6692-4564-9CBE-602C315A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56419C-2485-41E0-A7DF-F21517107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1F26DA-BFB6-4323-AA88-3EDD45BE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972-5F18-4F52-A18C-BC303C1B6051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01C1D3-AA49-4EBC-84A0-D25D4AA6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68FA9B-6E9B-4813-9950-8E1E663A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5210-E3C6-4522-9AD9-32ABFF43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7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DCDA8F-0454-457F-BCCF-AE6B41A5C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D2188D-4086-46BB-A6AD-FE0238370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C6CECD-8CF4-4022-A360-504F6730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972-5F18-4F52-A18C-BC303C1B6051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0DB84D-E09D-4056-862B-3AB68B5C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13DAF-A923-479C-BE0C-5A5B30AB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5210-E3C6-4522-9AD9-32ABFF43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81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34A75-9688-4712-8849-6B1156C9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9A85ED-FE94-450D-A509-FD96F992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01D27-8B89-447B-9E5E-9948E918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972-5F18-4F52-A18C-BC303C1B6051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2DE0CB-F4EF-46A9-AD3C-2A0F6699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C48124-A292-47D0-A9B7-34906C1F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5210-E3C6-4522-9AD9-32ABFF43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616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FC218-E340-4330-B141-91223ABA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6C29C-CDAB-44E8-A55B-BACFEE7E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4CBFE7-4C7A-4D13-B9DA-C31DE6E7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972-5F18-4F52-A18C-BC303C1B6051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FF1E87-E1B4-48C3-9E6E-497146FC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C23AEE-9702-48C1-8064-E7843408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5210-E3C6-4522-9AD9-32ABFF43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01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9FAF0-2FC3-4A12-82BF-B1762A1F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BD1A8-EE6E-4D3E-9CFA-D379CBB30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CFE381-ECF0-4C62-AB87-EADBBD550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6B4900-D8B0-4B19-BDE6-57BB40C8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972-5F18-4F52-A18C-BC303C1B6051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DB7C30-5828-425D-A311-3E560C53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C35C56-B501-4B30-BC2B-E6B78CE8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5210-E3C6-4522-9AD9-32ABFF43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513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4E014-B4E7-41A3-8C6D-C1033A1D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3B39A8-5E17-4F0A-BB97-B61D22DC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D3E2F2-B939-4F53-B6EA-1F63FB258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E6B45E-A1D6-4198-A14B-17DB721CE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BDD0AE-4AB2-46A2-83C7-59D494A3D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553A61-D934-4CD2-BF20-CAB070AD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972-5F18-4F52-A18C-BC303C1B6051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D80FD8-80CE-4549-9712-3193983D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D4226B-2F39-48E8-8410-17BF50FA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5210-E3C6-4522-9AD9-32ABFF43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832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D7CB6-4F86-4D9C-8512-680B6ECB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0F4B3F-8E35-4D51-B181-9F882FAC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972-5F18-4F52-A18C-BC303C1B6051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00419C-FFBD-4DCD-A884-7B5840C7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DEF162-A46B-4FB1-BF4C-3A797269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5210-E3C6-4522-9AD9-32ABFF43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219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276B7E-3153-46B1-B89F-DCC80890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972-5F18-4F52-A18C-BC303C1B6051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DB4C91-0E72-4AB6-B869-5BBD1FA2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9DD7DB-4EE7-4464-B05D-94DE014B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5210-E3C6-4522-9AD9-32ABFF43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01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0A829-3C73-4130-820D-999D5402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F6C591-D4B5-45F6-A088-D2E19B80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46D01D-151C-497D-A370-5A495BEE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ED26DF-DF2B-42A9-A28F-F9DE91B1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972-5F18-4F52-A18C-BC303C1B6051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563C5D-E890-4EAD-BFA0-6C7B3592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A63842-7977-45C9-8B19-7AB07C9F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5210-E3C6-4522-9AD9-32ABFF43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852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6A220-79AF-4F98-B468-6DDFCD7A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2828D2-CA0B-4235-8961-9C21C485F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669BD2-A37C-4D58-9112-84D325E4A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05F08B-C2F8-42CF-AC9C-DCDE6016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1972-5F18-4F52-A18C-BC303C1B6051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6D2BE-BBF3-4E5E-9B72-5E491771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505109-5A6D-404A-9CB5-59F41200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5210-E3C6-4522-9AD9-32ABFF43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373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rgbClr val="42CDBB"/>
            </a:gs>
            <a:gs pos="92000">
              <a:srgbClr val="42CDBB"/>
            </a:gs>
            <a:gs pos="5000">
              <a:srgbClr val="525252"/>
            </a:gs>
            <a:gs pos="18000">
              <a:srgbClr val="61698D"/>
            </a:gs>
            <a:gs pos="35000">
              <a:srgbClr val="C5A447"/>
            </a:gs>
            <a:gs pos="51000">
              <a:srgbClr val="8BB3A1"/>
            </a:gs>
            <a:gs pos="79000">
              <a:srgbClr val="42CDBB"/>
            </a:gs>
            <a:gs pos="68000">
              <a:srgbClr val="48CBB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2B4EB-DCF7-4017-B98A-A396339C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BEAB79-04FC-4171-93FD-ED6577689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6E4F58-13A1-4F76-8F37-6A5662071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1972-5F18-4F52-A18C-BC303C1B6051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C03C0F-F8D6-4971-BC28-251906EF3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4D9B75-E47A-4AA4-8894-97286DF7C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5210-E3C6-4522-9AD9-32ABFF43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microsoft.com/office/2007/relationships/hdphoto" Target="../media/hdphoto2.wdp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40.png"/><Relationship Id="rId11" Type="http://schemas.microsoft.com/office/2007/relationships/hdphoto" Target="../media/hdphoto3.wdp"/><Relationship Id="rId5" Type="http://schemas.microsoft.com/office/2007/relationships/hdphoto" Target="../media/hdphoto4.wdp"/><Relationship Id="rId10" Type="http://schemas.openxmlformats.org/officeDocument/2006/relationships/image" Target="../media/image43.png"/><Relationship Id="rId4" Type="http://schemas.openxmlformats.org/officeDocument/2006/relationships/image" Target="../media/image44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33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svg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34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33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png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34.pn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35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37.png"/><Relationship Id="rId5" Type="http://schemas.microsoft.com/office/2007/relationships/hdphoto" Target="../media/hdphoto1.wdp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41.png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0" Type="http://schemas.microsoft.com/office/2007/relationships/hdphoto" Target="../media/hdphoto2.wdp"/><Relationship Id="rId4" Type="http://schemas.openxmlformats.org/officeDocument/2006/relationships/image" Target="../media/image39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525252"/>
            </a:gs>
            <a:gs pos="18000">
              <a:srgbClr val="61698D"/>
            </a:gs>
            <a:gs pos="35000">
              <a:srgbClr val="C5A447"/>
            </a:gs>
            <a:gs pos="58000">
              <a:srgbClr val="8BB3A1"/>
            </a:gs>
            <a:gs pos="85000">
              <a:srgbClr val="42CDBB"/>
            </a:gs>
            <a:gs pos="72000">
              <a:srgbClr val="48CBB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C13DAC5-C947-4C6B-8BA9-15D6E7807ED7}"/>
              </a:ext>
            </a:extLst>
          </p:cNvPr>
          <p:cNvGrpSpPr/>
          <p:nvPr/>
        </p:nvGrpSpPr>
        <p:grpSpPr>
          <a:xfrm>
            <a:off x="5411251" y="436804"/>
            <a:ext cx="788672" cy="15253319"/>
            <a:chOff x="5411251" y="382766"/>
            <a:chExt cx="788672" cy="15253319"/>
          </a:xfrm>
        </p:grpSpPr>
        <p:sp>
          <p:nvSpPr>
            <p:cNvPr id="108" name="Овал 107">
              <a:extLst>
                <a:ext uri="{FF2B5EF4-FFF2-40B4-BE49-F238E27FC236}">
                  <a16:creationId xmlns:a16="http://schemas.microsoft.com/office/drawing/2014/main" id="{7B248903-4F7E-4246-9B6E-1BED48D0976B}"/>
                </a:ext>
              </a:extLst>
            </p:cNvPr>
            <p:cNvSpPr/>
            <p:nvPr/>
          </p:nvSpPr>
          <p:spPr>
            <a:xfrm>
              <a:off x="5411251" y="14836044"/>
              <a:ext cx="788672" cy="800041"/>
            </a:xfrm>
            <a:prstGeom prst="ellipse">
              <a:avLst/>
            </a:prstGeom>
            <a:gradFill flip="none" rotWithShape="1">
              <a:gsLst>
                <a:gs pos="42000">
                  <a:srgbClr val="F8F200"/>
                </a:gs>
                <a:gs pos="11000">
                  <a:schemeClr val="bg1">
                    <a:lumMod val="99000"/>
                  </a:schemeClr>
                </a:gs>
                <a:gs pos="65000">
                  <a:srgbClr val="FEF200">
                    <a:alpha val="94902"/>
                  </a:srgbClr>
                </a:gs>
                <a:gs pos="91000">
                  <a:srgbClr val="F2EC00">
                    <a:alpha val="26667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520" name="Полилиния: фигура 519">
              <a:extLst>
                <a:ext uri="{FF2B5EF4-FFF2-40B4-BE49-F238E27FC236}">
                  <a16:creationId xmlns:a16="http://schemas.microsoft.com/office/drawing/2014/main" id="{67CB6F22-FAF1-4DB0-A6C2-57EC41987606}"/>
                </a:ext>
              </a:extLst>
            </p:cNvPr>
            <p:cNvSpPr/>
            <p:nvPr/>
          </p:nvSpPr>
          <p:spPr>
            <a:xfrm rot="21071590">
              <a:off x="5793576" y="382766"/>
              <a:ext cx="368300" cy="525367"/>
            </a:xfrm>
            <a:custGeom>
              <a:avLst/>
              <a:gdLst>
                <a:gd name="connsiteX0" fmla="*/ 285807 w 795161"/>
                <a:gd name="connsiteY0" fmla="*/ 0 h 1053784"/>
                <a:gd name="connsiteX1" fmla="*/ 795161 w 795161"/>
                <a:gd name="connsiteY1" fmla="*/ 526892 h 1053784"/>
                <a:gd name="connsiteX2" fmla="*/ 285807 w 795161"/>
                <a:gd name="connsiteY2" fmla="*/ 1053784 h 1053784"/>
                <a:gd name="connsiteX3" fmla="*/ 183155 w 795161"/>
                <a:gd name="connsiteY3" fmla="*/ 1043080 h 1053784"/>
                <a:gd name="connsiteX4" fmla="*/ 179867 w 795161"/>
                <a:gd name="connsiteY4" fmla="*/ 1042024 h 1053784"/>
                <a:gd name="connsiteX5" fmla="*/ 265046 w 795161"/>
                <a:gd name="connsiteY5" fmla="*/ 1015649 h 1053784"/>
                <a:gd name="connsiteX6" fmla="*/ 562175 w 795161"/>
                <a:gd name="connsiteY6" fmla="*/ 568516 h 1053784"/>
                <a:gd name="connsiteX7" fmla="*/ 75681 w 795161"/>
                <a:gd name="connsiteY7" fmla="*/ 83248 h 1053784"/>
                <a:gd name="connsiteX8" fmla="*/ 0 w 795161"/>
                <a:gd name="connsiteY8" fmla="*/ 90858 h 1053784"/>
                <a:gd name="connsiteX9" fmla="*/ 1023 w 795161"/>
                <a:gd name="connsiteY9" fmla="*/ 89985 h 1053784"/>
                <a:gd name="connsiteX10" fmla="*/ 285807 w 795161"/>
                <a:gd name="connsiteY10" fmla="*/ 0 h 105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5161" h="1053784">
                  <a:moveTo>
                    <a:pt x="285807" y="0"/>
                  </a:moveTo>
                  <a:cubicBezTo>
                    <a:pt x="567115" y="0"/>
                    <a:pt x="795161" y="235898"/>
                    <a:pt x="795161" y="526892"/>
                  </a:cubicBezTo>
                  <a:cubicBezTo>
                    <a:pt x="795161" y="817886"/>
                    <a:pt x="567115" y="1053784"/>
                    <a:pt x="285807" y="1053784"/>
                  </a:cubicBezTo>
                  <a:cubicBezTo>
                    <a:pt x="250644" y="1053784"/>
                    <a:pt x="216312" y="1050098"/>
                    <a:pt x="183155" y="1043080"/>
                  </a:cubicBezTo>
                  <a:lnTo>
                    <a:pt x="179867" y="1042024"/>
                  </a:lnTo>
                  <a:lnTo>
                    <a:pt x="265046" y="1015649"/>
                  </a:lnTo>
                  <a:cubicBezTo>
                    <a:pt x="439656" y="941982"/>
                    <a:pt x="562175" y="769521"/>
                    <a:pt x="562175" y="568516"/>
                  </a:cubicBezTo>
                  <a:cubicBezTo>
                    <a:pt x="562175" y="300510"/>
                    <a:pt x="344364" y="83248"/>
                    <a:pt x="75681" y="83248"/>
                  </a:cubicBezTo>
                  <a:lnTo>
                    <a:pt x="0" y="90858"/>
                  </a:lnTo>
                  <a:lnTo>
                    <a:pt x="1023" y="89985"/>
                  </a:lnTo>
                  <a:cubicBezTo>
                    <a:pt x="82316" y="33173"/>
                    <a:pt x="180317" y="0"/>
                    <a:pt x="285807" y="0"/>
                  </a:cubicBezTo>
                  <a:close/>
                </a:path>
              </a:pathLst>
            </a:custGeom>
            <a:solidFill>
              <a:srgbClr val="D4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EB43151-80CB-4B19-895C-B831ED1BF3C7}"/>
              </a:ext>
            </a:extLst>
          </p:cNvPr>
          <p:cNvGrpSpPr/>
          <p:nvPr/>
        </p:nvGrpSpPr>
        <p:grpSpPr>
          <a:xfrm>
            <a:off x="-8534001" y="1414227"/>
            <a:ext cx="25945027" cy="5548687"/>
            <a:chOff x="7606514" y="-8551559"/>
            <a:chExt cx="25945027" cy="5548687"/>
          </a:xfrm>
        </p:grpSpPr>
        <p:grpSp>
          <p:nvGrpSpPr>
            <p:cNvPr id="475" name="Группа 474">
              <a:extLst>
                <a:ext uri="{FF2B5EF4-FFF2-40B4-BE49-F238E27FC236}">
                  <a16:creationId xmlns:a16="http://schemas.microsoft.com/office/drawing/2014/main" id="{4C1D81C8-E84C-4C16-909E-66F162216352}"/>
                </a:ext>
              </a:extLst>
            </p:cNvPr>
            <p:cNvGrpSpPr/>
            <p:nvPr/>
          </p:nvGrpSpPr>
          <p:grpSpPr>
            <a:xfrm>
              <a:off x="8269143" y="-8551559"/>
              <a:ext cx="25282398" cy="5548687"/>
              <a:chOff x="-7888447" y="7662449"/>
              <a:chExt cx="25282398" cy="5548687"/>
            </a:xfrm>
          </p:grpSpPr>
          <p:sp>
            <p:nvSpPr>
              <p:cNvPr id="506" name="Равнобедренный треугольник 505">
                <a:extLst>
                  <a:ext uri="{FF2B5EF4-FFF2-40B4-BE49-F238E27FC236}">
                    <a16:creationId xmlns:a16="http://schemas.microsoft.com/office/drawing/2014/main" id="{ED060DAE-B1CB-4BC6-827E-008D05FA5AFC}"/>
                  </a:ext>
                </a:extLst>
              </p:cNvPr>
              <p:cNvSpPr/>
              <p:nvPr/>
            </p:nvSpPr>
            <p:spPr>
              <a:xfrm>
                <a:off x="1570979" y="9501246"/>
                <a:ext cx="6769917" cy="3647114"/>
              </a:xfrm>
              <a:prstGeom prst="triangle">
                <a:avLst/>
              </a:prstGeom>
              <a:gradFill>
                <a:gsLst>
                  <a:gs pos="69000">
                    <a:schemeClr val="tx1"/>
                  </a:gs>
                  <a:gs pos="38000">
                    <a:srgbClr val="0040C0"/>
                  </a:gs>
                  <a:gs pos="18000">
                    <a:schemeClr val="accent1">
                      <a:lumMod val="20000"/>
                      <a:lumOff val="80000"/>
                    </a:schemeClr>
                  </a:gs>
                </a:gsLst>
                <a:lin ang="6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7" name="Равнобедренный треугольник 506">
                <a:extLst>
                  <a:ext uri="{FF2B5EF4-FFF2-40B4-BE49-F238E27FC236}">
                    <a16:creationId xmlns:a16="http://schemas.microsoft.com/office/drawing/2014/main" id="{F8796515-B21D-40D4-9B1D-7A58538E5346}"/>
                  </a:ext>
                </a:extLst>
              </p:cNvPr>
              <p:cNvSpPr/>
              <p:nvPr/>
            </p:nvSpPr>
            <p:spPr>
              <a:xfrm>
                <a:off x="87742" y="9344687"/>
                <a:ext cx="7328469" cy="3813833"/>
              </a:xfrm>
              <a:prstGeom prst="triangle">
                <a:avLst/>
              </a:prstGeom>
              <a:gradFill flip="none" rotWithShape="1">
                <a:gsLst>
                  <a:gs pos="15000">
                    <a:srgbClr val="EAEAEA"/>
                  </a:gs>
                  <a:gs pos="33000">
                    <a:schemeClr val="accent5">
                      <a:lumMod val="75000"/>
                    </a:schemeClr>
                  </a:gs>
                  <a:gs pos="55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08" name="Равнобедренный треугольник 507">
                <a:extLst>
                  <a:ext uri="{FF2B5EF4-FFF2-40B4-BE49-F238E27FC236}">
                    <a16:creationId xmlns:a16="http://schemas.microsoft.com/office/drawing/2014/main" id="{3DD4B892-CA5F-4A38-BECE-737F983C4D4C}"/>
                  </a:ext>
                </a:extLst>
              </p:cNvPr>
              <p:cNvSpPr/>
              <p:nvPr/>
            </p:nvSpPr>
            <p:spPr>
              <a:xfrm>
                <a:off x="3644059" y="9009441"/>
                <a:ext cx="7868875" cy="4138919"/>
              </a:xfrm>
              <a:prstGeom prst="triangle">
                <a:avLst/>
              </a:prstGeom>
              <a:gradFill flip="none" rotWithShape="1">
                <a:gsLst>
                  <a:gs pos="14000">
                    <a:srgbClr val="DCDAE6"/>
                  </a:gs>
                  <a:gs pos="37000">
                    <a:srgbClr val="2C74E8"/>
                  </a:gs>
                  <a:gs pos="62000">
                    <a:srgbClr val="002060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09" name="Равнобедренный треугольник 508">
                <a:extLst>
                  <a:ext uri="{FF2B5EF4-FFF2-40B4-BE49-F238E27FC236}">
                    <a16:creationId xmlns:a16="http://schemas.microsoft.com/office/drawing/2014/main" id="{26F437E2-748B-494C-A4C6-191D18431B27}"/>
                  </a:ext>
                </a:extLst>
              </p:cNvPr>
              <p:cNvSpPr/>
              <p:nvPr/>
            </p:nvSpPr>
            <p:spPr>
              <a:xfrm>
                <a:off x="4854135" y="8541356"/>
                <a:ext cx="9056153" cy="4649710"/>
              </a:xfrm>
              <a:prstGeom prst="triangle">
                <a:avLst/>
              </a:prstGeom>
              <a:gradFill flip="none" rotWithShape="1">
                <a:gsLst>
                  <a:gs pos="17000">
                    <a:schemeClr val="bg1">
                      <a:lumMod val="95000"/>
                    </a:schemeClr>
                  </a:gs>
                  <a:gs pos="38000">
                    <a:srgbClr val="76ABDC"/>
                  </a:gs>
                  <a:gs pos="57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10" name="Равнобедренный треугольник 509">
                <a:extLst>
                  <a:ext uri="{FF2B5EF4-FFF2-40B4-BE49-F238E27FC236}">
                    <a16:creationId xmlns:a16="http://schemas.microsoft.com/office/drawing/2014/main" id="{9035E5DA-9AE8-44BE-BBF0-214E946B9FC6}"/>
                  </a:ext>
                </a:extLst>
              </p:cNvPr>
              <p:cNvSpPr/>
              <p:nvPr/>
            </p:nvSpPr>
            <p:spPr>
              <a:xfrm>
                <a:off x="-1932858" y="8554989"/>
                <a:ext cx="8612467" cy="4637010"/>
              </a:xfrm>
              <a:prstGeom prst="triangle">
                <a:avLst/>
              </a:prstGeom>
              <a:gradFill flip="none" rotWithShape="1">
                <a:gsLst>
                  <a:gs pos="46000">
                    <a:srgbClr val="009ED6"/>
                  </a:gs>
                  <a:gs pos="20000">
                    <a:schemeClr val="bg1">
                      <a:lumMod val="95000"/>
                    </a:schemeClr>
                  </a:gs>
                  <a:gs pos="69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11" name="Равнобедренный треугольник 510">
                <a:extLst>
                  <a:ext uri="{FF2B5EF4-FFF2-40B4-BE49-F238E27FC236}">
                    <a16:creationId xmlns:a16="http://schemas.microsoft.com/office/drawing/2014/main" id="{CBEA75F3-6412-4A8C-B032-B95C1A1419EC}"/>
                  </a:ext>
                </a:extLst>
              </p:cNvPr>
              <p:cNvSpPr/>
              <p:nvPr/>
            </p:nvSpPr>
            <p:spPr>
              <a:xfrm>
                <a:off x="-4809873" y="7662449"/>
                <a:ext cx="10652519" cy="5485911"/>
              </a:xfrm>
              <a:prstGeom prst="triangle">
                <a:avLst/>
              </a:prstGeom>
              <a:gradFill>
                <a:gsLst>
                  <a:gs pos="19000">
                    <a:srgbClr val="CDDEE9"/>
                  </a:gs>
                  <a:gs pos="42000">
                    <a:srgbClr val="3560AD"/>
                  </a:gs>
                  <a:gs pos="60000">
                    <a:srgbClr val="00206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12" name="Равнобедренный треугольник 511">
                <a:extLst>
                  <a:ext uri="{FF2B5EF4-FFF2-40B4-BE49-F238E27FC236}">
                    <a16:creationId xmlns:a16="http://schemas.microsoft.com/office/drawing/2014/main" id="{CCFC6C22-F5CA-4D43-9D44-1CE7B5265B2B}"/>
                  </a:ext>
                </a:extLst>
              </p:cNvPr>
              <p:cNvSpPr/>
              <p:nvPr/>
            </p:nvSpPr>
            <p:spPr>
              <a:xfrm>
                <a:off x="6409661" y="8852381"/>
                <a:ext cx="8239425" cy="4358755"/>
              </a:xfrm>
              <a:prstGeom prst="triangle">
                <a:avLst/>
              </a:prstGeom>
              <a:gradFill flip="none" rotWithShape="1">
                <a:gsLst>
                  <a:gs pos="39000">
                    <a:srgbClr val="0089C0"/>
                  </a:gs>
                  <a:gs pos="15000">
                    <a:srgbClr val="EEEDF3"/>
                  </a:gs>
                  <a:gs pos="57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13" name="Равнобедренный треугольник 512">
                <a:extLst>
                  <a:ext uri="{FF2B5EF4-FFF2-40B4-BE49-F238E27FC236}">
                    <a16:creationId xmlns:a16="http://schemas.microsoft.com/office/drawing/2014/main" id="{E7D78CFD-F9FB-4FF9-B9F8-01459B56DE1F}"/>
                  </a:ext>
                </a:extLst>
              </p:cNvPr>
              <p:cNvSpPr/>
              <p:nvPr/>
            </p:nvSpPr>
            <p:spPr>
              <a:xfrm>
                <a:off x="7087806" y="8096771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19000">
                    <a:schemeClr val="bg1">
                      <a:lumMod val="85000"/>
                    </a:schemeClr>
                  </a:gs>
                  <a:gs pos="47000">
                    <a:srgbClr val="2A6CA8"/>
                  </a:gs>
                  <a:gs pos="61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14" name="Равнобедренный треугольник 513">
                <a:extLst>
                  <a:ext uri="{FF2B5EF4-FFF2-40B4-BE49-F238E27FC236}">
                    <a16:creationId xmlns:a16="http://schemas.microsoft.com/office/drawing/2014/main" id="{15B1E673-4BFF-40CE-AC69-69CCAE38D7B3}"/>
                  </a:ext>
                </a:extLst>
              </p:cNvPr>
              <p:cNvSpPr/>
              <p:nvPr/>
            </p:nvSpPr>
            <p:spPr>
              <a:xfrm>
                <a:off x="7818912" y="8146690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26000">
                    <a:schemeClr val="bg1">
                      <a:lumMod val="85000"/>
                    </a:schemeClr>
                  </a:gs>
                  <a:gs pos="45000">
                    <a:srgbClr val="00589A"/>
                  </a:gs>
                  <a:gs pos="68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15" name="Равнобедренный треугольник 514">
                <a:extLst>
                  <a:ext uri="{FF2B5EF4-FFF2-40B4-BE49-F238E27FC236}">
                    <a16:creationId xmlns:a16="http://schemas.microsoft.com/office/drawing/2014/main" id="{0519FEAC-304B-4462-8D9F-970553E95F93}"/>
                  </a:ext>
                </a:extLst>
              </p:cNvPr>
              <p:cNvSpPr/>
              <p:nvPr/>
            </p:nvSpPr>
            <p:spPr>
              <a:xfrm>
                <a:off x="-3372687" y="8822071"/>
                <a:ext cx="8811413" cy="4373995"/>
              </a:xfrm>
              <a:prstGeom prst="triangle">
                <a:avLst/>
              </a:prstGeom>
              <a:gradFill flip="none" rotWithShape="1">
                <a:gsLst>
                  <a:gs pos="54000">
                    <a:srgbClr val="0070C0"/>
                  </a:gs>
                  <a:gs pos="28000">
                    <a:srgbClr val="C8DDF0"/>
                  </a:gs>
                  <a:gs pos="78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16" name="Равнобедренный треугольник 515">
                <a:extLst>
                  <a:ext uri="{FF2B5EF4-FFF2-40B4-BE49-F238E27FC236}">
                    <a16:creationId xmlns:a16="http://schemas.microsoft.com/office/drawing/2014/main" id="{35B1F2B5-3A92-4634-9F02-19B06A200E14}"/>
                  </a:ext>
                </a:extLst>
              </p:cNvPr>
              <p:cNvSpPr/>
              <p:nvPr/>
            </p:nvSpPr>
            <p:spPr>
              <a:xfrm>
                <a:off x="-4211398" y="8531567"/>
                <a:ext cx="8811413" cy="4659499"/>
              </a:xfrm>
              <a:prstGeom prst="triangle">
                <a:avLst/>
              </a:prstGeom>
              <a:gradFill flip="none" rotWithShape="1">
                <a:gsLst>
                  <a:gs pos="46000">
                    <a:schemeClr val="accent5">
                      <a:lumMod val="75000"/>
                    </a:schemeClr>
                  </a:gs>
                  <a:gs pos="20000">
                    <a:srgbClr val="CDDEE9"/>
                  </a:gs>
                  <a:gs pos="69000">
                    <a:srgbClr val="002060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17" name="Равнобедренный треугольник 516">
                <a:extLst>
                  <a:ext uri="{FF2B5EF4-FFF2-40B4-BE49-F238E27FC236}">
                    <a16:creationId xmlns:a16="http://schemas.microsoft.com/office/drawing/2014/main" id="{F41170AC-1D31-4161-8ED6-3B3E8C5DEBAE}"/>
                  </a:ext>
                </a:extLst>
              </p:cNvPr>
              <p:cNvSpPr/>
              <p:nvPr/>
            </p:nvSpPr>
            <p:spPr>
              <a:xfrm>
                <a:off x="-6478561" y="8085184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39000">
                    <a:srgbClr val="6F8DB6"/>
                  </a:gs>
                  <a:gs pos="16000">
                    <a:schemeClr val="bg1">
                      <a:lumMod val="85000"/>
                    </a:schemeClr>
                  </a:gs>
                  <a:gs pos="77000">
                    <a:srgbClr val="002060"/>
                  </a:gs>
                  <a:gs pos="57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18" name="Равнобедренный треугольник 517">
                <a:extLst>
                  <a:ext uri="{FF2B5EF4-FFF2-40B4-BE49-F238E27FC236}">
                    <a16:creationId xmlns:a16="http://schemas.microsoft.com/office/drawing/2014/main" id="{F6F921AF-C022-49A3-8E32-458A8FCB8D23}"/>
                  </a:ext>
                </a:extLst>
              </p:cNvPr>
              <p:cNvSpPr/>
              <p:nvPr/>
            </p:nvSpPr>
            <p:spPr>
              <a:xfrm>
                <a:off x="-7120605" y="8101851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31000">
                    <a:srgbClr val="9CBCD2"/>
                  </a:gs>
                  <a:gs pos="48000">
                    <a:srgbClr val="2A6CA8"/>
                  </a:gs>
                  <a:gs pos="60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19" name="Равнобедренный треугольник 518">
                <a:extLst>
                  <a:ext uri="{FF2B5EF4-FFF2-40B4-BE49-F238E27FC236}">
                    <a16:creationId xmlns:a16="http://schemas.microsoft.com/office/drawing/2014/main" id="{B70CD77F-2736-4185-A316-6870F8B7CD88}"/>
                  </a:ext>
                </a:extLst>
              </p:cNvPr>
              <p:cNvSpPr/>
              <p:nvPr/>
            </p:nvSpPr>
            <p:spPr>
              <a:xfrm>
                <a:off x="-7888447" y="8050580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30000">
                    <a:srgbClr val="B7CFDF"/>
                  </a:gs>
                  <a:gs pos="44695">
                    <a:srgbClr val="00589A"/>
                  </a:gs>
                  <a:gs pos="65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79" name="Равнобедренный треугольник 478">
              <a:extLst>
                <a:ext uri="{FF2B5EF4-FFF2-40B4-BE49-F238E27FC236}">
                  <a16:creationId xmlns:a16="http://schemas.microsoft.com/office/drawing/2014/main" id="{59FF786B-F408-4006-AA22-A32DA088A47E}"/>
                </a:ext>
              </a:extLst>
            </p:cNvPr>
            <p:cNvSpPr/>
            <p:nvPr/>
          </p:nvSpPr>
          <p:spPr>
            <a:xfrm>
              <a:off x="7606514" y="-7706643"/>
              <a:ext cx="8612467" cy="4637010"/>
            </a:xfrm>
            <a:prstGeom prst="triangle">
              <a:avLst/>
            </a:prstGeom>
            <a:gradFill flip="none" rotWithShape="1">
              <a:gsLst>
                <a:gs pos="40000">
                  <a:srgbClr val="506F9E"/>
                </a:gs>
                <a:gs pos="28000">
                  <a:srgbClr val="7CF0E5"/>
                </a:gs>
                <a:gs pos="52000">
                  <a:srgbClr val="003778"/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F85CB2C-32A3-4C15-AE54-B1BD832FDD3E}"/>
              </a:ext>
            </a:extLst>
          </p:cNvPr>
          <p:cNvGrpSpPr/>
          <p:nvPr/>
        </p:nvGrpSpPr>
        <p:grpSpPr>
          <a:xfrm>
            <a:off x="-30611961" y="1404168"/>
            <a:ext cx="27939504" cy="5520515"/>
            <a:chOff x="-31129992" y="-8286948"/>
            <a:chExt cx="27939504" cy="5520515"/>
          </a:xfrm>
        </p:grpSpPr>
        <p:sp>
          <p:nvSpPr>
            <p:cNvPr id="477" name="Равнобедренный треугольник 476">
              <a:extLst>
                <a:ext uri="{FF2B5EF4-FFF2-40B4-BE49-F238E27FC236}">
                  <a16:creationId xmlns:a16="http://schemas.microsoft.com/office/drawing/2014/main" id="{C6266DF1-8CE2-4A29-B2C7-8BD2602008B2}"/>
                </a:ext>
              </a:extLst>
            </p:cNvPr>
            <p:cNvSpPr/>
            <p:nvPr/>
          </p:nvSpPr>
          <p:spPr>
            <a:xfrm>
              <a:off x="-16921581" y="-7898817"/>
              <a:ext cx="9575039" cy="5097780"/>
            </a:xfrm>
            <a:prstGeom prst="triangle">
              <a:avLst/>
            </a:prstGeom>
            <a:gradFill flip="none" rotWithShape="1">
              <a:gsLst>
                <a:gs pos="49000">
                  <a:srgbClr val="00938B"/>
                </a:gs>
                <a:gs pos="13617">
                  <a:srgbClr val="00EADF"/>
                </a:gs>
                <a:gs pos="77000">
                  <a:srgbClr val="077B70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0" name="Равнобедренный треугольник 479">
              <a:extLst>
                <a:ext uri="{FF2B5EF4-FFF2-40B4-BE49-F238E27FC236}">
                  <a16:creationId xmlns:a16="http://schemas.microsoft.com/office/drawing/2014/main" id="{1A686B64-D46E-4838-90B2-61B475913B77}"/>
                </a:ext>
              </a:extLst>
            </p:cNvPr>
            <p:cNvSpPr/>
            <p:nvPr/>
          </p:nvSpPr>
          <p:spPr>
            <a:xfrm>
              <a:off x="-13843007" y="-8286948"/>
              <a:ext cx="10652519" cy="5485911"/>
            </a:xfrm>
            <a:prstGeom prst="triangle">
              <a:avLst/>
            </a:prstGeom>
            <a:gradFill>
              <a:gsLst>
                <a:gs pos="67000">
                  <a:srgbClr val="00488A"/>
                </a:gs>
                <a:gs pos="36000">
                  <a:srgbClr val="11B1A3"/>
                </a:gs>
                <a:gs pos="15000">
                  <a:srgbClr val="37E5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1" name="Равнобедренный треугольник 480">
              <a:extLst>
                <a:ext uri="{FF2B5EF4-FFF2-40B4-BE49-F238E27FC236}">
                  <a16:creationId xmlns:a16="http://schemas.microsoft.com/office/drawing/2014/main" id="{F7E92D07-110B-4440-B96D-DFCC8FCDA0CE}"/>
                </a:ext>
              </a:extLst>
            </p:cNvPr>
            <p:cNvSpPr/>
            <p:nvPr/>
          </p:nvSpPr>
          <p:spPr>
            <a:xfrm>
              <a:off x="-12328240" y="-7160163"/>
              <a:ext cx="8811413" cy="4373995"/>
            </a:xfrm>
            <a:prstGeom prst="triangle">
              <a:avLst/>
            </a:prstGeom>
            <a:gradFill flip="none" rotWithShape="1">
              <a:gsLst>
                <a:gs pos="40000">
                  <a:srgbClr val="16B7A7"/>
                </a:gs>
                <a:gs pos="20000">
                  <a:srgbClr val="34FEEB"/>
                </a:gs>
                <a:gs pos="68000">
                  <a:srgbClr val="407BB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2" name="Равнобедренный треугольник 481">
              <a:extLst>
                <a:ext uri="{FF2B5EF4-FFF2-40B4-BE49-F238E27FC236}">
                  <a16:creationId xmlns:a16="http://schemas.microsoft.com/office/drawing/2014/main" id="{A120BA5F-A798-499E-8788-D4252EB70F26}"/>
                </a:ext>
              </a:extLst>
            </p:cNvPr>
            <p:cNvSpPr/>
            <p:nvPr/>
          </p:nvSpPr>
          <p:spPr>
            <a:xfrm>
              <a:off x="-13299788" y="-7471006"/>
              <a:ext cx="8811413" cy="4659499"/>
            </a:xfrm>
            <a:prstGeom prst="triangle">
              <a:avLst/>
            </a:prstGeom>
            <a:gradFill flip="none" rotWithShape="1">
              <a:gsLst>
                <a:gs pos="59000">
                  <a:srgbClr val="299CAB"/>
                </a:gs>
                <a:gs pos="46000">
                  <a:srgbClr val="00938B"/>
                </a:gs>
                <a:gs pos="21000">
                  <a:srgbClr val="19C2B5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3" name="Равнобедренный треугольник 482">
              <a:extLst>
                <a:ext uri="{FF2B5EF4-FFF2-40B4-BE49-F238E27FC236}">
                  <a16:creationId xmlns:a16="http://schemas.microsoft.com/office/drawing/2014/main" id="{CA090A6D-C435-45B0-A02D-5137BF968EB2}"/>
                </a:ext>
              </a:extLst>
            </p:cNvPr>
            <p:cNvSpPr/>
            <p:nvPr/>
          </p:nvSpPr>
          <p:spPr>
            <a:xfrm>
              <a:off x="-15511695" y="-7864213"/>
              <a:ext cx="9575039" cy="5097780"/>
            </a:xfrm>
            <a:prstGeom prst="triangle">
              <a:avLst/>
            </a:prstGeom>
            <a:gradFill flip="none" rotWithShape="1">
              <a:gsLst>
                <a:gs pos="54000">
                  <a:srgbClr val="00706D"/>
                </a:gs>
                <a:gs pos="11000">
                  <a:srgbClr val="19C2B5"/>
                </a:gs>
                <a:gs pos="35000">
                  <a:srgbClr val="0BA79D"/>
                </a:gs>
              </a:gsLst>
              <a:lin ang="7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4" name="Равнобедренный треугольник 483">
              <a:extLst>
                <a:ext uri="{FF2B5EF4-FFF2-40B4-BE49-F238E27FC236}">
                  <a16:creationId xmlns:a16="http://schemas.microsoft.com/office/drawing/2014/main" id="{DC3EF372-F601-4609-880F-07EC4FE54211}"/>
                </a:ext>
              </a:extLst>
            </p:cNvPr>
            <p:cNvSpPr/>
            <p:nvPr/>
          </p:nvSpPr>
          <p:spPr>
            <a:xfrm>
              <a:off x="-16153739" y="-7847546"/>
              <a:ext cx="9575039" cy="5064446"/>
            </a:xfrm>
            <a:prstGeom prst="triangle">
              <a:avLst/>
            </a:prstGeom>
            <a:gradFill flip="none" rotWithShape="1">
              <a:gsLst>
                <a:gs pos="74000">
                  <a:srgbClr val="007877"/>
                </a:gs>
                <a:gs pos="46000">
                  <a:srgbClr val="008986"/>
                </a:gs>
                <a:gs pos="12000">
                  <a:srgbClr val="01BFB6"/>
                </a:gs>
              </a:gsLst>
              <a:lin ang="6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5" name="Равнобедренный треугольник 484">
              <a:extLst>
                <a:ext uri="{FF2B5EF4-FFF2-40B4-BE49-F238E27FC236}">
                  <a16:creationId xmlns:a16="http://schemas.microsoft.com/office/drawing/2014/main" id="{96DCA898-3E10-48DA-8746-666B8E628A03}"/>
                </a:ext>
              </a:extLst>
            </p:cNvPr>
            <p:cNvSpPr/>
            <p:nvPr/>
          </p:nvSpPr>
          <p:spPr>
            <a:xfrm>
              <a:off x="-22438408" y="-6448151"/>
              <a:ext cx="6769917" cy="3647114"/>
            </a:xfrm>
            <a:prstGeom prst="triangle">
              <a:avLst/>
            </a:prstGeom>
            <a:gradFill flip="none" rotWithShape="1">
              <a:gsLst>
                <a:gs pos="20000">
                  <a:srgbClr val="00EADF"/>
                </a:gs>
                <a:gs pos="47000">
                  <a:srgbClr val="15B3A4"/>
                </a:gs>
                <a:gs pos="75000">
                  <a:srgbClr val="00706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6" name="Равнобедренный треугольник 485">
              <a:extLst>
                <a:ext uri="{FF2B5EF4-FFF2-40B4-BE49-F238E27FC236}">
                  <a16:creationId xmlns:a16="http://schemas.microsoft.com/office/drawing/2014/main" id="{824AF665-C718-4EC3-89D6-CB9AFD9F7D78}"/>
                </a:ext>
              </a:extLst>
            </p:cNvPr>
            <p:cNvSpPr/>
            <p:nvPr/>
          </p:nvSpPr>
          <p:spPr>
            <a:xfrm>
              <a:off x="-23921645" y="-6604710"/>
              <a:ext cx="7328469" cy="3813833"/>
            </a:xfrm>
            <a:prstGeom prst="triangle">
              <a:avLst/>
            </a:prstGeom>
            <a:gradFill flip="none" rotWithShape="1">
              <a:gsLst>
                <a:gs pos="18000">
                  <a:srgbClr val="19DDCA"/>
                </a:gs>
                <a:gs pos="47000">
                  <a:srgbClr val="17BAAD"/>
                </a:gs>
                <a:gs pos="70000">
                  <a:srgbClr val="00706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7" name="Равнобедренный треугольник 486">
              <a:extLst>
                <a:ext uri="{FF2B5EF4-FFF2-40B4-BE49-F238E27FC236}">
                  <a16:creationId xmlns:a16="http://schemas.microsoft.com/office/drawing/2014/main" id="{15914A22-87BE-4988-848B-D47AAF74EBA6}"/>
                </a:ext>
              </a:extLst>
            </p:cNvPr>
            <p:cNvSpPr/>
            <p:nvPr/>
          </p:nvSpPr>
          <p:spPr>
            <a:xfrm>
              <a:off x="-20365328" y="-6939956"/>
              <a:ext cx="7868875" cy="4138919"/>
            </a:xfrm>
            <a:prstGeom prst="triangle">
              <a:avLst/>
            </a:prstGeom>
            <a:gradFill flip="none" rotWithShape="1">
              <a:gsLst>
                <a:gs pos="43000">
                  <a:srgbClr val="16B3A8"/>
                </a:gs>
                <a:gs pos="73000">
                  <a:srgbClr val="00A4A0"/>
                </a:gs>
                <a:gs pos="19000">
                  <a:srgbClr val="25E3D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8" name="Равнобедренный треугольник 487">
              <a:extLst>
                <a:ext uri="{FF2B5EF4-FFF2-40B4-BE49-F238E27FC236}">
                  <a16:creationId xmlns:a16="http://schemas.microsoft.com/office/drawing/2014/main" id="{329315A1-E5EC-4756-AAC7-DBF4C4E51AF2}"/>
                </a:ext>
              </a:extLst>
            </p:cNvPr>
            <p:cNvSpPr/>
            <p:nvPr/>
          </p:nvSpPr>
          <p:spPr>
            <a:xfrm>
              <a:off x="-19188261" y="-7443127"/>
              <a:ext cx="9056153" cy="4649710"/>
            </a:xfrm>
            <a:prstGeom prst="triangle">
              <a:avLst/>
            </a:prstGeom>
            <a:gradFill flip="none" rotWithShape="1">
              <a:gsLst>
                <a:gs pos="64000">
                  <a:srgbClr val="099187"/>
                </a:gs>
                <a:gs pos="45000">
                  <a:srgbClr val="0EAFA3"/>
                </a:gs>
                <a:gs pos="20000">
                  <a:srgbClr val="00EADF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9" name="Равнобедренный треугольник 488">
              <a:extLst>
                <a:ext uri="{FF2B5EF4-FFF2-40B4-BE49-F238E27FC236}">
                  <a16:creationId xmlns:a16="http://schemas.microsoft.com/office/drawing/2014/main" id="{B8C57F93-4909-4473-B4CB-0E0E697D61FC}"/>
                </a:ext>
              </a:extLst>
            </p:cNvPr>
            <p:cNvSpPr/>
            <p:nvPr/>
          </p:nvSpPr>
          <p:spPr>
            <a:xfrm>
              <a:off x="-25954019" y="-7438047"/>
              <a:ext cx="8612467" cy="4637010"/>
            </a:xfrm>
            <a:prstGeom prst="triangle">
              <a:avLst/>
            </a:prstGeom>
            <a:gradFill flip="none" rotWithShape="1">
              <a:gsLst>
                <a:gs pos="21000">
                  <a:srgbClr val="6EECE3"/>
                </a:gs>
                <a:gs pos="60000">
                  <a:srgbClr val="14B2A4"/>
                </a:gs>
                <a:gs pos="79000">
                  <a:srgbClr val="00868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90" name="Равнобедренный треугольник 489">
              <a:extLst>
                <a:ext uri="{FF2B5EF4-FFF2-40B4-BE49-F238E27FC236}">
                  <a16:creationId xmlns:a16="http://schemas.microsoft.com/office/drawing/2014/main" id="{F072B64E-C3E8-4F9F-924B-00F4FF92BFDD}"/>
                </a:ext>
              </a:extLst>
            </p:cNvPr>
            <p:cNvSpPr/>
            <p:nvPr/>
          </p:nvSpPr>
          <p:spPr>
            <a:xfrm>
              <a:off x="-28819260" y="-8286948"/>
              <a:ext cx="10652519" cy="5485911"/>
            </a:xfrm>
            <a:prstGeom prst="triangle">
              <a:avLst/>
            </a:prstGeom>
            <a:gradFill>
              <a:gsLst>
                <a:gs pos="81000">
                  <a:srgbClr val="008E8B"/>
                </a:gs>
                <a:gs pos="65000">
                  <a:srgbClr val="11B1A3"/>
                </a:gs>
                <a:gs pos="42000">
                  <a:srgbClr val="37E5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91" name="Равнобедренный треугольник 490">
              <a:extLst>
                <a:ext uri="{FF2B5EF4-FFF2-40B4-BE49-F238E27FC236}">
                  <a16:creationId xmlns:a16="http://schemas.microsoft.com/office/drawing/2014/main" id="{AF2B2E97-F345-4BD1-9F1E-06ED36394B34}"/>
                </a:ext>
              </a:extLst>
            </p:cNvPr>
            <p:cNvSpPr/>
            <p:nvPr/>
          </p:nvSpPr>
          <p:spPr>
            <a:xfrm>
              <a:off x="-17599481" y="-7156168"/>
              <a:ext cx="8239425" cy="4358755"/>
            </a:xfrm>
            <a:prstGeom prst="triangle">
              <a:avLst/>
            </a:prstGeom>
            <a:gradFill flip="none" rotWithShape="1">
              <a:gsLst>
                <a:gs pos="43000">
                  <a:srgbClr val="049588"/>
                </a:gs>
                <a:gs pos="66000">
                  <a:srgbClr val="048A7D"/>
                </a:gs>
                <a:gs pos="23000">
                  <a:srgbClr val="00EADF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92" name="Равнобедренный треугольник 491">
              <a:extLst>
                <a:ext uri="{FF2B5EF4-FFF2-40B4-BE49-F238E27FC236}">
                  <a16:creationId xmlns:a16="http://schemas.microsoft.com/office/drawing/2014/main" id="{F2877468-98B8-4E32-B0EC-C30FC4A7BA48}"/>
                </a:ext>
              </a:extLst>
            </p:cNvPr>
            <p:cNvSpPr/>
            <p:nvPr/>
          </p:nvSpPr>
          <p:spPr>
            <a:xfrm>
              <a:off x="-27304493" y="-7160163"/>
              <a:ext cx="8811413" cy="4373995"/>
            </a:xfrm>
            <a:prstGeom prst="triangle">
              <a:avLst/>
            </a:prstGeom>
            <a:gradFill flip="none" rotWithShape="1">
              <a:gsLst>
                <a:gs pos="34000">
                  <a:srgbClr val="16B7A7"/>
                </a:gs>
                <a:gs pos="77000">
                  <a:srgbClr val="008E8B"/>
                </a:gs>
                <a:gs pos="14000">
                  <a:srgbClr val="00EADF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93" name="Равнобедренный треугольник 492">
              <a:extLst>
                <a:ext uri="{FF2B5EF4-FFF2-40B4-BE49-F238E27FC236}">
                  <a16:creationId xmlns:a16="http://schemas.microsoft.com/office/drawing/2014/main" id="{49759041-B278-47B9-9123-66F6F8364D1D}"/>
                </a:ext>
              </a:extLst>
            </p:cNvPr>
            <p:cNvSpPr/>
            <p:nvPr/>
          </p:nvSpPr>
          <p:spPr>
            <a:xfrm>
              <a:off x="-28241085" y="-7472123"/>
              <a:ext cx="8811413" cy="4659499"/>
            </a:xfrm>
            <a:prstGeom prst="triangle">
              <a:avLst/>
            </a:prstGeom>
            <a:gradFill flip="none" rotWithShape="1">
              <a:gsLst>
                <a:gs pos="51000">
                  <a:srgbClr val="02958D"/>
                </a:gs>
                <a:gs pos="72000">
                  <a:srgbClr val="00938B"/>
                </a:gs>
                <a:gs pos="25000">
                  <a:srgbClr val="1CDED0"/>
                </a:gs>
              </a:gsLst>
              <a:lin ang="7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94" name="Равнобедренный треугольник 493">
              <a:extLst>
                <a:ext uri="{FF2B5EF4-FFF2-40B4-BE49-F238E27FC236}">
                  <a16:creationId xmlns:a16="http://schemas.microsoft.com/office/drawing/2014/main" id="{0E9A4672-DB2E-4B42-AFAA-3089259E7ED0}"/>
                </a:ext>
              </a:extLst>
            </p:cNvPr>
            <p:cNvSpPr/>
            <p:nvPr/>
          </p:nvSpPr>
          <p:spPr>
            <a:xfrm>
              <a:off x="-30487948" y="-7864213"/>
              <a:ext cx="9575039" cy="5097780"/>
            </a:xfrm>
            <a:prstGeom prst="triangle">
              <a:avLst/>
            </a:prstGeom>
            <a:gradFill flip="none" rotWithShape="1">
              <a:gsLst>
                <a:gs pos="57000">
                  <a:srgbClr val="007D7A"/>
                </a:gs>
                <a:gs pos="15000">
                  <a:srgbClr val="1CDED0"/>
                </a:gs>
                <a:gs pos="36000">
                  <a:srgbClr val="0BA79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5" name="Равнобедренный треугольник 494">
              <a:extLst>
                <a:ext uri="{FF2B5EF4-FFF2-40B4-BE49-F238E27FC236}">
                  <a16:creationId xmlns:a16="http://schemas.microsoft.com/office/drawing/2014/main" id="{7448DB26-9E35-4A83-ABAF-1023A1287EF1}"/>
                </a:ext>
              </a:extLst>
            </p:cNvPr>
            <p:cNvSpPr/>
            <p:nvPr/>
          </p:nvSpPr>
          <p:spPr>
            <a:xfrm>
              <a:off x="-31129992" y="-7847546"/>
              <a:ext cx="9575039" cy="5064446"/>
            </a:xfrm>
            <a:prstGeom prst="triangle">
              <a:avLst/>
            </a:prstGeom>
            <a:gradFill flip="none" rotWithShape="1">
              <a:gsLst>
                <a:gs pos="44000">
                  <a:srgbClr val="009E9A"/>
                </a:gs>
                <a:gs pos="69000">
                  <a:srgbClr val="007877"/>
                </a:gs>
                <a:gs pos="23000">
                  <a:srgbClr val="0DDDCE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D026FB5-865F-446F-9B0E-FE0FBD8991E1}"/>
              </a:ext>
            </a:extLst>
          </p:cNvPr>
          <p:cNvGrpSpPr/>
          <p:nvPr/>
        </p:nvGrpSpPr>
        <p:grpSpPr>
          <a:xfrm>
            <a:off x="1694684" y="1162458"/>
            <a:ext cx="8509000" cy="4445000"/>
            <a:chOff x="1861987" y="1380929"/>
            <a:chExt cx="8509000" cy="4445000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BB1535D3-DCF0-4D50-B8AF-AEA7D2E518D4}"/>
                </a:ext>
              </a:extLst>
            </p:cNvPr>
            <p:cNvSpPr/>
            <p:nvPr/>
          </p:nvSpPr>
          <p:spPr>
            <a:xfrm>
              <a:off x="1861987" y="1380929"/>
              <a:ext cx="8509000" cy="4445000"/>
            </a:xfrm>
            <a:prstGeom prst="roundRect">
              <a:avLst>
                <a:gd name="adj" fmla="val 6953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FAA882D9-00F7-44F0-A75E-10DA2F256AFB}"/>
                </a:ext>
              </a:extLst>
            </p:cNvPr>
            <p:cNvGrpSpPr/>
            <p:nvPr/>
          </p:nvGrpSpPr>
          <p:grpSpPr>
            <a:xfrm>
              <a:off x="2296961" y="1568434"/>
              <a:ext cx="7598078" cy="3482327"/>
              <a:chOff x="2296961" y="956876"/>
              <a:chExt cx="7598078" cy="348232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FEA0B7-8F67-42DF-A2D4-5E6C775AEF0E}"/>
                  </a:ext>
                </a:extLst>
              </p:cNvPr>
              <p:cNvSpPr txBox="1"/>
              <p:nvPr/>
            </p:nvSpPr>
            <p:spPr>
              <a:xfrm>
                <a:off x="2296961" y="956876"/>
                <a:ext cx="7598078" cy="2231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900" dirty="0">
                    <a:solidFill>
                      <a:schemeClr val="bg1"/>
                    </a:solidFill>
                    <a:latin typeface="Brush Script MT" panose="03060802040406070304" pitchFamily="66" charset="0"/>
                  </a:rPr>
                  <a:t>MAY.ME</a:t>
                </a:r>
                <a:endParaRPr lang="ru-RU" sz="139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B5458A-2CF7-4F15-888F-8A88831CD8C7}"/>
                  </a:ext>
                </a:extLst>
              </p:cNvPr>
              <p:cNvSpPr txBox="1"/>
              <p:nvPr/>
            </p:nvSpPr>
            <p:spPr>
              <a:xfrm>
                <a:off x="3695700" y="3915983"/>
                <a:ext cx="480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8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Запорожская область</a:t>
                </a:r>
              </a:p>
            </p:txBody>
          </p:sp>
        </p:grpSp>
      </p:grpSp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6A912C6F-B70B-48F0-A50C-9E20A75C62B9}"/>
              </a:ext>
            </a:extLst>
          </p:cNvPr>
          <p:cNvGrpSpPr/>
          <p:nvPr/>
        </p:nvGrpSpPr>
        <p:grpSpPr>
          <a:xfrm>
            <a:off x="414344" y="442964"/>
            <a:ext cx="10867097" cy="2243788"/>
            <a:chOff x="46667" y="27122"/>
            <a:chExt cx="10867097" cy="2243788"/>
          </a:xfrm>
        </p:grpSpPr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BF3B206F-8780-4B4C-90EE-CB6A00A9618D}"/>
                </a:ext>
              </a:extLst>
            </p:cNvPr>
            <p:cNvSpPr/>
            <p:nvPr/>
          </p:nvSpPr>
          <p:spPr>
            <a:xfrm flipH="1">
              <a:off x="4490873" y="2151275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4EA33894-74C0-48DE-BB0D-AA18479C336A}"/>
                </a:ext>
              </a:extLst>
            </p:cNvPr>
            <p:cNvSpPr/>
            <p:nvPr/>
          </p:nvSpPr>
          <p:spPr>
            <a:xfrm flipH="1">
              <a:off x="6316141" y="2127227"/>
              <a:ext cx="45720" cy="43200"/>
            </a:xfrm>
            <a:prstGeom prst="ellipse">
              <a:avLst/>
            </a:prstGeom>
            <a:solidFill>
              <a:srgbClr val="E9F1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34998504-2300-4E70-8B74-026C9C0FFDD3}"/>
                </a:ext>
              </a:extLst>
            </p:cNvPr>
            <p:cNvSpPr/>
            <p:nvPr/>
          </p:nvSpPr>
          <p:spPr>
            <a:xfrm flipH="1">
              <a:off x="7019525" y="1082199"/>
              <a:ext cx="45720" cy="43200"/>
            </a:xfrm>
            <a:prstGeom prst="ellipse">
              <a:avLst/>
            </a:prstGeom>
            <a:solidFill>
              <a:srgbClr val="E9F1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BAF21EA2-5F62-43AF-94B2-C16B602E526F}"/>
                </a:ext>
              </a:extLst>
            </p:cNvPr>
            <p:cNvSpPr/>
            <p:nvPr/>
          </p:nvSpPr>
          <p:spPr>
            <a:xfrm flipH="1">
              <a:off x="9019147" y="1353504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E642D03D-DFE1-4946-B6BF-165C9A45C710}"/>
                </a:ext>
              </a:extLst>
            </p:cNvPr>
            <p:cNvSpPr/>
            <p:nvPr/>
          </p:nvSpPr>
          <p:spPr>
            <a:xfrm flipH="1">
              <a:off x="9320598" y="1162585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F7696FB7-3B37-44E3-8FAD-53246BA27304}"/>
                </a:ext>
              </a:extLst>
            </p:cNvPr>
            <p:cNvSpPr/>
            <p:nvPr/>
          </p:nvSpPr>
          <p:spPr>
            <a:xfrm flipH="1">
              <a:off x="10717319" y="2227710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0D4E7B2A-149E-4669-AE42-510F710827F6}"/>
                </a:ext>
              </a:extLst>
            </p:cNvPr>
            <p:cNvSpPr/>
            <p:nvPr/>
          </p:nvSpPr>
          <p:spPr>
            <a:xfrm flipH="1">
              <a:off x="10576642" y="1001812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197BB49E-51B8-4627-B5D7-E313C59C7590}"/>
                </a:ext>
              </a:extLst>
            </p:cNvPr>
            <p:cNvSpPr/>
            <p:nvPr/>
          </p:nvSpPr>
          <p:spPr>
            <a:xfrm flipH="1">
              <a:off x="10868044" y="268282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5C66A526-ED5C-4DD2-91C5-54D07FEDFF4A}"/>
                </a:ext>
              </a:extLst>
            </p:cNvPr>
            <p:cNvSpPr/>
            <p:nvPr/>
          </p:nvSpPr>
          <p:spPr>
            <a:xfrm flipH="1">
              <a:off x="5261063" y="1102295"/>
              <a:ext cx="45720" cy="43200"/>
            </a:xfrm>
            <a:prstGeom prst="ellipse">
              <a:avLst/>
            </a:prstGeom>
            <a:solidFill>
              <a:srgbClr val="E9F1F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5CBDAB6B-A971-4CBE-9F24-1BBCD85B57CB}"/>
                </a:ext>
              </a:extLst>
            </p:cNvPr>
            <p:cNvSpPr/>
            <p:nvPr/>
          </p:nvSpPr>
          <p:spPr>
            <a:xfrm flipH="1">
              <a:off x="5100290" y="790796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FF5E6C78-9E17-44DB-A378-EBC80531782C}"/>
                </a:ext>
              </a:extLst>
            </p:cNvPr>
            <p:cNvSpPr/>
            <p:nvPr/>
          </p:nvSpPr>
          <p:spPr>
            <a:xfrm flipH="1">
              <a:off x="5954400" y="97460"/>
              <a:ext cx="45720" cy="43200"/>
            </a:xfrm>
            <a:prstGeom prst="ellipse">
              <a:avLst/>
            </a:prstGeom>
            <a:solidFill>
              <a:srgbClr val="E9F1F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Овал 160">
              <a:extLst>
                <a:ext uri="{FF2B5EF4-FFF2-40B4-BE49-F238E27FC236}">
                  <a16:creationId xmlns:a16="http://schemas.microsoft.com/office/drawing/2014/main" id="{8D55BBB6-82AD-4652-9046-DB60D61BFB1A}"/>
                </a:ext>
              </a:extLst>
            </p:cNvPr>
            <p:cNvSpPr/>
            <p:nvPr/>
          </p:nvSpPr>
          <p:spPr>
            <a:xfrm flipH="1">
              <a:off x="5884062" y="27122"/>
              <a:ext cx="45720" cy="43200"/>
            </a:xfrm>
            <a:prstGeom prst="ellipse">
              <a:avLst/>
            </a:prstGeom>
            <a:solidFill>
              <a:srgbClr val="E9F1F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Овал 161">
              <a:extLst>
                <a:ext uri="{FF2B5EF4-FFF2-40B4-BE49-F238E27FC236}">
                  <a16:creationId xmlns:a16="http://schemas.microsoft.com/office/drawing/2014/main" id="{89BEA1B6-84FF-474A-B367-3EFDC4238208}"/>
                </a:ext>
              </a:extLst>
            </p:cNvPr>
            <p:cNvSpPr/>
            <p:nvPr/>
          </p:nvSpPr>
          <p:spPr>
            <a:xfrm flipH="1">
              <a:off x="3974875" y="1383649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id="{3CA6770D-B4FB-4465-AC93-7EC82BFADED9}"/>
                </a:ext>
              </a:extLst>
            </p:cNvPr>
            <p:cNvSpPr/>
            <p:nvPr/>
          </p:nvSpPr>
          <p:spPr>
            <a:xfrm flipH="1">
              <a:off x="4025116" y="47218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9E60583D-FDC3-489D-B8DC-25ECE749C116}"/>
                </a:ext>
              </a:extLst>
            </p:cNvPr>
            <p:cNvSpPr/>
            <p:nvPr/>
          </p:nvSpPr>
          <p:spPr>
            <a:xfrm flipH="1">
              <a:off x="2447526" y="529539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8302E7AB-A084-478F-829D-F12F6C256343}"/>
                </a:ext>
              </a:extLst>
            </p:cNvPr>
            <p:cNvSpPr/>
            <p:nvPr/>
          </p:nvSpPr>
          <p:spPr>
            <a:xfrm flipH="1">
              <a:off x="1945108" y="981716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6" name="Овал 165">
              <a:extLst>
                <a:ext uri="{FF2B5EF4-FFF2-40B4-BE49-F238E27FC236}">
                  <a16:creationId xmlns:a16="http://schemas.microsoft.com/office/drawing/2014/main" id="{22079E0E-E1CD-4F1D-BC49-85FD9AFAE483}"/>
                </a:ext>
              </a:extLst>
            </p:cNvPr>
            <p:cNvSpPr/>
            <p:nvPr/>
          </p:nvSpPr>
          <p:spPr>
            <a:xfrm flipH="1">
              <a:off x="1412545" y="107509"/>
              <a:ext cx="45720" cy="43200"/>
            </a:xfrm>
            <a:prstGeom prst="ellipse">
              <a:avLst/>
            </a:prstGeom>
            <a:solidFill>
              <a:srgbClr val="E9F1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B22D99C4-7FB5-471A-A0E6-78CED2F48125}"/>
                </a:ext>
              </a:extLst>
            </p:cNvPr>
            <p:cNvSpPr/>
            <p:nvPr/>
          </p:nvSpPr>
          <p:spPr>
            <a:xfrm flipH="1">
              <a:off x="46667" y="539169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3" name="Группа 202">
            <a:extLst>
              <a:ext uri="{FF2B5EF4-FFF2-40B4-BE49-F238E27FC236}">
                <a16:creationId xmlns:a16="http://schemas.microsoft.com/office/drawing/2014/main" id="{A069655D-D71E-4B6C-81AA-3266507682CD}"/>
              </a:ext>
            </a:extLst>
          </p:cNvPr>
          <p:cNvGrpSpPr/>
          <p:nvPr/>
        </p:nvGrpSpPr>
        <p:grpSpPr>
          <a:xfrm>
            <a:off x="-9783253" y="442964"/>
            <a:ext cx="4645659" cy="5822249"/>
            <a:chOff x="553200" y="512400"/>
            <a:chExt cx="4645659" cy="5822249"/>
          </a:xfrm>
        </p:grpSpPr>
        <p:grpSp>
          <p:nvGrpSpPr>
            <p:cNvPr id="204" name="Группа 203">
              <a:extLst>
                <a:ext uri="{FF2B5EF4-FFF2-40B4-BE49-F238E27FC236}">
                  <a16:creationId xmlns:a16="http://schemas.microsoft.com/office/drawing/2014/main" id="{95542241-12C6-44CF-9621-1702C37A3414}"/>
                </a:ext>
              </a:extLst>
            </p:cNvPr>
            <p:cNvGrpSpPr/>
            <p:nvPr/>
          </p:nvGrpSpPr>
          <p:grpSpPr>
            <a:xfrm>
              <a:off x="553200" y="512400"/>
              <a:ext cx="4645659" cy="5822249"/>
              <a:chOff x="553200" y="512400"/>
              <a:chExt cx="4645659" cy="5822249"/>
            </a:xfrm>
          </p:grpSpPr>
          <p:grpSp>
            <p:nvGrpSpPr>
              <p:cNvPr id="211" name="Группа 210">
                <a:extLst>
                  <a:ext uri="{FF2B5EF4-FFF2-40B4-BE49-F238E27FC236}">
                    <a16:creationId xmlns:a16="http://schemas.microsoft.com/office/drawing/2014/main" id="{5421A2DE-7C42-452F-851C-5CB9BD0D7F1F}"/>
                  </a:ext>
                </a:extLst>
              </p:cNvPr>
              <p:cNvGrpSpPr/>
              <p:nvPr/>
            </p:nvGrpSpPr>
            <p:grpSpPr>
              <a:xfrm>
                <a:off x="553200" y="512400"/>
                <a:ext cx="4516835" cy="5822249"/>
                <a:chOff x="400800" y="360000"/>
                <a:chExt cx="5348507" cy="6138000"/>
              </a:xfrm>
            </p:grpSpPr>
            <p:sp>
              <p:nvSpPr>
                <p:cNvPr id="221" name="Прямоугольник: скругленные углы 220">
                  <a:extLst>
                    <a:ext uri="{FF2B5EF4-FFF2-40B4-BE49-F238E27FC236}">
                      <a16:creationId xmlns:a16="http://schemas.microsoft.com/office/drawing/2014/main" id="{754CE855-3DAE-4B26-9492-76A38D1B5B02}"/>
                    </a:ext>
                  </a:extLst>
                </p:cNvPr>
                <p:cNvSpPr/>
                <p:nvPr/>
              </p:nvSpPr>
              <p:spPr>
                <a:xfrm>
                  <a:off x="400800" y="360000"/>
                  <a:ext cx="5348507" cy="6138000"/>
                </a:xfrm>
                <a:prstGeom prst="roundRect">
                  <a:avLst>
                    <a:gd name="adj" fmla="val 6953"/>
                  </a:avLst>
                </a:prstGeom>
                <a:solidFill>
                  <a:schemeClr val="tx1">
                    <a:alpha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E6B9924C-4379-4016-A61E-49EFC4D7B4A9}"/>
                    </a:ext>
                  </a:extLst>
                </p:cNvPr>
                <p:cNvSpPr txBox="1"/>
                <p:nvPr/>
              </p:nvSpPr>
              <p:spPr>
                <a:xfrm>
                  <a:off x="562047" y="659956"/>
                  <a:ext cx="5103360" cy="681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3600" dirty="0">
                      <a:solidFill>
                        <a:schemeClr val="bg1"/>
                      </a:solidFill>
                      <a:latin typeface="Comic Sans MS" panose="030F0702030302020204" pitchFamily="66" charset="0"/>
                    </a:rPr>
                    <a:t>ПРОБЛЕМАТИКА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872BAF1E-0DFF-46C3-9CE1-7A5287311A3F}"/>
                    </a:ext>
                  </a:extLst>
                </p:cNvPr>
                <p:cNvSpPr txBox="1"/>
                <p:nvPr/>
              </p:nvSpPr>
              <p:spPr>
                <a:xfrm>
                  <a:off x="995407" y="1353406"/>
                  <a:ext cx="40857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600" dirty="0">
                      <a:solidFill>
                        <a:schemeClr val="bg1"/>
                      </a:solidFill>
                    </a:rPr>
                    <a:t>Отсутствие единого, общедоступного ресурса создает ряд проблем:</a:t>
                  </a:r>
                </a:p>
              </p:txBody>
            </p:sp>
          </p:grpSp>
          <p:grpSp>
            <p:nvGrpSpPr>
              <p:cNvPr id="212" name="Группа 211">
                <a:extLst>
                  <a:ext uri="{FF2B5EF4-FFF2-40B4-BE49-F238E27FC236}">
                    <a16:creationId xmlns:a16="http://schemas.microsoft.com/office/drawing/2014/main" id="{80B82DC7-41DC-4CDB-9DE1-022779BD3C00}"/>
                  </a:ext>
                </a:extLst>
              </p:cNvPr>
              <p:cNvGrpSpPr/>
              <p:nvPr/>
            </p:nvGrpSpPr>
            <p:grpSpPr>
              <a:xfrm>
                <a:off x="1154446" y="4032585"/>
                <a:ext cx="4044413" cy="586498"/>
                <a:chOff x="995407" y="4103962"/>
                <a:chExt cx="4044413" cy="586498"/>
              </a:xfrm>
            </p:grpSpPr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E1FC42D-E978-4E25-A8BF-3562CBA76F3F}"/>
                    </a:ext>
                  </a:extLst>
                </p:cNvPr>
                <p:cNvSpPr txBox="1"/>
                <p:nvPr/>
              </p:nvSpPr>
              <p:spPr>
                <a:xfrm>
                  <a:off x="1422338" y="4105685"/>
                  <a:ext cx="3617482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0" i="0" dirty="0">
                      <a:solidFill>
                        <a:srgbClr val="FFFFFF"/>
                      </a:solidFill>
                      <a:effectLst/>
                      <a:latin typeface="system-ui"/>
                    </a:rPr>
                    <a:t>Сложности координации между участниками</a:t>
                  </a:r>
                  <a:endParaRPr lang="ru-RU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220" name="Рисунок 219">
                  <a:extLst>
                    <a:ext uri="{FF2B5EF4-FFF2-40B4-BE49-F238E27FC236}">
                      <a16:creationId xmlns:a16="http://schemas.microsoft.com/office/drawing/2014/main" id="{D0D8DD4B-215D-40A0-B5A4-7863757E96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5407" y="4103962"/>
                  <a:ext cx="342000" cy="342000"/>
                </a:xfrm>
                <a:prstGeom prst="rect">
                  <a:avLst/>
                </a:prstGeom>
              </p:spPr>
            </p:pic>
          </p:grpSp>
          <p:grpSp>
            <p:nvGrpSpPr>
              <p:cNvPr id="213" name="Группа 212">
                <a:extLst>
                  <a:ext uri="{FF2B5EF4-FFF2-40B4-BE49-F238E27FC236}">
                    <a16:creationId xmlns:a16="http://schemas.microsoft.com/office/drawing/2014/main" id="{CDF9D257-F007-4BA2-AC4E-43C326928795}"/>
                  </a:ext>
                </a:extLst>
              </p:cNvPr>
              <p:cNvGrpSpPr/>
              <p:nvPr/>
            </p:nvGrpSpPr>
            <p:grpSpPr>
              <a:xfrm>
                <a:off x="1148032" y="5723244"/>
                <a:ext cx="3790369" cy="378750"/>
                <a:chOff x="1208813" y="5723469"/>
                <a:chExt cx="3790369" cy="378750"/>
              </a:xfrm>
            </p:grpSpPr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87D588BE-5973-4DBD-B204-C1CDB230C6F4}"/>
                    </a:ext>
                  </a:extLst>
                </p:cNvPr>
                <p:cNvSpPr txBox="1"/>
                <p:nvPr/>
              </p:nvSpPr>
              <p:spPr>
                <a:xfrm>
                  <a:off x="1573522" y="5763665"/>
                  <a:ext cx="342566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1600" dirty="0">
                      <a:solidFill>
                        <a:srgbClr val="FFFFFF"/>
                      </a:solidFill>
                      <a:latin typeface="system-ui"/>
                    </a:rPr>
                    <a:t>Ручной учёт данных</a:t>
                  </a:r>
                  <a:endParaRPr lang="ru-RU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218" name="Рисунок 217">
                  <a:extLst>
                    <a:ext uri="{FF2B5EF4-FFF2-40B4-BE49-F238E27FC236}">
                      <a16:creationId xmlns:a16="http://schemas.microsoft.com/office/drawing/2014/main" id="{8AB73CAB-048C-4E86-8902-303ADB055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08813" y="5723469"/>
                  <a:ext cx="324643" cy="378750"/>
                </a:xfrm>
                <a:prstGeom prst="rect">
                  <a:avLst/>
                </a:prstGeom>
              </p:spPr>
            </p:pic>
          </p:grpSp>
          <p:grpSp>
            <p:nvGrpSpPr>
              <p:cNvPr id="214" name="Группа 213">
                <a:extLst>
                  <a:ext uri="{FF2B5EF4-FFF2-40B4-BE49-F238E27FC236}">
                    <a16:creationId xmlns:a16="http://schemas.microsoft.com/office/drawing/2014/main" id="{73F336BB-9ECD-4451-94E8-519D68C5E847}"/>
                  </a:ext>
                </a:extLst>
              </p:cNvPr>
              <p:cNvGrpSpPr/>
              <p:nvPr/>
            </p:nvGrpSpPr>
            <p:grpSpPr>
              <a:xfrm>
                <a:off x="1087003" y="4845041"/>
                <a:ext cx="3913889" cy="463001"/>
                <a:chOff x="1087102" y="4928875"/>
                <a:chExt cx="3913889" cy="463001"/>
              </a:xfrm>
            </p:grpSpPr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05018DBB-0887-4854-9E93-1986AFF276F0}"/>
                    </a:ext>
                  </a:extLst>
                </p:cNvPr>
                <p:cNvSpPr txBox="1"/>
                <p:nvPr/>
              </p:nvSpPr>
              <p:spPr>
                <a:xfrm>
                  <a:off x="1575331" y="5010394"/>
                  <a:ext cx="342566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0" i="0" dirty="0">
                      <a:solidFill>
                        <a:srgbClr val="FFFFFF"/>
                      </a:solidFill>
                      <a:effectLst/>
                      <a:latin typeface="system-ui"/>
                    </a:rPr>
                    <a:t>Отсутствие прозрачности процессов</a:t>
                  </a:r>
                  <a:endParaRPr lang="ru-RU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216" name="Рисунок 215">
                  <a:extLst>
                    <a:ext uri="{FF2B5EF4-FFF2-40B4-BE49-F238E27FC236}">
                      <a16:creationId xmlns:a16="http://schemas.microsoft.com/office/drawing/2014/main" id="{40245B81-4BA9-4702-A915-79EF5B3CC8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7102" y="4928875"/>
                  <a:ext cx="473495" cy="46300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5" name="Группа 204">
              <a:extLst>
                <a:ext uri="{FF2B5EF4-FFF2-40B4-BE49-F238E27FC236}">
                  <a16:creationId xmlns:a16="http://schemas.microsoft.com/office/drawing/2014/main" id="{C07BDA30-55A3-40B5-B8E0-E75206CEA901}"/>
                </a:ext>
              </a:extLst>
            </p:cNvPr>
            <p:cNvGrpSpPr/>
            <p:nvPr/>
          </p:nvGrpSpPr>
          <p:grpSpPr>
            <a:xfrm>
              <a:off x="1148170" y="3028204"/>
              <a:ext cx="4050689" cy="830997"/>
              <a:chOff x="1141531" y="3505776"/>
              <a:chExt cx="4050689" cy="830997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B09675DA-CB91-40D8-A98B-9A757F6A3636}"/>
                  </a:ext>
                </a:extLst>
              </p:cNvPr>
              <p:cNvSpPr txBox="1"/>
              <p:nvPr/>
            </p:nvSpPr>
            <p:spPr>
              <a:xfrm>
                <a:off x="1574738" y="3505776"/>
                <a:ext cx="361748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600" dirty="0">
                    <a:solidFill>
                      <a:srgbClr val="FFFFFF"/>
                    </a:solidFill>
                    <a:latin typeface="system-ui"/>
                  </a:rPr>
                  <a:t>Ограниченные возможности для партнёров</a:t>
                </a:r>
                <a:endParaRPr lang="ru-RU" sz="1600" dirty="0">
                  <a:solidFill>
                    <a:schemeClr val="bg1"/>
                  </a:solidFill>
                </a:endParaRPr>
              </a:p>
              <a:p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10" name="Рисунок 209">
                <a:extLst>
                  <a:ext uri="{FF2B5EF4-FFF2-40B4-BE49-F238E27FC236}">
                    <a16:creationId xmlns:a16="http://schemas.microsoft.com/office/drawing/2014/main" id="{7A0CC8D3-BC81-4ED0-9F74-A6F8F03E2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531" y="3581400"/>
                <a:ext cx="378185" cy="378185"/>
              </a:xfrm>
              <a:prstGeom prst="rect">
                <a:avLst/>
              </a:prstGeom>
            </p:spPr>
          </p:pic>
        </p:grpSp>
        <p:grpSp>
          <p:nvGrpSpPr>
            <p:cNvPr id="206" name="Группа 205">
              <a:extLst>
                <a:ext uri="{FF2B5EF4-FFF2-40B4-BE49-F238E27FC236}">
                  <a16:creationId xmlns:a16="http://schemas.microsoft.com/office/drawing/2014/main" id="{312D418A-71C0-4FDA-9A3D-C3A74B205867}"/>
                </a:ext>
              </a:extLst>
            </p:cNvPr>
            <p:cNvGrpSpPr/>
            <p:nvPr/>
          </p:nvGrpSpPr>
          <p:grpSpPr>
            <a:xfrm>
              <a:off x="1131133" y="2221242"/>
              <a:ext cx="4060078" cy="584775"/>
              <a:chOff x="1132142" y="2753468"/>
              <a:chExt cx="4060078" cy="584775"/>
            </a:xfrm>
          </p:grpSpPr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D656E22-0660-4422-826F-3C81578504D2}"/>
                  </a:ext>
                </a:extLst>
              </p:cNvPr>
              <p:cNvSpPr txBox="1"/>
              <p:nvPr/>
            </p:nvSpPr>
            <p:spPr>
              <a:xfrm>
                <a:off x="1574738" y="2753468"/>
                <a:ext cx="361748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Недостаточное признание усилий волонтёров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08" name="Рисунок 207">
                <a:extLst>
                  <a:ext uri="{FF2B5EF4-FFF2-40B4-BE49-F238E27FC236}">
                    <a16:creationId xmlns:a16="http://schemas.microsoft.com/office/drawing/2014/main" id="{C8EDD3B0-7551-4F57-8BC3-1015B615A1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1132142" y="2820784"/>
                <a:ext cx="444446" cy="286459"/>
              </a:xfrm>
              <a:prstGeom prst="rect">
                <a:avLst/>
              </a:prstGeom>
            </p:spPr>
          </p:pic>
        </p:grpSp>
      </p:grpSp>
      <p:grpSp>
        <p:nvGrpSpPr>
          <p:cNvPr id="224" name="Группа 223">
            <a:extLst>
              <a:ext uri="{FF2B5EF4-FFF2-40B4-BE49-F238E27FC236}">
                <a16:creationId xmlns:a16="http://schemas.microsoft.com/office/drawing/2014/main" id="{7B31D214-25C0-49DF-9281-12D7695589BF}"/>
              </a:ext>
            </a:extLst>
          </p:cNvPr>
          <p:cNvGrpSpPr/>
          <p:nvPr/>
        </p:nvGrpSpPr>
        <p:grpSpPr>
          <a:xfrm>
            <a:off x="6022357" y="-7832608"/>
            <a:ext cx="5870043" cy="2504462"/>
            <a:chOff x="400800" y="360000"/>
            <a:chExt cx="5348507" cy="6138000"/>
          </a:xfrm>
        </p:grpSpPr>
        <p:sp>
          <p:nvSpPr>
            <p:cNvPr id="225" name="Прямоугольник: скругленные углы 224">
              <a:extLst>
                <a:ext uri="{FF2B5EF4-FFF2-40B4-BE49-F238E27FC236}">
                  <a16:creationId xmlns:a16="http://schemas.microsoft.com/office/drawing/2014/main" id="{7FC32A75-0CDE-495A-A6D8-6DE805A199FF}"/>
                </a:ext>
              </a:extLst>
            </p:cNvPr>
            <p:cNvSpPr/>
            <p:nvPr/>
          </p:nvSpPr>
          <p:spPr>
            <a:xfrm>
              <a:off x="400800" y="360000"/>
              <a:ext cx="5348507" cy="6138000"/>
            </a:xfrm>
            <a:prstGeom prst="roundRect">
              <a:avLst>
                <a:gd name="adj" fmla="val 6953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2265D73-F007-403D-A81A-B8A29CC330A7}"/>
                </a:ext>
              </a:extLst>
            </p:cNvPr>
            <p:cNvSpPr txBox="1"/>
            <p:nvPr/>
          </p:nvSpPr>
          <p:spPr>
            <a:xfrm>
              <a:off x="444832" y="522441"/>
              <a:ext cx="5103360" cy="681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6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ОПИСАНИЕ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9191BFE-B7D8-44F8-A66C-1C4589E2ADCC}"/>
                </a:ext>
              </a:extLst>
            </p:cNvPr>
            <p:cNvSpPr txBox="1"/>
            <p:nvPr/>
          </p:nvSpPr>
          <p:spPr>
            <a:xfrm>
              <a:off x="926106" y="1885423"/>
              <a:ext cx="4684583" cy="384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rgbClr val="FAFAFC"/>
                  </a:solidFill>
                  <a:latin typeface="system-ui"/>
                </a:rPr>
                <a:t>Ц</a:t>
              </a:r>
              <a:r>
                <a:rPr lang="ru-RU" sz="1600" b="0" i="0" dirty="0">
                  <a:solidFill>
                    <a:srgbClr val="FAFAFC"/>
                  </a:solidFill>
                  <a:effectLst/>
                  <a:latin typeface="system-ui"/>
                </a:rPr>
                <a:t>ифровая платформа для поддержки волонтёров под патронатом Донецкой региональной общественной организации «Ресурсный центр поддержки добровольчества». Платформа предоставляет волонтёрам бонусы от партнёров и упрощает взаимодействие между всеми участниками.</a:t>
              </a:r>
              <a:endParaRPr lang="ru-RU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12477E6-A67C-4C94-9C77-FBC3D0EDDFA3}"/>
              </a:ext>
            </a:extLst>
          </p:cNvPr>
          <p:cNvGrpSpPr/>
          <p:nvPr/>
        </p:nvGrpSpPr>
        <p:grpSpPr>
          <a:xfrm>
            <a:off x="6023734" y="11894719"/>
            <a:ext cx="6104049" cy="2504462"/>
            <a:chOff x="5978381" y="3641672"/>
            <a:chExt cx="6104049" cy="2504462"/>
          </a:xfrm>
        </p:grpSpPr>
        <p:grpSp>
          <p:nvGrpSpPr>
            <p:cNvPr id="228" name="Группа 227">
              <a:extLst>
                <a:ext uri="{FF2B5EF4-FFF2-40B4-BE49-F238E27FC236}">
                  <a16:creationId xmlns:a16="http://schemas.microsoft.com/office/drawing/2014/main" id="{456E7686-EB4F-4046-A9C2-AE3AAD6F1AFE}"/>
                </a:ext>
              </a:extLst>
            </p:cNvPr>
            <p:cNvGrpSpPr/>
            <p:nvPr/>
          </p:nvGrpSpPr>
          <p:grpSpPr>
            <a:xfrm>
              <a:off x="5978381" y="3641672"/>
              <a:ext cx="5870043" cy="2504462"/>
              <a:chOff x="5978381" y="3641672"/>
              <a:chExt cx="5870043" cy="2504462"/>
            </a:xfrm>
          </p:grpSpPr>
          <p:sp>
            <p:nvSpPr>
              <p:cNvPr id="229" name="Прямоугольник: скругленные углы 228">
                <a:extLst>
                  <a:ext uri="{FF2B5EF4-FFF2-40B4-BE49-F238E27FC236}">
                    <a16:creationId xmlns:a16="http://schemas.microsoft.com/office/drawing/2014/main" id="{C039C160-F200-4766-8B5F-85E7B7C6F6AD}"/>
                  </a:ext>
                </a:extLst>
              </p:cNvPr>
              <p:cNvSpPr/>
              <p:nvPr/>
            </p:nvSpPr>
            <p:spPr>
              <a:xfrm>
                <a:off x="5978381" y="3641672"/>
                <a:ext cx="5870043" cy="2504462"/>
              </a:xfrm>
              <a:prstGeom prst="roundRect">
                <a:avLst>
                  <a:gd name="adj" fmla="val 6953"/>
                </a:avLst>
              </a:prstGeom>
              <a:solidFill>
                <a:schemeClr val="tx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C647B062-FD0F-40FE-BAD1-F6FB54060B80}"/>
                  </a:ext>
                </a:extLst>
              </p:cNvPr>
              <p:cNvSpPr txBox="1"/>
              <p:nvPr/>
            </p:nvSpPr>
            <p:spPr>
              <a:xfrm>
                <a:off x="6054209" y="3660396"/>
                <a:ext cx="56009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3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ЦЕННОСТЬ</a:t>
                </a:r>
              </a:p>
            </p:txBody>
          </p:sp>
        </p:grpSp>
        <p:grpSp>
          <p:nvGrpSpPr>
            <p:cNvPr id="231" name="Группа 230">
              <a:extLst>
                <a:ext uri="{FF2B5EF4-FFF2-40B4-BE49-F238E27FC236}">
                  <a16:creationId xmlns:a16="http://schemas.microsoft.com/office/drawing/2014/main" id="{9E6DA830-4395-42B7-8E54-56C056B89116}"/>
                </a:ext>
              </a:extLst>
            </p:cNvPr>
            <p:cNvGrpSpPr/>
            <p:nvPr/>
          </p:nvGrpSpPr>
          <p:grpSpPr>
            <a:xfrm>
              <a:off x="6245681" y="4281963"/>
              <a:ext cx="2578549" cy="338554"/>
              <a:chOff x="6086175" y="4274941"/>
              <a:chExt cx="2578549" cy="338554"/>
            </a:xfrm>
          </p:grpSpPr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D1CC6DDB-FFB0-4995-88F9-A03B76736698}"/>
                  </a:ext>
                </a:extLst>
              </p:cNvPr>
              <p:cNvSpPr txBox="1"/>
              <p:nvPr/>
            </p:nvSpPr>
            <p:spPr>
              <a:xfrm>
                <a:off x="6299981" y="4274941"/>
                <a:ext cx="23647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Мотивация волонтёров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33" name="Рисунок 232">
                <a:extLst>
                  <a:ext uri="{FF2B5EF4-FFF2-40B4-BE49-F238E27FC236}">
                    <a16:creationId xmlns:a16="http://schemas.microsoft.com/office/drawing/2014/main" id="{B9AF0F39-4C06-467C-8158-196DD9696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6175" y="4306348"/>
                <a:ext cx="249392" cy="249392"/>
              </a:xfrm>
              <a:prstGeom prst="rect">
                <a:avLst/>
              </a:prstGeom>
            </p:spPr>
          </p:pic>
        </p:grpSp>
        <p:grpSp>
          <p:nvGrpSpPr>
            <p:cNvPr id="234" name="Группа 233">
              <a:extLst>
                <a:ext uri="{FF2B5EF4-FFF2-40B4-BE49-F238E27FC236}">
                  <a16:creationId xmlns:a16="http://schemas.microsoft.com/office/drawing/2014/main" id="{52DD648B-56DB-4717-A841-6362DBBEE3C6}"/>
                </a:ext>
              </a:extLst>
            </p:cNvPr>
            <p:cNvGrpSpPr/>
            <p:nvPr/>
          </p:nvGrpSpPr>
          <p:grpSpPr>
            <a:xfrm>
              <a:off x="6259412" y="4615025"/>
              <a:ext cx="2446772" cy="584775"/>
              <a:chOff x="6099906" y="4608003"/>
              <a:chExt cx="2446772" cy="584775"/>
            </a:xfrm>
          </p:grpSpPr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3C1A8A7F-C65F-4B2B-9C51-1348FC09A91B}"/>
                  </a:ext>
                </a:extLst>
              </p:cNvPr>
              <p:cNvSpPr txBox="1"/>
              <p:nvPr/>
            </p:nvSpPr>
            <p:spPr>
              <a:xfrm>
                <a:off x="6332442" y="4608003"/>
                <a:ext cx="22142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Развитие экосистемы добровольчества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36" name="Рисунок 235">
                <a:extLst>
                  <a:ext uri="{FF2B5EF4-FFF2-40B4-BE49-F238E27FC236}">
                    <a16:creationId xmlns:a16="http://schemas.microsoft.com/office/drawing/2014/main" id="{D7D6B057-DD5C-4C92-96BE-384E5AAF1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099906" y="4717552"/>
                <a:ext cx="247668" cy="247668"/>
              </a:xfrm>
              <a:prstGeom prst="rect">
                <a:avLst/>
              </a:prstGeom>
            </p:spPr>
          </p:pic>
        </p:grpSp>
        <p:grpSp>
          <p:nvGrpSpPr>
            <p:cNvPr id="237" name="Группа 236">
              <a:extLst>
                <a:ext uri="{FF2B5EF4-FFF2-40B4-BE49-F238E27FC236}">
                  <a16:creationId xmlns:a16="http://schemas.microsoft.com/office/drawing/2014/main" id="{8A821523-92AC-4571-A651-74E805F7B7FE}"/>
                </a:ext>
              </a:extLst>
            </p:cNvPr>
            <p:cNvGrpSpPr/>
            <p:nvPr/>
          </p:nvGrpSpPr>
          <p:grpSpPr>
            <a:xfrm>
              <a:off x="6252416" y="5205481"/>
              <a:ext cx="2391046" cy="584775"/>
              <a:chOff x="6092910" y="5198459"/>
              <a:chExt cx="2391046" cy="584775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1728256-A998-4529-94FF-EA0D4048D264}"/>
                  </a:ext>
                </a:extLst>
              </p:cNvPr>
              <p:cNvSpPr txBox="1"/>
              <p:nvPr/>
            </p:nvSpPr>
            <p:spPr>
              <a:xfrm>
                <a:off x="6310173" y="5198459"/>
                <a:ext cx="21737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Долгосрочное</a:t>
                </a:r>
                <a:b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</a:br>
                <a:r>
                  <a:rPr lang="en-US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c</a:t>
                </a:r>
                <a:r>
                  <a:rPr lang="ru-RU" sz="1600" dirty="0">
                    <a:solidFill>
                      <a:srgbClr val="FFFFFF"/>
                    </a:solidFill>
                    <a:latin typeface="system-ui"/>
                  </a:rPr>
                  <a:t>совершенствование</a:t>
                </a:r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 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39" name="Рисунок 238">
                <a:extLst>
                  <a:ext uri="{FF2B5EF4-FFF2-40B4-BE49-F238E27FC236}">
                    <a16:creationId xmlns:a16="http://schemas.microsoft.com/office/drawing/2014/main" id="{EECB4416-9AC6-44DF-8AA5-9933DEBFC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92910" y="5298131"/>
                <a:ext cx="256553" cy="256553"/>
              </a:xfrm>
              <a:prstGeom prst="rect">
                <a:avLst/>
              </a:prstGeom>
            </p:spPr>
          </p:pic>
        </p:grpSp>
        <p:grpSp>
          <p:nvGrpSpPr>
            <p:cNvPr id="240" name="Группа 239">
              <a:extLst>
                <a:ext uri="{FF2B5EF4-FFF2-40B4-BE49-F238E27FC236}">
                  <a16:creationId xmlns:a16="http://schemas.microsoft.com/office/drawing/2014/main" id="{68D4792B-86C9-4983-964F-602CC75F7D5A}"/>
                </a:ext>
              </a:extLst>
            </p:cNvPr>
            <p:cNvGrpSpPr/>
            <p:nvPr/>
          </p:nvGrpSpPr>
          <p:grpSpPr>
            <a:xfrm>
              <a:off x="6264259" y="5733581"/>
              <a:ext cx="2571675" cy="338554"/>
              <a:chOff x="6104753" y="5726559"/>
              <a:chExt cx="2571675" cy="338554"/>
            </a:xfrm>
          </p:grpSpPr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C9506252-B3BD-4A41-BBC3-93CFD379FF49}"/>
                  </a:ext>
                </a:extLst>
              </p:cNvPr>
              <p:cNvSpPr txBox="1"/>
              <p:nvPr/>
            </p:nvSpPr>
            <p:spPr>
              <a:xfrm>
                <a:off x="6311684" y="5726559"/>
                <a:ext cx="2364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Удобство для партнёров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42" name="Рисунок 241">
                <a:extLst>
                  <a:ext uri="{FF2B5EF4-FFF2-40B4-BE49-F238E27FC236}">
                    <a16:creationId xmlns:a16="http://schemas.microsoft.com/office/drawing/2014/main" id="{A70B4AA9-46EA-4233-999C-5B842B848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104753" y="5780635"/>
                <a:ext cx="250293" cy="250293"/>
              </a:xfrm>
              <a:prstGeom prst="rect">
                <a:avLst/>
              </a:prstGeom>
            </p:spPr>
          </p:pic>
        </p:grpSp>
        <p:grpSp>
          <p:nvGrpSpPr>
            <p:cNvPr id="243" name="Группа 242">
              <a:extLst>
                <a:ext uri="{FF2B5EF4-FFF2-40B4-BE49-F238E27FC236}">
                  <a16:creationId xmlns:a16="http://schemas.microsoft.com/office/drawing/2014/main" id="{A031F223-110F-4C57-B41C-D1176429C846}"/>
                </a:ext>
              </a:extLst>
            </p:cNvPr>
            <p:cNvGrpSpPr/>
            <p:nvPr/>
          </p:nvGrpSpPr>
          <p:grpSpPr>
            <a:xfrm>
              <a:off x="9034181" y="4303285"/>
              <a:ext cx="2632208" cy="338554"/>
              <a:chOff x="8854959" y="4303187"/>
              <a:chExt cx="2632208" cy="338554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03A1AE8E-8D4A-48E2-B284-23F024B36F0A}"/>
                  </a:ext>
                </a:extLst>
              </p:cNvPr>
              <p:cNvSpPr txBox="1"/>
              <p:nvPr/>
            </p:nvSpPr>
            <p:spPr>
              <a:xfrm>
                <a:off x="9122423" y="4303187"/>
                <a:ext cx="2364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Аналитика и отчётность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45" name="Рисунок 244">
                <a:extLst>
                  <a:ext uri="{FF2B5EF4-FFF2-40B4-BE49-F238E27FC236}">
                    <a16:creationId xmlns:a16="http://schemas.microsoft.com/office/drawing/2014/main" id="{F7CB4ABF-6748-4244-842B-85F13CC68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854959" y="4306348"/>
                <a:ext cx="286370" cy="286370"/>
              </a:xfrm>
              <a:prstGeom prst="rect">
                <a:avLst/>
              </a:prstGeom>
            </p:spPr>
          </p:pic>
        </p:grpSp>
        <p:grpSp>
          <p:nvGrpSpPr>
            <p:cNvPr id="246" name="Группа 245">
              <a:extLst>
                <a:ext uri="{FF2B5EF4-FFF2-40B4-BE49-F238E27FC236}">
                  <a16:creationId xmlns:a16="http://schemas.microsoft.com/office/drawing/2014/main" id="{CE0F40A6-A99B-420B-94F4-CE0140E2B6F4}"/>
                </a:ext>
              </a:extLst>
            </p:cNvPr>
            <p:cNvGrpSpPr/>
            <p:nvPr/>
          </p:nvGrpSpPr>
          <p:grpSpPr>
            <a:xfrm>
              <a:off x="9043367" y="4611110"/>
              <a:ext cx="2628819" cy="338554"/>
              <a:chOff x="8864145" y="4611012"/>
              <a:chExt cx="2628819" cy="338554"/>
            </a:xfrm>
          </p:grpSpPr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C67160C-D22B-4710-B0AA-75F9FDFB6A4D}"/>
                  </a:ext>
                </a:extLst>
              </p:cNvPr>
              <p:cNvSpPr txBox="1"/>
              <p:nvPr/>
            </p:nvSpPr>
            <p:spPr>
              <a:xfrm>
                <a:off x="9128220" y="4611012"/>
                <a:ext cx="2364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Автоматизация работы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48" name="Рисунок 247">
                <a:extLst>
                  <a:ext uri="{FF2B5EF4-FFF2-40B4-BE49-F238E27FC236}">
                    <a16:creationId xmlns:a16="http://schemas.microsoft.com/office/drawing/2014/main" id="{890AEF25-6C2F-4A81-B12C-C9D03F956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 l="1664" t="4498" r="2386" b="2178"/>
              <a:stretch/>
            </p:blipFill>
            <p:spPr>
              <a:xfrm>
                <a:off x="8864145" y="4665320"/>
                <a:ext cx="254356" cy="247399"/>
              </a:xfrm>
              <a:prstGeom prst="rect">
                <a:avLst/>
              </a:prstGeom>
            </p:spPr>
          </p:pic>
        </p:grpSp>
        <p:grpSp>
          <p:nvGrpSpPr>
            <p:cNvPr id="249" name="Группа 248">
              <a:extLst>
                <a:ext uri="{FF2B5EF4-FFF2-40B4-BE49-F238E27FC236}">
                  <a16:creationId xmlns:a16="http://schemas.microsoft.com/office/drawing/2014/main" id="{B261E72C-5755-4C2B-A3D4-398091F13696}"/>
                </a:ext>
              </a:extLst>
            </p:cNvPr>
            <p:cNvGrpSpPr/>
            <p:nvPr/>
          </p:nvGrpSpPr>
          <p:grpSpPr>
            <a:xfrm>
              <a:off x="9075064" y="4945949"/>
              <a:ext cx="2589791" cy="584775"/>
              <a:chOff x="8895842" y="4945851"/>
              <a:chExt cx="2589791" cy="584775"/>
            </a:xfrm>
          </p:grpSpPr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61A7279-9175-4302-B83B-268AAFD387BC}"/>
                  </a:ext>
                </a:extLst>
              </p:cNvPr>
              <p:cNvSpPr txBox="1"/>
              <p:nvPr/>
            </p:nvSpPr>
            <p:spPr>
              <a:xfrm>
                <a:off x="9120889" y="4945851"/>
                <a:ext cx="23647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Доступность и масштабируемость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51" name="Рисунок 250">
                <a:extLst>
                  <a:ext uri="{FF2B5EF4-FFF2-40B4-BE49-F238E27FC236}">
                    <a16:creationId xmlns:a16="http://schemas.microsoft.com/office/drawing/2014/main" id="{FE7625A9-40FB-4BAE-91FC-FA28870BC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895842" y="5070502"/>
                <a:ext cx="231882" cy="231882"/>
              </a:xfrm>
              <a:prstGeom prst="rect">
                <a:avLst/>
              </a:prstGeom>
            </p:spPr>
          </p:pic>
        </p:grpSp>
        <p:grpSp>
          <p:nvGrpSpPr>
            <p:cNvPr id="252" name="Группа 251">
              <a:extLst>
                <a:ext uri="{FF2B5EF4-FFF2-40B4-BE49-F238E27FC236}">
                  <a16:creationId xmlns:a16="http://schemas.microsoft.com/office/drawing/2014/main" id="{2F5BCFE6-B9BC-4040-B46B-2AA65FDD97B8}"/>
                </a:ext>
              </a:extLst>
            </p:cNvPr>
            <p:cNvGrpSpPr/>
            <p:nvPr/>
          </p:nvGrpSpPr>
          <p:grpSpPr>
            <a:xfrm>
              <a:off x="9031783" y="5536054"/>
              <a:ext cx="3050647" cy="584775"/>
              <a:chOff x="8852561" y="5535956"/>
              <a:chExt cx="3050647" cy="584775"/>
            </a:xfrm>
          </p:grpSpPr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49DB53B9-9B3A-4311-A868-372255B38FFE}"/>
                  </a:ext>
                </a:extLst>
              </p:cNvPr>
              <p:cNvSpPr txBox="1"/>
              <p:nvPr/>
            </p:nvSpPr>
            <p:spPr>
              <a:xfrm>
                <a:off x="9126185" y="5535956"/>
                <a:ext cx="2777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solidFill>
                      <a:srgbClr val="FFFFFF"/>
                    </a:solidFill>
                    <a:latin typeface="system-ui"/>
                  </a:rPr>
                  <a:t>Имидж и с</a:t>
                </a:r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оциальная ответственность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54" name="Рисунок 253">
                <a:extLst>
                  <a:ext uri="{FF2B5EF4-FFF2-40B4-BE49-F238E27FC236}">
                    <a16:creationId xmlns:a16="http://schemas.microsoft.com/office/drawing/2014/main" id="{9CDE90DD-4AF6-4F7C-B9D5-2CD697CDF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8852561" y="5648121"/>
                <a:ext cx="275163" cy="2751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09858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rgbClr val="00B0F0"/>
            </a:gs>
            <a:gs pos="7000">
              <a:srgbClr val="034297"/>
            </a:gs>
            <a:gs pos="20000">
              <a:srgbClr val="2988B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Группа 283">
            <a:extLst>
              <a:ext uri="{FF2B5EF4-FFF2-40B4-BE49-F238E27FC236}">
                <a16:creationId xmlns:a16="http://schemas.microsoft.com/office/drawing/2014/main" id="{BE80978C-3C53-44E0-A642-8FF289A5244F}"/>
              </a:ext>
            </a:extLst>
          </p:cNvPr>
          <p:cNvGrpSpPr/>
          <p:nvPr/>
        </p:nvGrpSpPr>
        <p:grpSpPr>
          <a:xfrm>
            <a:off x="14175249" y="1432438"/>
            <a:ext cx="25945027" cy="5548687"/>
            <a:chOff x="-27833080" y="1282329"/>
            <a:chExt cx="25945027" cy="5548687"/>
          </a:xfrm>
        </p:grpSpPr>
        <p:grpSp>
          <p:nvGrpSpPr>
            <p:cNvPr id="285" name="Группа 284">
              <a:extLst>
                <a:ext uri="{FF2B5EF4-FFF2-40B4-BE49-F238E27FC236}">
                  <a16:creationId xmlns:a16="http://schemas.microsoft.com/office/drawing/2014/main" id="{75B1712C-73F6-4ACF-8678-FD47C7F6C57C}"/>
                </a:ext>
              </a:extLst>
            </p:cNvPr>
            <p:cNvGrpSpPr/>
            <p:nvPr/>
          </p:nvGrpSpPr>
          <p:grpSpPr>
            <a:xfrm>
              <a:off x="-27833080" y="1282329"/>
              <a:ext cx="25945027" cy="5548687"/>
              <a:chOff x="-27833080" y="1282329"/>
              <a:chExt cx="25945027" cy="5548687"/>
            </a:xfrm>
          </p:grpSpPr>
          <p:grpSp>
            <p:nvGrpSpPr>
              <p:cNvPr id="287" name="Группа 286">
                <a:extLst>
                  <a:ext uri="{FF2B5EF4-FFF2-40B4-BE49-F238E27FC236}">
                    <a16:creationId xmlns:a16="http://schemas.microsoft.com/office/drawing/2014/main" id="{70CA1F1A-9F28-45E3-BD70-A78AE0E0FAD5}"/>
                  </a:ext>
                </a:extLst>
              </p:cNvPr>
              <p:cNvGrpSpPr/>
              <p:nvPr/>
            </p:nvGrpSpPr>
            <p:grpSpPr>
              <a:xfrm>
                <a:off x="-27833080" y="1282329"/>
                <a:ext cx="25945027" cy="5548687"/>
                <a:chOff x="7606514" y="-8551559"/>
                <a:chExt cx="25945027" cy="5548687"/>
              </a:xfrm>
            </p:grpSpPr>
            <p:grpSp>
              <p:nvGrpSpPr>
                <p:cNvPr id="289" name="Группа 288">
                  <a:extLst>
                    <a:ext uri="{FF2B5EF4-FFF2-40B4-BE49-F238E27FC236}">
                      <a16:creationId xmlns:a16="http://schemas.microsoft.com/office/drawing/2014/main" id="{7CA0F189-CCCB-41F0-B1AA-50B3DA3A64DA}"/>
                    </a:ext>
                  </a:extLst>
                </p:cNvPr>
                <p:cNvGrpSpPr/>
                <p:nvPr/>
              </p:nvGrpSpPr>
              <p:grpSpPr>
                <a:xfrm>
                  <a:off x="8269143" y="-8551559"/>
                  <a:ext cx="25282398" cy="5548687"/>
                  <a:chOff x="-7888447" y="7662449"/>
                  <a:chExt cx="25282398" cy="5548687"/>
                </a:xfrm>
              </p:grpSpPr>
              <p:sp>
                <p:nvSpPr>
                  <p:cNvPr id="291" name="Равнобедренный треугольник 290">
                    <a:extLst>
                      <a:ext uri="{FF2B5EF4-FFF2-40B4-BE49-F238E27FC236}">
                        <a16:creationId xmlns:a16="http://schemas.microsoft.com/office/drawing/2014/main" id="{BAF29208-A4C0-4723-8333-CF0CB24C78F6}"/>
                      </a:ext>
                    </a:extLst>
                  </p:cNvPr>
                  <p:cNvSpPr/>
                  <p:nvPr/>
                </p:nvSpPr>
                <p:spPr>
                  <a:xfrm>
                    <a:off x="1570979" y="9501246"/>
                    <a:ext cx="6769917" cy="3647114"/>
                  </a:xfrm>
                  <a:prstGeom prst="triangle">
                    <a:avLst/>
                  </a:prstGeom>
                  <a:gradFill>
                    <a:gsLst>
                      <a:gs pos="69000">
                        <a:schemeClr val="tx1"/>
                      </a:gs>
                      <a:gs pos="38000">
                        <a:srgbClr val="0040C0"/>
                      </a:gs>
                      <a:gs pos="18000">
                        <a:schemeClr val="accent1">
                          <a:lumMod val="20000"/>
                          <a:lumOff val="80000"/>
                        </a:schemeClr>
                      </a:gs>
                    </a:gsLst>
                    <a:lin ang="60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92" name="Равнобедренный треугольник 291">
                    <a:extLst>
                      <a:ext uri="{FF2B5EF4-FFF2-40B4-BE49-F238E27FC236}">
                        <a16:creationId xmlns:a16="http://schemas.microsoft.com/office/drawing/2014/main" id="{94BB602D-BC8E-43BB-A445-C3AF2C70A6AA}"/>
                      </a:ext>
                    </a:extLst>
                  </p:cNvPr>
                  <p:cNvSpPr/>
                  <p:nvPr/>
                </p:nvSpPr>
                <p:spPr>
                  <a:xfrm>
                    <a:off x="87742" y="9344687"/>
                    <a:ext cx="7328469" cy="3813833"/>
                  </a:xfrm>
                  <a:prstGeom prst="triangle">
                    <a:avLst/>
                  </a:prstGeom>
                  <a:gradFill flip="none" rotWithShape="1">
                    <a:gsLst>
                      <a:gs pos="15000">
                        <a:srgbClr val="EAEAEA"/>
                      </a:gs>
                      <a:gs pos="33000">
                        <a:schemeClr val="accent5">
                          <a:lumMod val="75000"/>
                        </a:schemeClr>
                      </a:gs>
                      <a:gs pos="55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3" name="Равнобедренный треугольник 292">
                    <a:extLst>
                      <a:ext uri="{FF2B5EF4-FFF2-40B4-BE49-F238E27FC236}">
                        <a16:creationId xmlns:a16="http://schemas.microsoft.com/office/drawing/2014/main" id="{1D920B1B-F832-4DCE-A629-43DA454F8BFA}"/>
                      </a:ext>
                    </a:extLst>
                  </p:cNvPr>
                  <p:cNvSpPr/>
                  <p:nvPr/>
                </p:nvSpPr>
                <p:spPr>
                  <a:xfrm>
                    <a:off x="3644059" y="9009441"/>
                    <a:ext cx="7868875" cy="4138919"/>
                  </a:xfrm>
                  <a:prstGeom prst="triangle">
                    <a:avLst/>
                  </a:prstGeom>
                  <a:gradFill flip="none" rotWithShape="1">
                    <a:gsLst>
                      <a:gs pos="14000">
                        <a:srgbClr val="DCDAE6"/>
                      </a:gs>
                      <a:gs pos="37000">
                        <a:srgbClr val="2C74E8"/>
                      </a:gs>
                      <a:gs pos="62000">
                        <a:srgbClr val="002060"/>
                      </a:gs>
                    </a:gsLst>
                    <a:lin ang="54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4" name="Равнобедренный треугольник 293">
                    <a:extLst>
                      <a:ext uri="{FF2B5EF4-FFF2-40B4-BE49-F238E27FC236}">
                        <a16:creationId xmlns:a16="http://schemas.microsoft.com/office/drawing/2014/main" id="{1D19B4B5-10ED-46CC-BD57-CF9D5C1F6212}"/>
                      </a:ext>
                    </a:extLst>
                  </p:cNvPr>
                  <p:cNvSpPr/>
                  <p:nvPr/>
                </p:nvSpPr>
                <p:spPr>
                  <a:xfrm>
                    <a:off x="4854135" y="8541356"/>
                    <a:ext cx="9056153" cy="4649710"/>
                  </a:xfrm>
                  <a:prstGeom prst="triangle">
                    <a:avLst/>
                  </a:prstGeom>
                  <a:gradFill flip="none" rotWithShape="1">
                    <a:gsLst>
                      <a:gs pos="17000">
                        <a:schemeClr val="bg1">
                          <a:lumMod val="95000"/>
                        </a:schemeClr>
                      </a:gs>
                      <a:gs pos="38000">
                        <a:srgbClr val="76ABDC"/>
                      </a:gs>
                      <a:gs pos="57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5" name="Равнобедренный треугольник 294">
                    <a:extLst>
                      <a:ext uri="{FF2B5EF4-FFF2-40B4-BE49-F238E27FC236}">
                        <a16:creationId xmlns:a16="http://schemas.microsoft.com/office/drawing/2014/main" id="{C3B101AD-1C8B-4B7C-9655-76CAA7E8C130}"/>
                      </a:ext>
                    </a:extLst>
                  </p:cNvPr>
                  <p:cNvSpPr/>
                  <p:nvPr/>
                </p:nvSpPr>
                <p:spPr>
                  <a:xfrm>
                    <a:off x="-1932858" y="8554989"/>
                    <a:ext cx="8612467" cy="4637010"/>
                  </a:xfrm>
                  <a:prstGeom prst="triangle">
                    <a:avLst/>
                  </a:prstGeom>
                  <a:gradFill flip="none" rotWithShape="1">
                    <a:gsLst>
                      <a:gs pos="46000">
                        <a:srgbClr val="009ED6"/>
                      </a:gs>
                      <a:gs pos="20000">
                        <a:schemeClr val="bg1">
                          <a:lumMod val="95000"/>
                        </a:schemeClr>
                      </a:gs>
                      <a:gs pos="69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6" name="Равнобедренный треугольник 295">
                    <a:extLst>
                      <a:ext uri="{FF2B5EF4-FFF2-40B4-BE49-F238E27FC236}">
                        <a16:creationId xmlns:a16="http://schemas.microsoft.com/office/drawing/2014/main" id="{A429E7EF-34BB-4809-9E06-4DF5B86E83D1}"/>
                      </a:ext>
                    </a:extLst>
                  </p:cNvPr>
                  <p:cNvSpPr/>
                  <p:nvPr/>
                </p:nvSpPr>
                <p:spPr>
                  <a:xfrm>
                    <a:off x="-4809873" y="7662449"/>
                    <a:ext cx="10652519" cy="5485911"/>
                  </a:xfrm>
                  <a:prstGeom prst="triangle">
                    <a:avLst/>
                  </a:prstGeom>
                  <a:gradFill>
                    <a:gsLst>
                      <a:gs pos="19000">
                        <a:srgbClr val="CDDEE9"/>
                      </a:gs>
                      <a:gs pos="42000">
                        <a:srgbClr val="3560AD"/>
                      </a:gs>
                      <a:gs pos="60000">
                        <a:srgbClr val="002060"/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7" name="Равнобедренный треугольник 296">
                    <a:extLst>
                      <a:ext uri="{FF2B5EF4-FFF2-40B4-BE49-F238E27FC236}">
                        <a16:creationId xmlns:a16="http://schemas.microsoft.com/office/drawing/2014/main" id="{FE356C6F-CE17-4D60-BA82-E25C5CAFB5F8}"/>
                      </a:ext>
                    </a:extLst>
                  </p:cNvPr>
                  <p:cNvSpPr/>
                  <p:nvPr/>
                </p:nvSpPr>
                <p:spPr>
                  <a:xfrm>
                    <a:off x="6409661" y="8852381"/>
                    <a:ext cx="8239425" cy="4358755"/>
                  </a:xfrm>
                  <a:prstGeom prst="triangle">
                    <a:avLst/>
                  </a:prstGeom>
                  <a:gradFill flip="none" rotWithShape="1">
                    <a:gsLst>
                      <a:gs pos="39000">
                        <a:srgbClr val="0089C0"/>
                      </a:gs>
                      <a:gs pos="15000">
                        <a:srgbClr val="EEEDF3"/>
                      </a:gs>
                      <a:gs pos="57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8" name="Равнобедренный треугольник 297">
                    <a:extLst>
                      <a:ext uri="{FF2B5EF4-FFF2-40B4-BE49-F238E27FC236}">
                        <a16:creationId xmlns:a16="http://schemas.microsoft.com/office/drawing/2014/main" id="{0FA5B39A-BA0A-4A9C-9653-9F6145C27E46}"/>
                      </a:ext>
                    </a:extLst>
                  </p:cNvPr>
                  <p:cNvSpPr/>
                  <p:nvPr/>
                </p:nvSpPr>
                <p:spPr>
                  <a:xfrm>
                    <a:off x="7087806" y="8096771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19000">
                        <a:schemeClr val="bg1">
                          <a:lumMod val="85000"/>
                        </a:schemeClr>
                      </a:gs>
                      <a:gs pos="47000">
                        <a:srgbClr val="2A6CA8"/>
                      </a:gs>
                      <a:gs pos="61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9" name="Равнобедренный треугольник 298">
                    <a:extLst>
                      <a:ext uri="{FF2B5EF4-FFF2-40B4-BE49-F238E27FC236}">
                        <a16:creationId xmlns:a16="http://schemas.microsoft.com/office/drawing/2014/main" id="{55EFD79A-EF4A-46DB-9B02-53EDC3D97634}"/>
                      </a:ext>
                    </a:extLst>
                  </p:cNvPr>
                  <p:cNvSpPr/>
                  <p:nvPr/>
                </p:nvSpPr>
                <p:spPr>
                  <a:xfrm>
                    <a:off x="7818912" y="8146690"/>
                    <a:ext cx="9575039" cy="5064446"/>
                  </a:xfrm>
                  <a:prstGeom prst="triangle">
                    <a:avLst/>
                  </a:prstGeom>
                  <a:gradFill flip="none" rotWithShape="1">
                    <a:gsLst>
                      <a:gs pos="26000">
                        <a:schemeClr val="bg1">
                          <a:lumMod val="85000"/>
                        </a:schemeClr>
                      </a:gs>
                      <a:gs pos="45000">
                        <a:srgbClr val="00589A"/>
                      </a:gs>
                      <a:gs pos="68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0" name="Равнобедренный треугольник 299">
                    <a:extLst>
                      <a:ext uri="{FF2B5EF4-FFF2-40B4-BE49-F238E27FC236}">
                        <a16:creationId xmlns:a16="http://schemas.microsoft.com/office/drawing/2014/main" id="{68536A9B-799A-4DE5-90D6-605B8ECDA856}"/>
                      </a:ext>
                    </a:extLst>
                  </p:cNvPr>
                  <p:cNvSpPr/>
                  <p:nvPr/>
                </p:nvSpPr>
                <p:spPr>
                  <a:xfrm>
                    <a:off x="-3372687" y="8822071"/>
                    <a:ext cx="8811413" cy="4373995"/>
                  </a:xfrm>
                  <a:prstGeom prst="triangle">
                    <a:avLst/>
                  </a:prstGeom>
                  <a:gradFill flip="none" rotWithShape="1">
                    <a:gsLst>
                      <a:gs pos="54000">
                        <a:srgbClr val="0070C0"/>
                      </a:gs>
                      <a:gs pos="28000">
                        <a:srgbClr val="C8DDF0"/>
                      </a:gs>
                      <a:gs pos="78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1" name="Равнобедренный треугольник 300">
                    <a:extLst>
                      <a:ext uri="{FF2B5EF4-FFF2-40B4-BE49-F238E27FC236}">
                        <a16:creationId xmlns:a16="http://schemas.microsoft.com/office/drawing/2014/main" id="{AEB56CB7-9ED2-41DD-A8BE-3E110E7CE83B}"/>
                      </a:ext>
                    </a:extLst>
                  </p:cNvPr>
                  <p:cNvSpPr/>
                  <p:nvPr/>
                </p:nvSpPr>
                <p:spPr>
                  <a:xfrm>
                    <a:off x="-4211398" y="8531567"/>
                    <a:ext cx="8811413" cy="4659499"/>
                  </a:xfrm>
                  <a:prstGeom prst="triangle">
                    <a:avLst/>
                  </a:prstGeom>
                  <a:gradFill flip="none" rotWithShape="1">
                    <a:gsLst>
                      <a:gs pos="46000">
                        <a:schemeClr val="accent5">
                          <a:lumMod val="75000"/>
                        </a:schemeClr>
                      </a:gs>
                      <a:gs pos="20000">
                        <a:srgbClr val="CDDEE9"/>
                      </a:gs>
                      <a:gs pos="69000">
                        <a:srgbClr val="002060"/>
                      </a:gs>
                    </a:gsLst>
                    <a:lin ang="54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2" name="Равнобедренный треугольник 301">
                    <a:extLst>
                      <a:ext uri="{FF2B5EF4-FFF2-40B4-BE49-F238E27FC236}">
                        <a16:creationId xmlns:a16="http://schemas.microsoft.com/office/drawing/2014/main" id="{96FE11AE-3F8A-43C2-AEEE-FE7A430FBD70}"/>
                      </a:ext>
                    </a:extLst>
                  </p:cNvPr>
                  <p:cNvSpPr/>
                  <p:nvPr/>
                </p:nvSpPr>
                <p:spPr>
                  <a:xfrm>
                    <a:off x="-6478561" y="8085184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39000">
                        <a:srgbClr val="6F8DB6"/>
                      </a:gs>
                      <a:gs pos="16000">
                        <a:schemeClr val="bg1">
                          <a:lumMod val="85000"/>
                        </a:schemeClr>
                      </a:gs>
                      <a:gs pos="77000">
                        <a:srgbClr val="002060"/>
                      </a:gs>
                      <a:gs pos="57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3" name="Равнобедренный треугольник 302">
                    <a:extLst>
                      <a:ext uri="{FF2B5EF4-FFF2-40B4-BE49-F238E27FC236}">
                        <a16:creationId xmlns:a16="http://schemas.microsoft.com/office/drawing/2014/main" id="{3C7A7703-FF47-48A6-B65C-2A19E26E1736}"/>
                      </a:ext>
                    </a:extLst>
                  </p:cNvPr>
                  <p:cNvSpPr/>
                  <p:nvPr/>
                </p:nvSpPr>
                <p:spPr>
                  <a:xfrm>
                    <a:off x="-7120605" y="8101851"/>
                    <a:ext cx="9575039" cy="5064446"/>
                  </a:xfrm>
                  <a:prstGeom prst="triangle">
                    <a:avLst/>
                  </a:prstGeom>
                  <a:gradFill flip="none" rotWithShape="1">
                    <a:gsLst>
                      <a:gs pos="31000">
                        <a:srgbClr val="9CBCD2"/>
                      </a:gs>
                      <a:gs pos="48000">
                        <a:srgbClr val="2A6CA8"/>
                      </a:gs>
                      <a:gs pos="60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4" name="Равнобедренный треугольник 303">
                    <a:extLst>
                      <a:ext uri="{FF2B5EF4-FFF2-40B4-BE49-F238E27FC236}">
                        <a16:creationId xmlns:a16="http://schemas.microsoft.com/office/drawing/2014/main" id="{709B679C-D2AA-4AEF-8695-CFC07A62745B}"/>
                      </a:ext>
                    </a:extLst>
                  </p:cNvPr>
                  <p:cNvSpPr/>
                  <p:nvPr/>
                </p:nvSpPr>
                <p:spPr>
                  <a:xfrm>
                    <a:off x="-7888447" y="8050580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30000">
                        <a:srgbClr val="B7CFDF"/>
                      </a:gs>
                      <a:gs pos="44695">
                        <a:srgbClr val="00589A"/>
                      </a:gs>
                      <a:gs pos="65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sp>
              <p:nvSpPr>
                <p:cNvPr id="290" name="Равнобедренный треугольник 289">
                  <a:extLst>
                    <a:ext uri="{FF2B5EF4-FFF2-40B4-BE49-F238E27FC236}">
                      <a16:creationId xmlns:a16="http://schemas.microsoft.com/office/drawing/2014/main" id="{7ABFE22C-D844-4BA8-837B-F6B3061CAF1C}"/>
                    </a:ext>
                  </a:extLst>
                </p:cNvPr>
                <p:cNvSpPr/>
                <p:nvPr/>
              </p:nvSpPr>
              <p:spPr>
                <a:xfrm>
                  <a:off x="7606514" y="-7706643"/>
                  <a:ext cx="8612467" cy="4637010"/>
                </a:xfrm>
                <a:prstGeom prst="triangle">
                  <a:avLst/>
                </a:prstGeom>
                <a:gradFill flip="none" rotWithShape="1">
                  <a:gsLst>
                    <a:gs pos="40000">
                      <a:srgbClr val="506F9E"/>
                    </a:gs>
                    <a:gs pos="28000">
                      <a:srgbClr val="7CF0E5"/>
                    </a:gs>
                    <a:gs pos="52000">
                      <a:srgbClr val="003778"/>
                    </a:gs>
                  </a:gsLst>
                  <a:lin ang="3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288" name="Прямая соединительная линия 287">
                <a:extLst>
                  <a:ext uri="{FF2B5EF4-FFF2-40B4-BE49-F238E27FC236}">
                    <a16:creationId xmlns:a16="http://schemas.microsoft.com/office/drawing/2014/main" id="{E1D6E27B-4DB4-4C98-B55D-3A7093C274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2592312" y="6688426"/>
                <a:ext cx="273019" cy="141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6" name="Прямая соединительная линия 285">
              <a:extLst>
                <a:ext uri="{FF2B5EF4-FFF2-40B4-BE49-F238E27FC236}">
                  <a16:creationId xmlns:a16="http://schemas.microsoft.com/office/drawing/2014/main" id="{38332B25-201A-43CB-832B-3B588D607800}"/>
                </a:ext>
              </a:extLst>
            </p:cNvPr>
            <p:cNvCxnSpPr>
              <a:cxnSpLocks/>
            </p:cNvCxnSpPr>
            <p:nvPr/>
          </p:nvCxnSpPr>
          <p:spPr>
            <a:xfrm>
              <a:off x="-21171763" y="6423868"/>
              <a:ext cx="280123" cy="144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A46DB907-5104-4F50-9885-55AECCB53EC6}"/>
              </a:ext>
            </a:extLst>
          </p:cNvPr>
          <p:cNvGrpSpPr/>
          <p:nvPr/>
        </p:nvGrpSpPr>
        <p:grpSpPr>
          <a:xfrm rot="10200000">
            <a:off x="6807552" y="503749"/>
            <a:ext cx="788672" cy="15253319"/>
            <a:chOff x="5411251" y="382766"/>
            <a:chExt cx="788672" cy="15253319"/>
          </a:xfrm>
        </p:grpSpPr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04EF2346-44C2-452C-AA4F-760BDC01291F}"/>
                </a:ext>
              </a:extLst>
            </p:cNvPr>
            <p:cNvSpPr/>
            <p:nvPr/>
          </p:nvSpPr>
          <p:spPr>
            <a:xfrm>
              <a:off x="5411251" y="14836044"/>
              <a:ext cx="788672" cy="800041"/>
            </a:xfrm>
            <a:prstGeom prst="ellipse">
              <a:avLst/>
            </a:prstGeom>
            <a:gradFill flip="none" rotWithShape="1">
              <a:gsLst>
                <a:gs pos="42000">
                  <a:srgbClr val="F8F200"/>
                </a:gs>
                <a:gs pos="11000">
                  <a:schemeClr val="bg1">
                    <a:lumMod val="99000"/>
                  </a:schemeClr>
                </a:gs>
                <a:gs pos="65000">
                  <a:srgbClr val="FEF200">
                    <a:alpha val="94902"/>
                  </a:srgbClr>
                </a:gs>
                <a:gs pos="91000">
                  <a:srgbClr val="F2EC00">
                    <a:alpha val="26667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47" name="Полилиния: фигура 146">
              <a:extLst>
                <a:ext uri="{FF2B5EF4-FFF2-40B4-BE49-F238E27FC236}">
                  <a16:creationId xmlns:a16="http://schemas.microsoft.com/office/drawing/2014/main" id="{C28BC3C7-6188-4D7C-A9C0-917DC539CA32}"/>
                </a:ext>
              </a:extLst>
            </p:cNvPr>
            <p:cNvSpPr/>
            <p:nvPr/>
          </p:nvSpPr>
          <p:spPr>
            <a:xfrm rot="21071590">
              <a:off x="5793576" y="382766"/>
              <a:ext cx="368300" cy="525367"/>
            </a:xfrm>
            <a:custGeom>
              <a:avLst/>
              <a:gdLst>
                <a:gd name="connsiteX0" fmla="*/ 285807 w 795161"/>
                <a:gd name="connsiteY0" fmla="*/ 0 h 1053784"/>
                <a:gd name="connsiteX1" fmla="*/ 795161 w 795161"/>
                <a:gd name="connsiteY1" fmla="*/ 526892 h 1053784"/>
                <a:gd name="connsiteX2" fmla="*/ 285807 w 795161"/>
                <a:gd name="connsiteY2" fmla="*/ 1053784 h 1053784"/>
                <a:gd name="connsiteX3" fmla="*/ 183155 w 795161"/>
                <a:gd name="connsiteY3" fmla="*/ 1043080 h 1053784"/>
                <a:gd name="connsiteX4" fmla="*/ 179867 w 795161"/>
                <a:gd name="connsiteY4" fmla="*/ 1042024 h 1053784"/>
                <a:gd name="connsiteX5" fmla="*/ 265046 w 795161"/>
                <a:gd name="connsiteY5" fmla="*/ 1015649 h 1053784"/>
                <a:gd name="connsiteX6" fmla="*/ 562175 w 795161"/>
                <a:gd name="connsiteY6" fmla="*/ 568516 h 1053784"/>
                <a:gd name="connsiteX7" fmla="*/ 75681 w 795161"/>
                <a:gd name="connsiteY7" fmla="*/ 83248 h 1053784"/>
                <a:gd name="connsiteX8" fmla="*/ 0 w 795161"/>
                <a:gd name="connsiteY8" fmla="*/ 90858 h 1053784"/>
                <a:gd name="connsiteX9" fmla="*/ 1023 w 795161"/>
                <a:gd name="connsiteY9" fmla="*/ 89985 h 1053784"/>
                <a:gd name="connsiteX10" fmla="*/ 285807 w 795161"/>
                <a:gd name="connsiteY10" fmla="*/ 0 h 105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5161" h="1053784">
                  <a:moveTo>
                    <a:pt x="285807" y="0"/>
                  </a:moveTo>
                  <a:cubicBezTo>
                    <a:pt x="567115" y="0"/>
                    <a:pt x="795161" y="235898"/>
                    <a:pt x="795161" y="526892"/>
                  </a:cubicBezTo>
                  <a:cubicBezTo>
                    <a:pt x="795161" y="817886"/>
                    <a:pt x="567115" y="1053784"/>
                    <a:pt x="285807" y="1053784"/>
                  </a:cubicBezTo>
                  <a:cubicBezTo>
                    <a:pt x="250644" y="1053784"/>
                    <a:pt x="216312" y="1050098"/>
                    <a:pt x="183155" y="1043080"/>
                  </a:cubicBezTo>
                  <a:lnTo>
                    <a:pt x="179867" y="1042024"/>
                  </a:lnTo>
                  <a:lnTo>
                    <a:pt x="265046" y="1015649"/>
                  </a:lnTo>
                  <a:cubicBezTo>
                    <a:pt x="439656" y="941982"/>
                    <a:pt x="562175" y="769521"/>
                    <a:pt x="562175" y="568516"/>
                  </a:cubicBezTo>
                  <a:cubicBezTo>
                    <a:pt x="562175" y="300510"/>
                    <a:pt x="344364" y="83248"/>
                    <a:pt x="75681" y="83248"/>
                  </a:cubicBezTo>
                  <a:lnTo>
                    <a:pt x="0" y="90858"/>
                  </a:lnTo>
                  <a:lnTo>
                    <a:pt x="1023" y="89985"/>
                  </a:lnTo>
                  <a:cubicBezTo>
                    <a:pt x="82316" y="33173"/>
                    <a:pt x="180317" y="0"/>
                    <a:pt x="285807" y="0"/>
                  </a:cubicBezTo>
                  <a:close/>
                </a:path>
              </a:pathLst>
            </a:custGeom>
            <a:solidFill>
              <a:srgbClr val="D4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237" name="Группа 236">
            <a:extLst>
              <a:ext uri="{FF2B5EF4-FFF2-40B4-BE49-F238E27FC236}">
                <a16:creationId xmlns:a16="http://schemas.microsoft.com/office/drawing/2014/main" id="{96C2241C-8341-47E6-A4F2-57F68459D4F1}"/>
              </a:ext>
            </a:extLst>
          </p:cNvPr>
          <p:cNvGrpSpPr/>
          <p:nvPr/>
        </p:nvGrpSpPr>
        <p:grpSpPr>
          <a:xfrm>
            <a:off x="-6962877" y="1539737"/>
            <a:ext cx="27939504" cy="5520515"/>
            <a:chOff x="-33860724" y="1579976"/>
            <a:chExt cx="27939504" cy="5520515"/>
          </a:xfrm>
        </p:grpSpPr>
        <p:grpSp>
          <p:nvGrpSpPr>
            <p:cNvPr id="238" name="Группа 237">
              <a:extLst>
                <a:ext uri="{FF2B5EF4-FFF2-40B4-BE49-F238E27FC236}">
                  <a16:creationId xmlns:a16="http://schemas.microsoft.com/office/drawing/2014/main" id="{E68DC73E-6EA0-4188-922A-C939BF4CB365}"/>
                </a:ext>
              </a:extLst>
            </p:cNvPr>
            <p:cNvGrpSpPr/>
            <p:nvPr/>
          </p:nvGrpSpPr>
          <p:grpSpPr>
            <a:xfrm>
              <a:off x="-33860724" y="1579976"/>
              <a:ext cx="27939504" cy="5520515"/>
              <a:chOff x="-32412357" y="1465469"/>
              <a:chExt cx="27939504" cy="5520515"/>
            </a:xfrm>
          </p:grpSpPr>
          <p:grpSp>
            <p:nvGrpSpPr>
              <p:cNvPr id="240" name="Группа 239">
                <a:extLst>
                  <a:ext uri="{FF2B5EF4-FFF2-40B4-BE49-F238E27FC236}">
                    <a16:creationId xmlns:a16="http://schemas.microsoft.com/office/drawing/2014/main" id="{C957859A-7E26-447D-B8A4-89B22822FE44}"/>
                  </a:ext>
                </a:extLst>
              </p:cNvPr>
              <p:cNvGrpSpPr/>
              <p:nvPr/>
            </p:nvGrpSpPr>
            <p:grpSpPr>
              <a:xfrm>
                <a:off x="-32412357" y="1465469"/>
                <a:ext cx="27939504" cy="5520515"/>
                <a:chOff x="-31129992" y="-8286948"/>
                <a:chExt cx="27939504" cy="5520515"/>
              </a:xfrm>
            </p:grpSpPr>
            <p:sp>
              <p:nvSpPr>
                <p:cNvPr id="242" name="Равнобедренный треугольник 241">
                  <a:extLst>
                    <a:ext uri="{FF2B5EF4-FFF2-40B4-BE49-F238E27FC236}">
                      <a16:creationId xmlns:a16="http://schemas.microsoft.com/office/drawing/2014/main" id="{3B20908D-0692-4EE3-A699-0C2A5BB17516}"/>
                    </a:ext>
                  </a:extLst>
                </p:cNvPr>
                <p:cNvSpPr/>
                <p:nvPr/>
              </p:nvSpPr>
              <p:spPr>
                <a:xfrm>
                  <a:off x="-16921581" y="-7898817"/>
                  <a:ext cx="9575039" cy="5097780"/>
                </a:xfrm>
                <a:prstGeom prst="triangle">
                  <a:avLst/>
                </a:prstGeom>
                <a:gradFill flip="none" rotWithShape="1">
                  <a:gsLst>
                    <a:gs pos="49000">
                      <a:srgbClr val="00938B"/>
                    </a:gs>
                    <a:gs pos="13617">
                      <a:srgbClr val="00EADF"/>
                    </a:gs>
                    <a:gs pos="77000">
                      <a:srgbClr val="077B7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3" name="Равнобедренный треугольник 242">
                  <a:extLst>
                    <a:ext uri="{FF2B5EF4-FFF2-40B4-BE49-F238E27FC236}">
                      <a16:creationId xmlns:a16="http://schemas.microsoft.com/office/drawing/2014/main" id="{64DB2ED5-495B-4E0B-B6F0-DCEFFA6079F9}"/>
                    </a:ext>
                  </a:extLst>
                </p:cNvPr>
                <p:cNvSpPr/>
                <p:nvPr/>
              </p:nvSpPr>
              <p:spPr>
                <a:xfrm>
                  <a:off x="-13843007" y="-8286948"/>
                  <a:ext cx="10652519" cy="5485911"/>
                </a:xfrm>
                <a:prstGeom prst="triangle">
                  <a:avLst/>
                </a:prstGeom>
                <a:gradFill>
                  <a:gsLst>
                    <a:gs pos="67000">
                      <a:srgbClr val="00488A"/>
                    </a:gs>
                    <a:gs pos="36000">
                      <a:srgbClr val="11B1A3"/>
                    </a:gs>
                    <a:gs pos="15000">
                      <a:srgbClr val="37E5D9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4" name="Равнобедренный треугольник 243">
                  <a:extLst>
                    <a:ext uri="{FF2B5EF4-FFF2-40B4-BE49-F238E27FC236}">
                      <a16:creationId xmlns:a16="http://schemas.microsoft.com/office/drawing/2014/main" id="{97CD249E-CEE7-44B2-A647-1B119C989E0C}"/>
                    </a:ext>
                  </a:extLst>
                </p:cNvPr>
                <p:cNvSpPr/>
                <p:nvPr/>
              </p:nvSpPr>
              <p:spPr>
                <a:xfrm>
                  <a:off x="-12328240" y="-7160163"/>
                  <a:ext cx="8811413" cy="4373995"/>
                </a:xfrm>
                <a:prstGeom prst="triangle">
                  <a:avLst/>
                </a:prstGeom>
                <a:gradFill flip="none" rotWithShape="1">
                  <a:gsLst>
                    <a:gs pos="40000">
                      <a:srgbClr val="16B7A7"/>
                    </a:gs>
                    <a:gs pos="20000">
                      <a:srgbClr val="34FEEB"/>
                    </a:gs>
                    <a:gs pos="68000">
                      <a:srgbClr val="407BB0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5" name="Равнобедренный треугольник 244">
                  <a:extLst>
                    <a:ext uri="{FF2B5EF4-FFF2-40B4-BE49-F238E27FC236}">
                      <a16:creationId xmlns:a16="http://schemas.microsoft.com/office/drawing/2014/main" id="{2EC929C6-FF4C-4D44-AB31-3873AB1429C7}"/>
                    </a:ext>
                  </a:extLst>
                </p:cNvPr>
                <p:cNvSpPr/>
                <p:nvPr/>
              </p:nvSpPr>
              <p:spPr>
                <a:xfrm>
                  <a:off x="-13299788" y="-7471006"/>
                  <a:ext cx="8811413" cy="4659499"/>
                </a:xfrm>
                <a:prstGeom prst="triangle">
                  <a:avLst/>
                </a:prstGeom>
                <a:gradFill flip="none" rotWithShape="1">
                  <a:gsLst>
                    <a:gs pos="59000">
                      <a:srgbClr val="299CAB"/>
                    </a:gs>
                    <a:gs pos="46000">
                      <a:srgbClr val="00938B"/>
                    </a:gs>
                    <a:gs pos="21000">
                      <a:srgbClr val="19C2B5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6" name="Равнобедренный треугольник 245">
                  <a:extLst>
                    <a:ext uri="{FF2B5EF4-FFF2-40B4-BE49-F238E27FC236}">
                      <a16:creationId xmlns:a16="http://schemas.microsoft.com/office/drawing/2014/main" id="{B5D62D85-C902-4AC8-B910-3627C7196B3C}"/>
                    </a:ext>
                  </a:extLst>
                </p:cNvPr>
                <p:cNvSpPr/>
                <p:nvPr/>
              </p:nvSpPr>
              <p:spPr>
                <a:xfrm>
                  <a:off x="-15511695" y="-7864213"/>
                  <a:ext cx="9575039" cy="5097780"/>
                </a:xfrm>
                <a:prstGeom prst="triangle">
                  <a:avLst/>
                </a:prstGeom>
                <a:gradFill flip="none" rotWithShape="1">
                  <a:gsLst>
                    <a:gs pos="54000">
                      <a:srgbClr val="00706D"/>
                    </a:gs>
                    <a:gs pos="11000">
                      <a:srgbClr val="19C2B5"/>
                    </a:gs>
                    <a:gs pos="35000">
                      <a:srgbClr val="0BA79D"/>
                    </a:gs>
                  </a:gsLst>
                  <a:lin ang="72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7" name="Равнобедренный треугольник 246">
                  <a:extLst>
                    <a:ext uri="{FF2B5EF4-FFF2-40B4-BE49-F238E27FC236}">
                      <a16:creationId xmlns:a16="http://schemas.microsoft.com/office/drawing/2014/main" id="{68676EA0-C124-451D-9B4E-08294110B855}"/>
                    </a:ext>
                  </a:extLst>
                </p:cNvPr>
                <p:cNvSpPr/>
                <p:nvPr/>
              </p:nvSpPr>
              <p:spPr>
                <a:xfrm>
                  <a:off x="-16153739" y="-7847546"/>
                  <a:ext cx="9575039" cy="5064446"/>
                </a:xfrm>
                <a:prstGeom prst="triangle">
                  <a:avLst/>
                </a:prstGeom>
                <a:gradFill flip="none" rotWithShape="1">
                  <a:gsLst>
                    <a:gs pos="74000">
                      <a:srgbClr val="007877"/>
                    </a:gs>
                    <a:gs pos="46000">
                      <a:srgbClr val="008986"/>
                    </a:gs>
                    <a:gs pos="12000">
                      <a:srgbClr val="01BFB6"/>
                    </a:gs>
                  </a:gsLst>
                  <a:lin ang="66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8" name="Равнобедренный треугольник 247">
                  <a:extLst>
                    <a:ext uri="{FF2B5EF4-FFF2-40B4-BE49-F238E27FC236}">
                      <a16:creationId xmlns:a16="http://schemas.microsoft.com/office/drawing/2014/main" id="{5FF215EA-2DE1-4624-B3F0-44946FC5262A}"/>
                    </a:ext>
                  </a:extLst>
                </p:cNvPr>
                <p:cNvSpPr/>
                <p:nvPr/>
              </p:nvSpPr>
              <p:spPr>
                <a:xfrm>
                  <a:off x="-22438408" y="-6448151"/>
                  <a:ext cx="6769917" cy="3647114"/>
                </a:xfrm>
                <a:prstGeom prst="triangle">
                  <a:avLst/>
                </a:prstGeom>
                <a:gradFill flip="none" rotWithShape="1">
                  <a:gsLst>
                    <a:gs pos="20000">
                      <a:srgbClr val="00EADF"/>
                    </a:gs>
                    <a:gs pos="47000">
                      <a:srgbClr val="15B3A4"/>
                    </a:gs>
                    <a:gs pos="75000">
                      <a:srgbClr val="00706D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50" name="Равнобедренный треугольник 249">
                  <a:extLst>
                    <a:ext uri="{FF2B5EF4-FFF2-40B4-BE49-F238E27FC236}">
                      <a16:creationId xmlns:a16="http://schemas.microsoft.com/office/drawing/2014/main" id="{0B404329-4AB9-47F9-955F-01B7FB9E5852}"/>
                    </a:ext>
                  </a:extLst>
                </p:cNvPr>
                <p:cNvSpPr/>
                <p:nvPr/>
              </p:nvSpPr>
              <p:spPr>
                <a:xfrm>
                  <a:off x="-23921645" y="-6604710"/>
                  <a:ext cx="7328469" cy="3813833"/>
                </a:xfrm>
                <a:prstGeom prst="triangle">
                  <a:avLst/>
                </a:prstGeom>
                <a:gradFill flip="none" rotWithShape="1">
                  <a:gsLst>
                    <a:gs pos="18000">
                      <a:srgbClr val="19DDCA"/>
                    </a:gs>
                    <a:gs pos="47000">
                      <a:srgbClr val="17BAAD"/>
                    </a:gs>
                    <a:gs pos="70000">
                      <a:srgbClr val="00706D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1" name="Равнобедренный треугольник 250">
                  <a:extLst>
                    <a:ext uri="{FF2B5EF4-FFF2-40B4-BE49-F238E27FC236}">
                      <a16:creationId xmlns:a16="http://schemas.microsoft.com/office/drawing/2014/main" id="{6BE8DC53-0D4C-47A7-92AB-9104366750C2}"/>
                    </a:ext>
                  </a:extLst>
                </p:cNvPr>
                <p:cNvSpPr/>
                <p:nvPr/>
              </p:nvSpPr>
              <p:spPr>
                <a:xfrm>
                  <a:off x="-20365328" y="-6939956"/>
                  <a:ext cx="7868875" cy="4138919"/>
                </a:xfrm>
                <a:prstGeom prst="triangle">
                  <a:avLst/>
                </a:prstGeom>
                <a:gradFill flip="none" rotWithShape="1">
                  <a:gsLst>
                    <a:gs pos="43000">
                      <a:srgbClr val="16B3A8"/>
                    </a:gs>
                    <a:gs pos="73000">
                      <a:srgbClr val="00A4A0"/>
                    </a:gs>
                    <a:gs pos="19000">
                      <a:srgbClr val="25E3D5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52" name="Равнобедренный треугольник 251">
                  <a:extLst>
                    <a:ext uri="{FF2B5EF4-FFF2-40B4-BE49-F238E27FC236}">
                      <a16:creationId xmlns:a16="http://schemas.microsoft.com/office/drawing/2014/main" id="{36597ACF-6D5F-481D-A5A7-36494FC2CCA1}"/>
                    </a:ext>
                  </a:extLst>
                </p:cNvPr>
                <p:cNvSpPr/>
                <p:nvPr/>
              </p:nvSpPr>
              <p:spPr>
                <a:xfrm>
                  <a:off x="-19188261" y="-7443127"/>
                  <a:ext cx="9056153" cy="4649710"/>
                </a:xfrm>
                <a:prstGeom prst="triangle">
                  <a:avLst/>
                </a:prstGeom>
                <a:gradFill flip="none" rotWithShape="1">
                  <a:gsLst>
                    <a:gs pos="64000">
                      <a:srgbClr val="099187"/>
                    </a:gs>
                    <a:gs pos="45000">
                      <a:srgbClr val="0EAFA3"/>
                    </a:gs>
                    <a:gs pos="20000">
                      <a:srgbClr val="00EADF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54" name="Равнобедренный треугольник 253">
                  <a:extLst>
                    <a:ext uri="{FF2B5EF4-FFF2-40B4-BE49-F238E27FC236}">
                      <a16:creationId xmlns:a16="http://schemas.microsoft.com/office/drawing/2014/main" id="{8EDAC4E6-80FA-4FE1-9891-BB8AB2C54EE0}"/>
                    </a:ext>
                  </a:extLst>
                </p:cNvPr>
                <p:cNvSpPr/>
                <p:nvPr/>
              </p:nvSpPr>
              <p:spPr>
                <a:xfrm>
                  <a:off x="-25954019" y="-7438047"/>
                  <a:ext cx="8612467" cy="4637010"/>
                </a:xfrm>
                <a:prstGeom prst="triangle">
                  <a:avLst/>
                </a:prstGeom>
                <a:gradFill flip="none" rotWithShape="1">
                  <a:gsLst>
                    <a:gs pos="21000">
                      <a:srgbClr val="6EECE3"/>
                    </a:gs>
                    <a:gs pos="60000">
                      <a:srgbClr val="14B2A4"/>
                    </a:gs>
                    <a:gs pos="79000">
                      <a:srgbClr val="008683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55" name="Равнобедренный треугольник 254">
                  <a:extLst>
                    <a:ext uri="{FF2B5EF4-FFF2-40B4-BE49-F238E27FC236}">
                      <a16:creationId xmlns:a16="http://schemas.microsoft.com/office/drawing/2014/main" id="{FE6C2D8B-BDAE-427C-9755-77D65C5820C6}"/>
                    </a:ext>
                  </a:extLst>
                </p:cNvPr>
                <p:cNvSpPr/>
                <p:nvPr/>
              </p:nvSpPr>
              <p:spPr>
                <a:xfrm>
                  <a:off x="-28819260" y="-8286948"/>
                  <a:ext cx="10652519" cy="5485911"/>
                </a:xfrm>
                <a:prstGeom prst="triangle">
                  <a:avLst/>
                </a:prstGeom>
                <a:gradFill>
                  <a:gsLst>
                    <a:gs pos="81000">
                      <a:srgbClr val="008E8B"/>
                    </a:gs>
                    <a:gs pos="65000">
                      <a:srgbClr val="11B1A3"/>
                    </a:gs>
                    <a:gs pos="42000">
                      <a:srgbClr val="37E5D9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56" name="Равнобедренный треугольник 255">
                  <a:extLst>
                    <a:ext uri="{FF2B5EF4-FFF2-40B4-BE49-F238E27FC236}">
                      <a16:creationId xmlns:a16="http://schemas.microsoft.com/office/drawing/2014/main" id="{47DD6FFA-F6C0-43DC-A543-6C20F072BC31}"/>
                    </a:ext>
                  </a:extLst>
                </p:cNvPr>
                <p:cNvSpPr/>
                <p:nvPr/>
              </p:nvSpPr>
              <p:spPr>
                <a:xfrm>
                  <a:off x="-17599481" y="-7156168"/>
                  <a:ext cx="8239425" cy="4358755"/>
                </a:xfrm>
                <a:prstGeom prst="triangle">
                  <a:avLst/>
                </a:prstGeom>
                <a:gradFill flip="none" rotWithShape="1">
                  <a:gsLst>
                    <a:gs pos="43000">
                      <a:srgbClr val="049588"/>
                    </a:gs>
                    <a:gs pos="66000">
                      <a:srgbClr val="048A7D"/>
                    </a:gs>
                    <a:gs pos="23000">
                      <a:srgbClr val="00EADF"/>
                    </a:gs>
                  </a:gsLst>
                  <a:lin ang="42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58" name="Равнобедренный треугольник 257">
                  <a:extLst>
                    <a:ext uri="{FF2B5EF4-FFF2-40B4-BE49-F238E27FC236}">
                      <a16:creationId xmlns:a16="http://schemas.microsoft.com/office/drawing/2014/main" id="{7A9DF9E7-620C-4E85-939D-F25E1D2683DD}"/>
                    </a:ext>
                  </a:extLst>
                </p:cNvPr>
                <p:cNvSpPr/>
                <p:nvPr/>
              </p:nvSpPr>
              <p:spPr>
                <a:xfrm>
                  <a:off x="-27304493" y="-7160163"/>
                  <a:ext cx="8811413" cy="4373995"/>
                </a:xfrm>
                <a:prstGeom prst="triangle">
                  <a:avLst/>
                </a:prstGeom>
                <a:gradFill flip="none" rotWithShape="1">
                  <a:gsLst>
                    <a:gs pos="34000">
                      <a:srgbClr val="16B7A7"/>
                    </a:gs>
                    <a:gs pos="77000">
                      <a:srgbClr val="008E8B"/>
                    </a:gs>
                    <a:gs pos="14000">
                      <a:srgbClr val="00EADF"/>
                    </a:gs>
                  </a:gsLst>
                  <a:lin ang="6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59" name="Равнобедренный треугольник 258">
                  <a:extLst>
                    <a:ext uri="{FF2B5EF4-FFF2-40B4-BE49-F238E27FC236}">
                      <a16:creationId xmlns:a16="http://schemas.microsoft.com/office/drawing/2014/main" id="{4A15C47A-E607-4A1C-B892-03CA8FDAE14A}"/>
                    </a:ext>
                  </a:extLst>
                </p:cNvPr>
                <p:cNvSpPr/>
                <p:nvPr/>
              </p:nvSpPr>
              <p:spPr>
                <a:xfrm>
                  <a:off x="-28241085" y="-7472123"/>
                  <a:ext cx="8811413" cy="4659499"/>
                </a:xfrm>
                <a:prstGeom prst="triangle">
                  <a:avLst/>
                </a:prstGeom>
                <a:gradFill flip="none" rotWithShape="1">
                  <a:gsLst>
                    <a:gs pos="51000">
                      <a:srgbClr val="02958D"/>
                    </a:gs>
                    <a:gs pos="72000">
                      <a:srgbClr val="00938B"/>
                    </a:gs>
                    <a:gs pos="25000">
                      <a:srgbClr val="1CDED0"/>
                    </a:gs>
                  </a:gsLst>
                  <a:lin ang="72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63" name="Равнобедренный треугольник 262">
                  <a:extLst>
                    <a:ext uri="{FF2B5EF4-FFF2-40B4-BE49-F238E27FC236}">
                      <a16:creationId xmlns:a16="http://schemas.microsoft.com/office/drawing/2014/main" id="{465934C6-53D4-49F2-B709-B7A633D349C0}"/>
                    </a:ext>
                  </a:extLst>
                </p:cNvPr>
                <p:cNvSpPr/>
                <p:nvPr/>
              </p:nvSpPr>
              <p:spPr>
                <a:xfrm>
                  <a:off x="-30487948" y="-7864213"/>
                  <a:ext cx="9575039" cy="5097780"/>
                </a:xfrm>
                <a:prstGeom prst="triangle">
                  <a:avLst/>
                </a:prstGeom>
                <a:gradFill flip="none" rotWithShape="1">
                  <a:gsLst>
                    <a:gs pos="57000">
                      <a:srgbClr val="007D7A"/>
                    </a:gs>
                    <a:gs pos="15000">
                      <a:srgbClr val="1CDED0"/>
                    </a:gs>
                    <a:gs pos="36000">
                      <a:srgbClr val="0BA79D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4" name="Равнобедренный треугольник 263">
                  <a:extLst>
                    <a:ext uri="{FF2B5EF4-FFF2-40B4-BE49-F238E27FC236}">
                      <a16:creationId xmlns:a16="http://schemas.microsoft.com/office/drawing/2014/main" id="{F9CAE262-FEB4-4C92-9953-1E18A0B274E1}"/>
                    </a:ext>
                  </a:extLst>
                </p:cNvPr>
                <p:cNvSpPr/>
                <p:nvPr/>
              </p:nvSpPr>
              <p:spPr>
                <a:xfrm>
                  <a:off x="-31129992" y="-7847546"/>
                  <a:ext cx="9575039" cy="5064446"/>
                </a:xfrm>
                <a:prstGeom prst="triangle">
                  <a:avLst/>
                </a:prstGeom>
                <a:gradFill flip="none" rotWithShape="1">
                  <a:gsLst>
                    <a:gs pos="44000">
                      <a:srgbClr val="009E9A"/>
                    </a:gs>
                    <a:gs pos="69000">
                      <a:srgbClr val="007877"/>
                    </a:gs>
                    <a:gs pos="23000">
                      <a:srgbClr val="0DDDCE"/>
                    </a:gs>
                  </a:gsLst>
                  <a:lin ang="6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241" name="Прямая соединительная линия 240">
                <a:extLst>
                  <a:ext uri="{FF2B5EF4-FFF2-40B4-BE49-F238E27FC236}">
                    <a16:creationId xmlns:a16="http://schemas.microsoft.com/office/drawing/2014/main" id="{76140A66-2026-4558-8435-0FDDFBDF17A2}"/>
                  </a:ext>
                </a:extLst>
              </p:cNvPr>
              <p:cNvCxnSpPr/>
              <p:nvPr/>
            </p:nvCxnSpPr>
            <p:spPr>
              <a:xfrm>
                <a:off x="-17754600" y="64980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9" name="Прямая соединительная линия 238">
              <a:extLst>
                <a:ext uri="{FF2B5EF4-FFF2-40B4-BE49-F238E27FC236}">
                  <a16:creationId xmlns:a16="http://schemas.microsoft.com/office/drawing/2014/main" id="{071BBAB0-AEE7-4405-BE0F-7BE1472D29DF}"/>
                </a:ext>
              </a:extLst>
            </p:cNvPr>
            <p:cNvCxnSpPr>
              <a:cxnSpLocks/>
            </p:cNvCxnSpPr>
            <p:nvPr/>
          </p:nvCxnSpPr>
          <p:spPr>
            <a:xfrm>
              <a:off x="-27640195" y="6803655"/>
              <a:ext cx="162629" cy="114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Группа 147">
            <a:extLst>
              <a:ext uri="{FF2B5EF4-FFF2-40B4-BE49-F238E27FC236}">
                <a16:creationId xmlns:a16="http://schemas.microsoft.com/office/drawing/2014/main" id="{14E22A04-5CB8-4672-BB38-5085D96D214E}"/>
              </a:ext>
            </a:extLst>
          </p:cNvPr>
          <p:cNvGrpSpPr/>
          <p:nvPr/>
        </p:nvGrpSpPr>
        <p:grpSpPr>
          <a:xfrm>
            <a:off x="414344" y="442964"/>
            <a:ext cx="10867097" cy="2243788"/>
            <a:chOff x="46667" y="27122"/>
            <a:chExt cx="10867097" cy="2243788"/>
          </a:xfrm>
          <a:solidFill>
            <a:schemeClr val="lt1">
              <a:alpha val="0"/>
            </a:schemeClr>
          </a:solidFill>
        </p:grpSpPr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D9FE2922-B238-4087-97FD-DDF6429843C4}"/>
                </a:ext>
              </a:extLst>
            </p:cNvPr>
            <p:cNvSpPr/>
            <p:nvPr/>
          </p:nvSpPr>
          <p:spPr>
            <a:xfrm flipH="1">
              <a:off x="4490873" y="215127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8D7B0B3A-3D1B-477E-B8D2-0B500168C11C}"/>
                </a:ext>
              </a:extLst>
            </p:cNvPr>
            <p:cNvSpPr/>
            <p:nvPr/>
          </p:nvSpPr>
          <p:spPr>
            <a:xfrm flipH="1">
              <a:off x="6316141" y="2127227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D9295FEA-1C99-4FDF-A7D5-404A39A9B344}"/>
                </a:ext>
              </a:extLst>
            </p:cNvPr>
            <p:cNvSpPr/>
            <p:nvPr/>
          </p:nvSpPr>
          <p:spPr>
            <a:xfrm flipH="1">
              <a:off x="7019525" y="108219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4F57F5B9-40EE-4808-816B-E3E0719EF415}"/>
                </a:ext>
              </a:extLst>
            </p:cNvPr>
            <p:cNvSpPr/>
            <p:nvPr/>
          </p:nvSpPr>
          <p:spPr>
            <a:xfrm flipH="1">
              <a:off x="9019147" y="1353504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FCE659C0-0911-4BD3-9796-3DC669B0BEA9}"/>
                </a:ext>
              </a:extLst>
            </p:cNvPr>
            <p:cNvSpPr/>
            <p:nvPr/>
          </p:nvSpPr>
          <p:spPr>
            <a:xfrm flipH="1">
              <a:off x="9320598" y="116258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1A9C9E4A-2160-4FE4-8977-91FF1199B2B9}"/>
                </a:ext>
              </a:extLst>
            </p:cNvPr>
            <p:cNvSpPr/>
            <p:nvPr/>
          </p:nvSpPr>
          <p:spPr>
            <a:xfrm flipH="1">
              <a:off x="10717319" y="222771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EE53E3EF-8DAD-43F6-AE7A-1E70F495957B}"/>
                </a:ext>
              </a:extLst>
            </p:cNvPr>
            <p:cNvSpPr/>
            <p:nvPr/>
          </p:nvSpPr>
          <p:spPr>
            <a:xfrm flipH="1">
              <a:off x="10576642" y="100181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350821B6-467F-4599-8D6E-EBFAFDD6D4A5}"/>
                </a:ext>
              </a:extLst>
            </p:cNvPr>
            <p:cNvSpPr/>
            <p:nvPr/>
          </p:nvSpPr>
          <p:spPr>
            <a:xfrm flipH="1">
              <a:off x="10868044" y="26828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DC41F2D1-0D89-4581-BB7A-D46EFCBA475C}"/>
                </a:ext>
              </a:extLst>
            </p:cNvPr>
            <p:cNvSpPr/>
            <p:nvPr/>
          </p:nvSpPr>
          <p:spPr>
            <a:xfrm flipH="1">
              <a:off x="5261063" y="110229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4A74F908-0888-400F-A5D9-4950259377D4}"/>
                </a:ext>
              </a:extLst>
            </p:cNvPr>
            <p:cNvSpPr/>
            <p:nvPr/>
          </p:nvSpPr>
          <p:spPr>
            <a:xfrm flipH="1">
              <a:off x="5100290" y="79079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9053E064-4698-4CA7-B1B4-CDD59329FE2A}"/>
                </a:ext>
              </a:extLst>
            </p:cNvPr>
            <p:cNvSpPr/>
            <p:nvPr/>
          </p:nvSpPr>
          <p:spPr>
            <a:xfrm flipH="1">
              <a:off x="5954400" y="9746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F609C7CF-C071-41EB-B02C-68F78D250A26}"/>
                </a:ext>
              </a:extLst>
            </p:cNvPr>
            <p:cNvSpPr/>
            <p:nvPr/>
          </p:nvSpPr>
          <p:spPr>
            <a:xfrm flipH="1">
              <a:off x="5884062" y="2712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Овал 160">
              <a:extLst>
                <a:ext uri="{FF2B5EF4-FFF2-40B4-BE49-F238E27FC236}">
                  <a16:creationId xmlns:a16="http://schemas.microsoft.com/office/drawing/2014/main" id="{76059324-46C1-49A4-AEB7-0876E11DB418}"/>
                </a:ext>
              </a:extLst>
            </p:cNvPr>
            <p:cNvSpPr/>
            <p:nvPr/>
          </p:nvSpPr>
          <p:spPr>
            <a:xfrm flipH="1">
              <a:off x="3974875" y="138364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Овал 161">
              <a:extLst>
                <a:ext uri="{FF2B5EF4-FFF2-40B4-BE49-F238E27FC236}">
                  <a16:creationId xmlns:a16="http://schemas.microsoft.com/office/drawing/2014/main" id="{08D50FB9-979B-41A9-8AAC-2CA1154B5E43}"/>
                </a:ext>
              </a:extLst>
            </p:cNvPr>
            <p:cNvSpPr/>
            <p:nvPr/>
          </p:nvSpPr>
          <p:spPr>
            <a:xfrm flipH="1">
              <a:off x="4025116" y="47218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id="{9FAB11E3-45EA-4DA6-A827-F22D62003D8E}"/>
                </a:ext>
              </a:extLst>
            </p:cNvPr>
            <p:cNvSpPr/>
            <p:nvPr/>
          </p:nvSpPr>
          <p:spPr>
            <a:xfrm flipH="1">
              <a:off x="2447526" y="52953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3D9A201D-591E-4697-897B-7B22E635D73E}"/>
                </a:ext>
              </a:extLst>
            </p:cNvPr>
            <p:cNvSpPr/>
            <p:nvPr/>
          </p:nvSpPr>
          <p:spPr>
            <a:xfrm flipH="1">
              <a:off x="1945108" y="98171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3795622E-936F-434F-80CE-E7D9D151003B}"/>
                </a:ext>
              </a:extLst>
            </p:cNvPr>
            <p:cNvSpPr/>
            <p:nvPr/>
          </p:nvSpPr>
          <p:spPr>
            <a:xfrm flipH="1">
              <a:off x="1412545" y="10750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6" name="Овал 165">
              <a:extLst>
                <a:ext uri="{FF2B5EF4-FFF2-40B4-BE49-F238E27FC236}">
                  <a16:creationId xmlns:a16="http://schemas.microsoft.com/office/drawing/2014/main" id="{EED8E369-A324-4E5F-AE6A-4669A3BA5B45}"/>
                </a:ext>
              </a:extLst>
            </p:cNvPr>
            <p:cNvSpPr/>
            <p:nvPr/>
          </p:nvSpPr>
          <p:spPr>
            <a:xfrm flipH="1">
              <a:off x="46667" y="53916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3" name="Группа 122">
            <a:extLst>
              <a:ext uri="{FF2B5EF4-FFF2-40B4-BE49-F238E27FC236}">
                <a16:creationId xmlns:a16="http://schemas.microsoft.com/office/drawing/2014/main" id="{FE788F0A-CA98-4AE4-8E81-1ACC2E2AE519}"/>
              </a:ext>
            </a:extLst>
          </p:cNvPr>
          <p:cNvGrpSpPr/>
          <p:nvPr/>
        </p:nvGrpSpPr>
        <p:grpSpPr>
          <a:xfrm>
            <a:off x="9721500" y="-14003"/>
            <a:ext cx="2845100" cy="6949264"/>
            <a:chOff x="9907200" y="0"/>
            <a:chExt cx="2845100" cy="6858005"/>
          </a:xfrm>
          <a:solidFill>
            <a:schemeClr val="tx1">
              <a:alpha val="40000"/>
            </a:schemeClr>
          </a:solidFill>
        </p:grpSpPr>
        <p:grpSp>
          <p:nvGrpSpPr>
            <p:cNvPr id="124" name="Группа 123">
              <a:extLst>
                <a:ext uri="{FF2B5EF4-FFF2-40B4-BE49-F238E27FC236}">
                  <a16:creationId xmlns:a16="http://schemas.microsoft.com/office/drawing/2014/main" id="{D3E7C6F2-0839-477D-810D-C96B1BD6F12F}"/>
                </a:ext>
              </a:extLst>
            </p:cNvPr>
            <p:cNvGrpSpPr/>
            <p:nvPr/>
          </p:nvGrpSpPr>
          <p:grpSpPr>
            <a:xfrm>
              <a:off x="9907200" y="0"/>
              <a:ext cx="2845100" cy="6858005"/>
              <a:chOff x="9907200" y="0"/>
              <a:chExt cx="2845100" cy="6858000"/>
            </a:xfrm>
            <a:grpFill/>
          </p:grpSpPr>
          <p:grpSp>
            <p:nvGrpSpPr>
              <p:cNvPr id="126" name="Группа 125">
                <a:extLst>
                  <a:ext uri="{FF2B5EF4-FFF2-40B4-BE49-F238E27FC236}">
                    <a16:creationId xmlns:a16="http://schemas.microsoft.com/office/drawing/2014/main" id="{622A5B5B-5A56-495C-8A17-6263A6DE96E7}"/>
                  </a:ext>
                </a:extLst>
              </p:cNvPr>
              <p:cNvGrpSpPr/>
              <p:nvPr/>
            </p:nvGrpSpPr>
            <p:grpSpPr>
              <a:xfrm>
                <a:off x="9907200" y="0"/>
                <a:ext cx="2845100" cy="6858000"/>
                <a:chOff x="0" y="0"/>
                <a:chExt cx="2845100" cy="6858000"/>
              </a:xfrm>
              <a:grpFill/>
            </p:grpSpPr>
            <p:sp>
              <p:nvSpPr>
                <p:cNvPr id="130" name="Прямоугольник 129">
                  <a:extLst>
                    <a:ext uri="{FF2B5EF4-FFF2-40B4-BE49-F238E27FC236}">
                      <a16:creationId xmlns:a16="http://schemas.microsoft.com/office/drawing/2014/main" id="{33FEF601-F008-4A81-9C94-2E0A65598C2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76800" cy="6858000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1" name="Равнобедренный треугольник 130">
                  <a:extLst>
                    <a:ext uri="{FF2B5EF4-FFF2-40B4-BE49-F238E27FC236}">
                      <a16:creationId xmlns:a16="http://schemas.microsoft.com/office/drawing/2014/main" id="{6E8DCAC6-A18C-4EEA-B280-76E9F57B0254}"/>
                    </a:ext>
                  </a:extLst>
                </p:cNvPr>
                <p:cNvSpPr/>
                <p:nvPr/>
              </p:nvSpPr>
              <p:spPr>
                <a:xfrm rot="5400000">
                  <a:off x="2286300" y="1016000"/>
                  <a:ext cx="749300" cy="368300"/>
                </a:xfrm>
                <a:prstGeom prst="triangl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4B56D0-E9D6-4773-926E-76BDCF848289}"/>
                  </a:ext>
                </a:extLst>
              </p:cNvPr>
              <p:cNvSpPr txBox="1"/>
              <p:nvPr/>
            </p:nvSpPr>
            <p:spPr>
              <a:xfrm>
                <a:off x="10441350" y="415320"/>
                <a:ext cx="1408500" cy="1569660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E</a:t>
                </a:r>
                <a:endParaRPr lang="ru-RU" sz="9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6BB8879-062F-46D6-A07F-50350B0D431B}"/>
                  </a:ext>
                </a:extLst>
              </p:cNvPr>
              <p:cNvSpPr txBox="1"/>
              <p:nvPr/>
            </p:nvSpPr>
            <p:spPr>
              <a:xfrm>
                <a:off x="10120093" y="2400299"/>
                <a:ext cx="2044700" cy="584775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Эльвис </a:t>
                </a:r>
              </a:p>
              <a:p>
                <a:pPr algn="ctr"/>
                <a:r>
                  <a:rPr lang="ru-RU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Темиров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708E4A0-97CE-448C-9FD9-1766F5D54D68}"/>
                  </a:ext>
                </a:extLst>
              </p:cNvPr>
              <p:cNvSpPr txBox="1"/>
              <p:nvPr/>
            </p:nvSpPr>
            <p:spPr>
              <a:xfrm>
                <a:off x="10304843" y="3428156"/>
                <a:ext cx="1675200" cy="646251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Team leader/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Speaker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25" name="Рисунок 124">
              <a:extLst>
                <a:ext uri="{FF2B5EF4-FFF2-40B4-BE49-F238E27FC236}">
                  <a16:creationId xmlns:a16="http://schemas.microsoft.com/office/drawing/2014/main" id="{475B5F2A-D056-43F0-BD97-512915959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437" y="5325075"/>
              <a:ext cx="609685" cy="609685"/>
            </a:xfrm>
            <a:prstGeom prst="rect">
              <a:avLst/>
            </a:prstGeom>
            <a:solidFill>
              <a:schemeClr val="tx1">
                <a:alpha val="0"/>
              </a:schemeClr>
            </a:solidFill>
          </p:spPr>
        </p:pic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A23F0760-6071-42D3-9B29-5EE60752446B}"/>
              </a:ext>
            </a:extLst>
          </p:cNvPr>
          <p:cNvGrpSpPr/>
          <p:nvPr/>
        </p:nvGrpSpPr>
        <p:grpSpPr>
          <a:xfrm>
            <a:off x="2293085" y="-13159"/>
            <a:ext cx="2845100" cy="6949264"/>
            <a:chOff x="2476800" y="0"/>
            <a:chExt cx="2845100" cy="6858005"/>
          </a:xfrm>
          <a:solidFill>
            <a:schemeClr val="tx1">
              <a:lumMod val="85000"/>
              <a:lumOff val="15000"/>
              <a:alpha val="40000"/>
            </a:schemeClr>
          </a:solidFill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300F93D6-63AB-4995-A437-CDD8D073D6BB}"/>
                </a:ext>
              </a:extLst>
            </p:cNvPr>
            <p:cNvGrpSpPr/>
            <p:nvPr/>
          </p:nvGrpSpPr>
          <p:grpSpPr>
            <a:xfrm>
              <a:off x="2476800" y="0"/>
              <a:ext cx="2845100" cy="6858005"/>
              <a:chOff x="2476800" y="0"/>
              <a:chExt cx="2845100" cy="6858000"/>
            </a:xfrm>
            <a:grpFill/>
          </p:grpSpPr>
          <p:grpSp>
            <p:nvGrpSpPr>
              <p:cNvPr id="135" name="Группа 134">
                <a:extLst>
                  <a:ext uri="{FF2B5EF4-FFF2-40B4-BE49-F238E27FC236}">
                    <a16:creationId xmlns:a16="http://schemas.microsoft.com/office/drawing/2014/main" id="{930FA8BC-CC8F-4EB9-B7FF-1724435AEBFE}"/>
                  </a:ext>
                </a:extLst>
              </p:cNvPr>
              <p:cNvGrpSpPr/>
              <p:nvPr/>
            </p:nvGrpSpPr>
            <p:grpSpPr>
              <a:xfrm>
                <a:off x="2476800" y="0"/>
                <a:ext cx="2845100" cy="6858000"/>
                <a:chOff x="0" y="0"/>
                <a:chExt cx="2845100" cy="6858000"/>
              </a:xfrm>
              <a:grpFill/>
            </p:grpSpPr>
            <p:sp>
              <p:nvSpPr>
                <p:cNvPr id="139" name="Прямоугольник 138">
                  <a:extLst>
                    <a:ext uri="{FF2B5EF4-FFF2-40B4-BE49-F238E27FC236}">
                      <a16:creationId xmlns:a16="http://schemas.microsoft.com/office/drawing/2014/main" id="{A49643C9-7E9F-4EA9-B2F6-569F762B5ED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76800" cy="6858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48000"/>
                  </a:schemeClr>
                </a:solidFill>
                <a:ln>
                  <a:solidFill>
                    <a:srgbClr val="5454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0" name="Равнобедренный треугольник 139">
                  <a:extLst>
                    <a:ext uri="{FF2B5EF4-FFF2-40B4-BE49-F238E27FC236}">
                      <a16:creationId xmlns:a16="http://schemas.microsoft.com/office/drawing/2014/main" id="{F658D768-B643-434E-903A-D6D280E254FA}"/>
                    </a:ext>
                  </a:extLst>
                </p:cNvPr>
                <p:cNvSpPr/>
                <p:nvPr/>
              </p:nvSpPr>
              <p:spPr>
                <a:xfrm rot="5400000">
                  <a:off x="2286300" y="1016000"/>
                  <a:ext cx="749300" cy="368300"/>
                </a:xfrm>
                <a:prstGeom prst="triangle">
                  <a:avLst/>
                </a:prstGeom>
                <a:solidFill>
                  <a:schemeClr val="tx1">
                    <a:alpha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B957AE5-AE01-4D28-84BC-CE10A8D07F7D}"/>
                  </a:ext>
                </a:extLst>
              </p:cNvPr>
              <p:cNvSpPr txBox="1"/>
              <p:nvPr/>
            </p:nvSpPr>
            <p:spPr>
              <a:xfrm>
                <a:off x="3008700" y="415320"/>
                <a:ext cx="1408500" cy="156966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A</a:t>
                </a:r>
                <a:endParaRPr lang="ru-RU" sz="9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2CD38DD-D129-46B9-AEB1-3BCB7BBF590F}"/>
                  </a:ext>
                </a:extLst>
              </p:cNvPr>
              <p:cNvSpPr txBox="1"/>
              <p:nvPr/>
            </p:nvSpPr>
            <p:spPr>
              <a:xfrm>
                <a:off x="2690600" y="2400300"/>
                <a:ext cx="2044700" cy="58477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Максим</a:t>
                </a:r>
              </a:p>
              <a:p>
                <a:pPr algn="ctr"/>
                <a:r>
                  <a:rPr lang="ru-RU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Никулин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DA89E12-D8E7-4927-9F3A-7B0919991856}"/>
                  </a:ext>
                </a:extLst>
              </p:cNvPr>
              <p:cNvSpPr txBox="1"/>
              <p:nvPr/>
            </p:nvSpPr>
            <p:spPr>
              <a:xfrm>
                <a:off x="2875350" y="3429000"/>
                <a:ext cx="1675200" cy="64633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Backend </a:t>
                </a:r>
                <a:r>
                  <a:rPr lang="ru-RU" dirty="0">
                    <a:solidFill>
                      <a:schemeClr val="bg1"/>
                    </a:solidFill>
                  </a:rPr>
                  <a:t>разработчик</a:t>
                </a:r>
              </a:p>
            </p:txBody>
          </p:sp>
        </p:grpSp>
        <p:pic>
          <p:nvPicPr>
            <p:cNvPr id="134" name="Рисунок 133">
              <a:extLst>
                <a:ext uri="{FF2B5EF4-FFF2-40B4-BE49-F238E27FC236}">
                  <a16:creationId xmlns:a16="http://schemas.microsoft.com/office/drawing/2014/main" id="{E05AC2CF-E80A-4C1A-A6D0-602D3500E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400" y="5316708"/>
              <a:ext cx="609685" cy="609685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</p:pic>
      </p:grpSp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F6D3D946-CD33-4D82-9C31-6BD50CFB28B4}"/>
              </a:ext>
            </a:extLst>
          </p:cNvPr>
          <p:cNvGrpSpPr/>
          <p:nvPr/>
        </p:nvGrpSpPr>
        <p:grpSpPr>
          <a:xfrm>
            <a:off x="4770281" y="-6637"/>
            <a:ext cx="2845100" cy="6949264"/>
            <a:chOff x="4953600" y="0"/>
            <a:chExt cx="2845100" cy="6858002"/>
          </a:xfrm>
        </p:grpSpPr>
        <p:grpSp>
          <p:nvGrpSpPr>
            <p:cNvPr id="168" name="Группа 167">
              <a:extLst>
                <a:ext uri="{FF2B5EF4-FFF2-40B4-BE49-F238E27FC236}">
                  <a16:creationId xmlns:a16="http://schemas.microsoft.com/office/drawing/2014/main" id="{CCBDB766-3477-4E2F-9E71-E2B6AE175E3D}"/>
                </a:ext>
              </a:extLst>
            </p:cNvPr>
            <p:cNvGrpSpPr/>
            <p:nvPr/>
          </p:nvGrpSpPr>
          <p:grpSpPr>
            <a:xfrm>
              <a:off x="4953600" y="0"/>
              <a:ext cx="2845100" cy="6858002"/>
              <a:chOff x="4953600" y="0"/>
              <a:chExt cx="2845100" cy="6858000"/>
            </a:xfrm>
            <a:solidFill>
              <a:schemeClr val="tx1">
                <a:alpha val="40000"/>
              </a:schemeClr>
            </a:solidFill>
          </p:grpSpPr>
          <p:grpSp>
            <p:nvGrpSpPr>
              <p:cNvPr id="170" name="Группа 169">
                <a:extLst>
                  <a:ext uri="{FF2B5EF4-FFF2-40B4-BE49-F238E27FC236}">
                    <a16:creationId xmlns:a16="http://schemas.microsoft.com/office/drawing/2014/main" id="{6E075A45-8234-495F-A611-55FF2D6703F2}"/>
                  </a:ext>
                </a:extLst>
              </p:cNvPr>
              <p:cNvGrpSpPr/>
              <p:nvPr/>
            </p:nvGrpSpPr>
            <p:grpSpPr>
              <a:xfrm>
                <a:off x="4953600" y="0"/>
                <a:ext cx="2845100" cy="6858000"/>
                <a:chOff x="0" y="0"/>
                <a:chExt cx="2845100" cy="6858000"/>
              </a:xfrm>
              <a:grpFill/>
            </p:grpSpPr>
            <p:sp>
              <p:nvSpPr>
                <p:cNvPr id="174" name="Прямоугольник 173">
                  <a:extLst>
                    <a:ext uri="{FF2B5EF4-FFF2-40B4-BE49-F238E27FC236}">
                      <a16:creationId xmlns:a16="http://schemas.microsoft.com/office/drawing/2014/main" id="{66DF3A4C-4DCF-431B-B23E-94D48BB33C9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76800" cy="6858000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5" name="Равнобедренный треугольник 174">
                  <a:extLst>
                    <a:ext uri="{FF2B5EF4-FFF2-40B4-BE49-F238E27FC236}">
                      <a16:creationId xmlns:a16="http://schemas.microsoft.com/office/drawing/2014/main" id="{0A005ED0-B80A-4AB2-B2C7-CC208BB00E9A}"/>
                    </a:ext>
                  </a:extLst>
                </p:cNvPr>
                <p:cNvSpPr/>
                <p:nvPr/>
              </p:nvSpPr>
              <p:spPr>
                <a:xfrm rot="5400000">
                  <a:off x="2286300" y="1016000"/>
                  <a:ext cx="749300" cy="368300"/>
                </a:xfrm>
                <a:prstGeom prst="triangle">
                  <a:avLst/>
                </a:prstGeom>
                <a:solidFill>
                  <a:schemeClr val="tx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175E6D6-2A6A-4488-8DF7-77F119D8D945}"/>
                  </a:ext>
                </a:extLst>
              </p:cNvPr>
              <p:cNvSpPr txBox="1"/>
              <p:nvPr/>
            </p:nvSpPr>
            <p:spPr>
              <a:xfrm>
                <a:off x="5485500" y="415320"/>
                <a:ext cx="1408500" cy="1569660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Y.</a:t>
                </a:r>
                <a:endParaRPr lang="ru-RU" sz="9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A473E80-9B46-433B-B0FC-FDBD57965A1B}"/>
                  </a:ext>
                </a:extLst>
              </p:cNvPr>
              <p:cNvSpPr txBox="1"/>
              <p:nvPr/>
            </p:nvSpPr>
            <p:spPr>
              <a:xfrm>
                <a:off x="5073650" y="2400299"/>
                <a:ext cx="2044700" cy="584775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Сергей</a:t>
                </a:r>
              </a:p>
              <a:p>
                <a:pPr algn="ctr"/>
                <a:r>
                  <a:rPr lang="ru-RU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Карлов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A815C27-562D-4998-B7BD-8CF042D7F448}"/>
                  </a:ext>
                </a:extLst>
              </p:cNvPr>
              <p:cNvSpPr txBox="1"/>
              <p:nvPr/>
            </p:nvSpPr>
            <p:spPr>
              <a:xfrm>
                <a:off x="5352150" y="3428156"/>
                <a:ext cx="1675200" cy="646331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Data Base </a:t>
                </a:r>
                <a:r>
                  <a:rPr lang="ru-RU" dirty="0">
                    <a:solidFill>
                      <a:schemeClr val="bg1"/>
                    </a:solidFill>
                  </a:rPr>
                  <a:t>разработчик</a:t>
                </a:r>
              </a:p>
            </p:txBody>
          </p:sp>
        </p:grpSp>
        <p:pic>
          <p:nvPicPr>
            <p:cNvPr id="169" name="Рисунок 168">
              <a:extLst>
                <a:ext uri="{FF2B5EF4-FFF2-40B4-BE49-F238E27FC236}">
                  <a16:creationId xmlns:a16="http://schemas.microsoft.com/office/drawing/2014/main" id="{FB6ABB40-619F-4B82-953B-282BF1561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66927" y="5330274"/>
              <a:ext cx="672184" cy="646331"/>
            </a:xfrm>
            <a:prstGeom prst="rect">
              <a:avLst/>
            </a:prstGeom>
          </p:spPr>
        </p:pic>
      </p:grpSp>
      <p:grpSp>
        <p:nvGrpSpPr>
          <p:cNvPr id="176" name="Группа 175">
            <a:extLst>
              <a:ext uri="{FF2B5EF4-FFF2-40B4-BE49-F238E27FC236}">
                <a16:creationId xmlns:a16="http://schemas.microsoft.com/office/drawing/2014/main" id="{D5F3C2D8-167F-4677-B58C-D1DDFEF2F359}"/>
              </a:ext>
            </a:extLst>
          </p:cNvPr>
          <p:cNvGrpSpPr/>
          <p:nvPr/>
        </p:nvGrpSpPr>
        <p:grpSpPr>
          <a:xfrm>
            <a:off x="-186508" y="-14160"/>
            <a:ext cx="2859723" cy="6941645"/>
            <a:chOff x="-3100889" y="-32863"/>
            <a:chExt cx="2859723" cy="6858000"/>
          </a:xfrm>
        </p:grpSpPr>
        <p:grpSp>
          <p:nvGrpSpPr>
            <p:cNvPr id="177" name="Группа 176">
              <a:extLst>
                <a:ext uri="{FF2B5EF4-FFF2-40B4-BE49-F238E27FC236}">
                  <a16:creationId xmlns:a16="http://schemas.microsoft.com/office/drawing/2014/main" id="{15B1B341-3FE3-496D-B5B9-17702F2311D5}"/>
                </a:ext>
              </a:extLst>
            </p:cNvPr>
            <p:cNvGrpSpPr/>
            <p:nvPr/>
          </p:nvGrpSpPr>
          <p:grpSpPr>
            <a:xfrm>
              <a:off x="-3100889" y="-32863"/>
              <a:ext cx="2476800" cy="6858000"/>
              <a:chOff x="201955" y="231058"/>
              <a:chExt cx="2476800" cy="6858000"/>
            </a:xfrm>
            <a:solidFill>
              <a:schemeClr val="tx1">
                <a:lumMod val="85000"/>
                <a:lumOff val="15000"/>
                <a:alpha val="40000"/>
              </a:schemeClr>
            </a:solidFill>
          </p:grpSpPr>
          <p:grpSp>
            <p:nvGrpSpPr>
              <p:cNvPr id="179" name="Группа 178">
                <a:extLst>
                  <a:ext uri="{FF2B5EF4-FFF2-40B4-BE49-F238E27FC236}">
                    <a16:creationId xmlns:a16="http://schemas.microsoft.com/office/drawing/2014/main" id="{37B6165A-8176-4654-BBA5-31E1EC4B7633}"/>
                  </a:ext>
                </a:extLst>
              </p:cNvPr>
              <p:cNvGrpSpPr/>
              <p:nvPr/>
            </p:nvGrpSpPr>
            <p:grpSpPr>
              <a:xfrm>
                <a:off x="201955" y="231058"/>
                <a:ext cx="2476800" cy="6858000"/>
                <a:chOff x="201955" y="231058"/>
                <a:chExt cx="2476800" cy="6858000"/>
              </a:xfrm>
              <a:grpFill/>
            </p:grpSpPr>
            <p:sp>
              <p:nvSpPr>
                <p:cNvPr id="181" name="Прямоугольник 180">
                  <a:extLst>
                    <a:ext uri="{FF2B5EF4-FFF2-40B4-BE49-F238E27FC236}">
                      <a16:creationId xmlns:a16="http://schemas.microsoft.com/office/drawing/2014/main" id="{63B3BC56-C6BD-403E-9189-72A1FD2D113F}"/>
                    </a:ext>
                  </a:extLst>
                </p:cNvPr>
                <p:cNvSpPr/>
                <p:nvPr/>
              </p:nvSpPr>
              <p:spPr>
                <a:xfrm>
                  <a:off x="201955" y="231058"/>
                  <a:ext cx="2476800" cy="6858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F75BD715-A3BC-45B7-958F-35727D7468DE}"/>
                    </a:ext>
                  </a:extLst>
                </p:cNvPr>
                <p:cNvSpPr txBox="1"/>
                <p:nvPr/>
              </p:nvSpPr>
              <p:spPr>
                <a:xfrm>
                  <a:off x="701309" y="652981"/>
                  <a:ext cx="1408500" cy="156966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600" dirty="0">
                      <a:solidFill>
                        <a:schemeClr val="bg1"/>
                      </a:solidFill>
                      <a:latin typeface="Comic Sans MS" panose="030F0702030302020204" pitchFamily="66" charset="0"/>
                    </a:rPr>
                    <a:t>M</a:t>
                  </a:r>
                  <a:endParaRPr lang="ru-RU" sz="9600" dirty="0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FD404F8F-A0D9-40A8-B26F-EDA421B761F7}"/>
                    </a:ext>
                  </a:extLst>
                </p:cNvPr>
                <p:cNvSpPr txBox="1"/>
                <p:nvPr/>
              </p:nvSpPr>
              <p:spPr>
                <a:xfrm>
                  <a:off x="574108" y="2411343"/>
                  <a:ext cx="1675200" cy="830997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ru-RU" sz="1600" dirty="0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  <a:p>
                  <a:pPr algn="ctr"/>
                  <a:r>
                    <a:rPr lang="ru-RU" sz="1600" dirty="0">
                      <a:solidFill>
                        <a:schemeClr val="bg1"/>
                      </a:solidFill>
                      <a:latin typeface="Comic Sans MS" panose="030F0702030302020204" pitchFamily="66" charset="0"/>
                    </a:rPr>
                    <a:t>Анастасия</a:t>
                  </a:r>
                </a:p>
                <a:p>
                  <a:pPr algn="ctr"/>
                  <a:r>
                    <a:rPr lang="ru-RU" sz="1600" dirty="0">
                      <a:solidFill>
                        <a:schemeClr val="bg1"/>
                      </a:solidFill>
                      <a:latin typeface="Comic Sans MS" panose="030F0702030302020204" pitchFamily="66" charset="0"/>
                    </a:rPr>
                    <a:t>Мамонтова</a:t>
                  </a: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9FFC417C-8475-43F8-A189-4C5BD47D040A}"/>
                    </a:ext>
                  </a:extLst>
                </p:cNvPr>
                <p:cNvSpPr txBox="1"/>
                <p:nvPr/>
              </p:nvSpPr>
              <p:spPr>
                <a:xfrm>
                  <a:off x="560784" y="3438902"/>
                  <a:ext cx="1675200" cy="92333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ru-RU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Frontend </a:t>
                  </a:r>
                  <a:r>
                    <a:rPr lang="ru-RU" dirty="0">
                      <a:solidFill>
                        <a:schemeClr val="bg1"/>
                      </a:solidFill>
                    </a:rPr>
                    <a:t>разработчик</a:t>
                  </a:r>
                </a:p>
              </p:txBody>
            </p:sp>
          </p:grpSp>
          <p:pic>
            <p:nvPicPr>
              <p:cNvPr id="180" name="Рисунок 179">
                <a:extLst>
                  <a:ext uri="{FF2B5EF4-FFF2-40B4-BE49-F238E27FC236}">
                    <a16:creationId xmlns:a16="http://schemas.microsoft.com/office/drawing/2014/main" id="{815425E0-1D2B-4EAE-8E14-14B696128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256" y="5542025"/>
                <a:ext cx="609685" cy="60968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0"/>
                </a:schemeClr>
              </a:solidFill>
            </p:spPr>
          </p:pic>
        </p:grpSp>
        <p:sp>
          <p:nvSpPr>
            <p:cNvPr id="178" name="Равнобедренный треугольник 177">
              <a:extLst>
                <a:ext uri="{FF2B5EF4-FFF2-40B4-BE49-F238E27FC236}">
                  <a16:creationId xmlns:a16="http://schemas.microsoft.com/office/drawing/2014/main" id="{DCCADE49-2253-4F16-AB8E-AD21625CCC8F}"/>
                </a:ext>
              </a:extLst>
            </p:cNvPr>
            <p:cNvSpPr/>
            <p:nvPr/>
          </p:nvSpPr>
          <p:spPr>
            <a:xfrm rot="5400000">
              <a:off x="-799966" y="987045"/>
              <a:ext cx="749300" cy="368300"/>
            </a:xfrm>
            <a:prstGeom prst="triangle">
              <a:avLst/>
            </a:prstGeom>
            <a:solidFill>
              <a:schemeClr val="tx1"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5" name="Группа 184">
            <a:extLst>
              <a:ext uri="{FF2B5EF4-FFF2-40B4-BE49-F238E27FC236}">
                <a16:creationId xmlns:a16="http://schemas.microsoft.com/office/drawing/2014/main" id="{59298575-E289-44D5-A8AD-DBBD4EEF629D}"/>
              </a:ext>
            </a:extLst>
          </p:cNvPr>
          <p:cNvGrpSpPr/>
          <p:nvPr/>
        </p:nvGrpSpPr>
        <p:grpSpPr>
          <a:xfrm>
            <a:off x="7258006" y="-6637"/>
            <a:ext cx="2845497" cy="6948421"/>
            <a:chOff x="7430003" y="28930"/>
            <a:chExt cx="2845497" cy="6857996"/>
          </a:xfrm>
        </p:grpSpPr>
        <p:grpSp>
          <p:nvGrpSpPr>
            <p:cNvPr id="186" name="Группа 185">
              <a:extLst>
                <a:ext uri="{FF2B5EF4-FFF2-40B4-BE49-F238E27FC236}">
                  <a16:creationId xmlns:a16="http://schemas.microsoft.com/office/drawing/2014/main" id="{EDB32594-AA56-48E1-A656-BE0A6D037D87}"/>
                </a:ext>
              </a:extLst>
            </p:cNvPr>
            <p:cNvGrpSpPr/>
            <p:nvPr/>
          </p:nvGrpSpPr>
          <p:grpSpPr>
            <a:xfrm>
              <a:off x="7430003" y="28930"/>
              <a:ext cx="2845497" cy="6857996"/>
              <a:chOff x="7430003" y="28930"/>
              <a:chExt cx="2845497" cy="6858000"/>
            </a:xfrm>
          </p:grpSpPr>
          <p:grpSp>
            <p:nvGrpSpPr>
              <p:cNvPr id="188" name="Группа 187">
                <a:extLst>
                  <a:ext uri="{FF2B5EF4-FFF2-40B4-BE49-F238E27FC236}">
                    <a16:creationId xmlns:a16="http://schemas.microsoft.com/office/drawing/2014/main" id="{C0ACF90F-633D-4429-8714-18968BCB266A}"/>
                  </a:ext>
                </a:extLst>
              </p:cNvPr>
              <p:cNvGrpSpPr/>
              <p:nvPr/>
            </p:nvGrpSpPr>
            <p:grpSpPr>
              <a:xfrm>
                <a:off x="7430003" y="28930"/>
                <a:ext cx="2845497" cy="6858000"/>
                <a:chOff x="-397" y="28930"/>
                <a:chExt cx="2845497" cy="6858000"/>
              </a:xfrm>
              <a:solidFill>
                <a:schemeClr val="tx1">
                  <a:lumMod val="65000"/>
                  <a:lumOff val="35000"/>
                  <a:alpha val="95000"/>
                </a:schemeClr>
              </a:solidFill>
            </p:grpSpPr>
            <p:sp>
              <p:nvSpPr>
                <p:cNvPr id="192" name="Прямоугольник 191">
                  <a:extLst>
                    <a:ext uri="{FF2B5EF4-FFF2-40B4-BE49-F238E27FC236}">
                      <a16:creationId xmlns:a16="http://schemas.microsoft.com/office/drawing/2014/main" id="{6BFE4F09-CE53-4346-A322-775E79A9927A}"/>
                    </a:ext>
                  </a:extLst>
                </p:cNvPr>
                <p:cNvSpPr/>
                <p:nvPr/>
              </p:nvSpPr>
              <p:spPr>
                <a:xfrm>
                  <a:off x="-397" y="28930"/>
                  <a:ext cx="2476800" cy="6858000"/>
                </a:xfrm>
                <a:prstGeom prst="rect">
                  <a:avLst/>
                </a:prstGeom>
                <a:solidFill>
                  <a:schemeClr val="tx1">
                    <a:alpha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3" name="Равнобедренный треугольник 192">
                  <a:extLst>
                    <a:ext uri="{FF2B5EF4-FFF2-40B4-BE49-F238E27FC236}">
                      <a16:creationId xmlns:a16="http://schemas.microsoft.com/office/drawing/2014/main" id="{BDC18F67-14D9-4EF5-990A-1125ACC98EEA}"/>
                    </a:ext>
                  </a:extLst>
                </p:cNvPr>
                <p:cNvSpPr/>
                <p:nvPr/>
              </p:nvSpPr>
              <p:spPr>
                <a:xfrm rot="5400000">
                  <a:off x="2286300" y="1016000"/>
                  <a:ext cx="749300" cy="368300"/>
                </a:xfrm>
                <a:prstGeom prst="triangle">
                  <a:avLst/>
                </a:prstGeom>
                <a:solidFill>
                  <a:schemeClr val="tx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F6753CD-28C2-457F-A3B9-B90A9DF544D3}"/>
                  </a:ext>
                </a:extLst>
              </p:cNvPr>
              <p:cNvSpPr txBox="1"/>
              <p:nvPr/>
            </p:nvSpPr>
            <p:spPr>
              <a:xfrm>
                <a:off x="7964550" y="415320"/>
                <a:ext cx="14085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M</a:t>
                </a:r>
                <a:endParaRPr lang="ru-RU" sz="9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D857F9C-E66D-4633-9060-C1EA981A07D6}"/>
                  </a:ext>
                </a:extLst>
              </p:cNvPr>
              <p:cNvSpPr txBox="1"/>
              <p:nvPr/>
            </p:nvSpPr>
            <p:spPr>
              <a:xfrm>
                <a:off x="7643293" y="2400299"/>
                <a:ext cx="20447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Тимофей</a:t>
                </a:r>
              </a:p>
              <a:p>
                <a:pPr algn="ctr"/>
                <a:r>
                  <a:rPr lang="ru-RU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Лазарь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EE10A7A-0233-41F4-AFFA-03D66848C103}"/>
                  </a:ext>
                </a:extLst>
              </p:cNvPr>
              <p:cNvSpPr txBox="1"/>
              <p:nvPr/>
            </p:nvSpPr>
            <p:spPr>
              <a:xfrm>
                <a:off x="7775726" y="3428156"/>
                <a:ext cx="17275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Documentation/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Presentation</a:t>
                </a:r>
                <a:endParaRPr lang="ru-RU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87" name="Рисунок 186">
              <a:extLst>
                <a:ext uri="{FF2B5EF4-FFF2-40B4-BE49-F238E27FC236}">
                  <a16:creationId xmlns:a16="http://schemas.microsoft.com/office/drawing/2014/main" id="{C1DF6384-DD85-430E-A6C2-71AD2A33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8269" y="5330274"/>
              <a:ext cx="664678" cy="664678"/>
            </a:xfrm>
            <a:prstGeom prst="rect">
              <a:avLst/>
            </a:prstGeom>
          </p:spPr>
        </p:pic>
      </p:grpSp>
      <p:sp>
        <p:nvSpPr>
          <p:cNvPr id="194" name="Прямоугольник: скругленные углы 193">
            <a:extLst>
              <a:ext uri="{FF2B5EF4-FFF2-40B4-BE49-F238E27FC236}">
                <a16:creationId xmlns:a16="http://schemas.microsoft.com/office/drawing/2014/main" id="{BEF2906C-BDC7-4B7A-9D59-03E7D4D4EA54}"/>
              </a:ext>
            </a:extLst>
          </p:cNvPr>
          <p:cNvSpPr/>
          <p:nvPr/>
        </p:nvSpPr>
        <p:spPr>
          <a:xfrm>
            <a:off x="21413914" y="6123336"/>
            <a:ext cx="7590334" cy="640080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Прямоугольник: скругленные углы 194">
            <a:extLst>
              <a:ext uri="{FF2B5EF4-FFF2-40B4-BE49-F238E27FC236}">
                <a16:creationId xmlns:a16="http://schemas.microsoft.com/office/drawing/2014/main" id="{39E5299C-C898-4024-A914-B080840F9536}"/>
              </a:ext>
            </a:extLst>
          </p:cNvPr>
          <p:cNvSpPr/>
          <p:nvPr/>
        </p:nvSpPr>
        <p:spPr>
          <a:xfrm>
            <a:off x="4940091" y="-20039948"/>
            <a:ext cx="2700000" cy="39600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Прямоугольник: скругленные углы 196">
            <a:extLst>
              <a:ext uri="{FF2B5EF4-FFF2-40B4-BE49-F238E27FC236}">
                <a16:creationId xmlns:a16="http://schemas.microsoft.com/office/drawing/2014/main" id="{BE38C5A6-064E-435D-9138-60018DFC32F8}"/>
              </a:ext>
            </a:extLst>
          </p:cNvPr>
          <p:cNvSpPr/>
          <p:nvPr/>
        </p:nvSpPr>
        <p:spPr>
          <a:xfrm>
            <a:off x="8367968" y="-20047313"/>
            <a:ext cx="2700000" cy="39600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8771EFA6-1FE2-4EBC-A571-B23AA3F32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34" y="-17287627"/>
            <a:ext cx="609685" cy="609685"/>
          </a:xfrm>
          <a:prstGeom prst="rect">
            <a:avLst/>
          </a:prstGeom>
        </p:spPr>
      </p:pic>
      <p:pic>
        <p:nvPicPr>
          <p:cNvPr id="200" name="Рисунок 199">
            <a:extLst>
              <a:ext uri="{FF2B5EF4-FFF2-40B4-BE49-F238E27FC236}">
                <a16:creationId xmlns:a16="http://schemas.microsoft.com/office/drawing/2014/main" id="{F6A17FC7-11DF-47B0-B53B-3E710CFF55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125" y="-17294993"/>
            <a:ext cx="609685" cy="609685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A1FE0EF2-97C1-45D1-A0F6-982E021B6CA4}"/>
              </a:ext>
            </a:extLst>
          </p:cNvPr>
          <p:cNvSpPr txBox="1"/>
          <p:nvPr/>
        </p:nvSpPr>
        <p:spPr>
          <a:xfrm>
            <a:off x="5170313" y="-19242592"/>
            <a:ext cx="2304000" cy="138499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Улучшение визуального интерфейса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3F28747-296B-4499-BFBF-99EB3EF42BC5}"/>
              </a:ext>
            </a:extLst>
          </p:cNvPr>
          <p:cNvSpPr txBox="1"/>
          <p:nvPr/>
        </p:nvSpPr>
        <p:spPr>
          <a:xfrm>
            <a:off x="8612301" y="-19465400"/>
            <a:ext cx="2222208" cy="181588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Доработка алгоритма обработки парсера</a:t>
            </a:r>
          </a:p>
        </p:txBody>
      </p:sp>
      <p:sp>
        <p:nvSpPr>
          <p:cNvPr id="204" name="Овал 203">
            <a:extLst>
              <a:ext uri="{FF2B5EF4-FFF2-40B4-BE49-F238E27FC236}">
                <a16:creationId xmlns:a16="http://schemas.microsoft.com/office/drawing/2014/main" id="{C1BFC6DE-F0D3-4D7E-B4D0-6492BFC2D70A}"/>
              </a:ext>
            </a:extLst>
          </p:cNvPr>
          <p:cNvSpPr/>
          <p:nvPr/>
        </p:nvSpPr>
        <p:spPr>
          <a:xfrm rot="16200000">
            <a:off x="28084398" y="6177744"/>
            <a:ext cx="540000" cy="540000"/>
          </a:xfrm>
          <a:prstGeom prst="ellipse">
            <a:avLst/>
          </a:prstGeom>
          <a:gradFill>
            <a:gsLst>
              <a:gs pos="11000">
                <a:srgbClr val="CE9984"/>
              </a:gs>
              <a:gs pos="23000">
                <a:srgbClr val="B8A28F"/>
              </a:gs>
              <a:gs pos="32000">
                <a:srgbClr val="B5A38F"/>
              </a:gs>
              <a:gs pos="55000">
                <a:srgbClr val="8BB3A1"/>
              </a:gs>
              <a:gs pos="90000">
                <a:srgbClr val="42CDBB"/>
              </a:gs>
              <a:gs pos="78000">
                <a:srgbClr val="48CBBB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1" name="Группа 140">
            <a:extLst>
              <a:ext uri="{FF2B5EF4-FFF2-40B4-BE49-F238E27FC236}">
                <a16:creationId xmlns:a16="http://schemas.microsoft.com/office/drawing/2014/main" id="{8ED26BBF-5BE4-4F8C-BD13-5477AA6538A8}"/>
              </a:ext>
            </a:extLst>
          </p:cNvPr>
          <p:cNvGrpSpPr/>
          <p:nvPr/>
        </p:nvGrpSpPr>
        <p:grpSpPr>
          <a:xfrm>
            <a:off x="1797453" y="-20047313"/>
            <a:ext cx="2700000" cy="3960000"/>
            <a:chOff x="1797453" y="1005409"/>
            <a:chExt cx="2700000" cy="3960000"/>
          </a:xfrm>
        </p:grpSpPr>
        <p:grpSp>
          <p:nvGrpSpPr>
            <p:cNvPr id="142" name="Группа 141">
              <a:extLst>
                <a:ext uri="{FF2B5EF4-FFF2-40B4-BE49-F238E27FC236}">
                  <a16:creationId xmlns:a16="http://schemas.microsoft.com/office/drawing/2014/main" id="{D4FCAD4B-0380-44CC-819D-C55BDDD759CB}"/>
                </a:ext>
              </a:extLst>
            </p:cNvPr>
            <p:cNvGrpSpPr/>
            <p:nvPr/>
          </p:nvGrpSpPr>
          <p:grpSpPr>
            <a:xfrm>
              <a:off x="1797453" y="1005409"/>
              <a:ext cx="2700000" cy="3960000"/>
              <a:chOff x="1797453" y="1005409"/>
              <a:chExt cx="2700000" cy="3960000"/>
            </a:xfrm>
          </p:grpSpPr>
          <p:sp>
            <p:nvSpPr>
              <p:cNvPr id="145" name="Прямоугольник: скругленные углы 144">
                <a:extLst>
                  <a:ext uri="{FF2B5EF4-FFF2-40B4-BE49-F238E27FC236}">
                    <a16:creationId xmlns:a16="http://schemas.microsoft.com/office/drawing/2014/main" id="{41ACF675-F056-49FD-BBC2-D51435FF735E}"/>
                  </a:ext>
                </a:extLst>
              </p:cNvPr>
              <p:cNvSpPr/>
              <p:nvPr/>
            </p:nvSpPr>
            <p:spPr>
              <a:xfrm>
                <a:off x="1797453" y="1005409"/>
                <a:ext cx="2700000" cy="3960000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C76D7715-0CBE-4680-8075-753C3A59A35B}"/>
                  </a:ext>
                </a:extLst>
              </p:cNvPr>
              <p:cNvSpPr txBox="1"/>
              <p:nvPr/>
            </p:nvSpPr>
            <p:spPr>
              <a:xfrm>
                <a:off x="2108735" y="1349253"/>
                <a:ext cx="2042590" cy="224676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800" dirty="0">
                    <a:solidFill>
                      <a:srgbClr val="7F7F7F"/>
                    </a:solidFill>
                    <a:latin typeface="Comic Sans MS" panose="030F0702030302020204" pitchFamily="66" charset="0"/>
                  </a:rPr>
                  <a:t>Система </a:t>
                </a:r>
                <a:r>
                  <a:rPr lang="en-US" sz="2800" dirty="0">
                    <a:solidFill>
                      <a:srgbClr val="7F7F7F"/>
                    </a:solidFill>
                    <a:latin typeface="Comic Sans MS" panose="030F0702030302020204" pitchFamily="66" charset="0"/>
                  </a:rPr>
                  <a:t>QR-</a:t>
                </a:r>
                <a:r>
                  <a:rPr lang="ru-RU" sz="2800" dirty="0">
                    <a:solidFill>
                      <a:srgbClr val="7F7F7F"/>
                    </a:solidFill>
                    <a:latin typeface="Comic Sans MS" panose="030F0702030302020204" pitchFamily="66" charset="0"/>
                  </a:rPr>
                  <a:t>кодов для выдачи бонусов.</a:t>
                </a:r>
              </a:p>
            </p:txBody>
          </p:sp>
        </p:grpSp>
        <p:pic>
          <p:nvPicPr>
            <p:cNvPr id="143" name="Рисунок 142">
              <a:extLst>
                <a:ext uri="{FF2B5EF4-FFF2-40B4-BE49-F238E27FC236}">
                  <a16:creationId xmlns:a16="http://schemas.microsoft.com/office/drawing/2014/main" id="{8B0199F0-6026-4A6A-8540-6DCF20246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187" y="3756243"/>
              <a:ext cx="609685" cy="60968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146507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rgbClr val="00B0F0"/>
            </a:gs>
            <a:gs pos="7000">
              <a:srgbClr val="034297"/>
            </a:gs>
            <a:gs pos="20000">
              <a:srgbClr val="2988B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4D0A3546-F12F-4827-B41A-678815273E20}"/>
              </a:ext>
            </a:extLst>
          </p:cNvPr>
          <p:cNvGrpSpPr/>
          <p:nvPr/>
        </p:nvGrpSpPr>
        <p:grpSpPr>
          <a:xfrm rot="10740000">
            <a:off x="5504042" y="390568"/>
            <a:ext cx="788672" cy="15253319"/>
            <a:chOff x="5411251" y="382766"/>
            <a:chExt cx="788672" cy="15253319"/>
          </a:xfrm>
        </p:grpSpPr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B9FE83DA-227C-47FA-B452-955467E3755F}"/>
                </a:ext>
              </a:extLst>
            </p:cNvPr>
            <p:cNvSpPr/>
            <p:nvPr/>
          </p:nvSpPr>
          <p:spPr>
            <a:xfrm>
              <a:off x="5411251" y="14836044"/>
              <a:ext cx="788672" cy="800041"/>
            </a:xfrm>
            <a:prstGeom prst="ellipse">
              <a:avLst/>
            </a:prstGeom>
            <a:gradFill flip="none" rotWithShape="1">
              <a:gsLst>
                <a:gs pos="42000">
                  <a:srgbClr val="F8F200"/>
                </a:gs>
                <a:gs pos="11000">
                  <a:schemeClr val="bg1">
                    <a:lumMod val="99000"/>
                  </a:schemeClr>
                </a:gs>
                <a:gs pos="65000">
                  <a:srgbClr val="FEF200">
                    <a:alpha val="94902"/>
                  </a:srgbClr>
                </a:gs>
                <a:gs pos="91000">
                  <a:srgbClr val="F2EC00">
                    <a:alpha val="26667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51" name="Полилиния: фигура 150">
              <a:extLst>
                <a:ext uri="{FF2B5EF4-FFF2-40B4-BE49-F238E27FC236}">
                  <a16:creationId xmlns:a16="http://schemas.microsoft.com/office/drawing/2014/main" id="{F60D8C9D-9C10-4CCB-A5E1-EB7FE8CB1A6A}"/>
                </a:ext>
              </a:extLst>
            </p:cNvPr>
            <p:cNvSpPr/>
            <p:nvPr/>
          </p:nvSpPr>
          <p:spPr>
            <a:xfrm rot="21071590">
              <a:off x="5793576" y="382766"/>
              <a:ext cx="368300" cy="525367"/>
            </a:xfrm>
            <a:custGeom>
              <a:avLst/>
              <a:gdLst>
                <a:gd name="connsiteX0" fmla="*/ 285807 w 795161"/>
                <a:gd name="connsiteY0" fmla="*/ 0 h 1053784"/>
                <a:gd name="connsiteX1" fmla="*/ 795161 w 795161"/>
                <a:gd name="connsiteY1" fmla="*/ 526892 h 1053784"/>
                <a:gd name="connsiteX2" fmla="*/ 285807 w 795161"/>
                <a:gd name="connsiteY2" fmla="*/ 1053784 h 1053784"/>
                <a:gd name="connsiteX3" fmla="*/ 183155 w 795161"/>
                <a:gd name="connsiteY3" fmla="*/ 1043080 h 1053784"/>
                <a:gd name="connsiteX4" fmla="*/ 179867 w 795161"/>
                <a:gd name="connsiteY4" fmla="*/ 1042024 h 1053784"/>
                <a:gd name="connsiteX5" fmla="*/ 265046 w 795161"/>
                <a:gd name="connsiteY5" fmla="*/ 1015649 h 1053784"/>
                <a:gd name="connsiteX6" fmla="*/ 562175 w 795161"/>
                <a:gd name="connsiteY6" fmla="*/ 568516 h 1053784"/>
                <a:gd name="connsiteX7" fmla="*/ 75681 w 795161"/>
                <a:gd name="connsiteY7" fmla="*/ 83248 h 1053784"/>
                <a:gd name="connsiteX8" fmla="*/ 0 w 795161"/>
                <a:gd name="connsiteY8" fmla="*/ 90858 h 1053784"/>
                <a:gd name="connsiteX9" fmla="*/ 1023 w 795161"/>
                <a:gd name="connsiteY9" fmla="*/ 89985 h 1053784"/>
                <a:gd name="connsiteX10" fmla="*/ 285807 w 795161"/>
                <a:gd name="connsiteY10" fmla="*/ 0 h 105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5161" h="1053784">
                  <a:moveTo>
                    <a:pt x="285807" y="0"/>
                  </a:moveTo>
                  <a:cubicBezTo>
                    <a:pt x="567115" y="0"/>
                    <a:pt x="795161" y="235898"/>
                    <a:pt x="795161" y="526892"/>
                  </a:cubicBezTo>
                  <a:cubicBezTo>
                    <a:pt x="795161" y="817886"/>
                    <a:pt x="567115" y="1053784"/>
                    <a:pt x="285807" y="1053784"/>
                  </a:cubicBezTo>
                  <a:cubicBezTo>
                    <a:pt x="250644" y="1053784"/>
                    <a:pt x="216312" y="1050098"/>
                    <a:pt x="183155" y="1043080"/>
                  </a:cubicBezTo>
                  <a:lnTo>
                    <a:pt x="179867" y="1042024"/>
                  </a:lnTo>
                  <a:lnTo>
                    <a:pt x="265046" y="1015649"/>
                  </a:lnTo>
                  <a:cubicBezTo>
                    <a:pt x="439656" y="941982"/>
                    <a:pt x="562175" y="769521"/>
                    <a:pt x="562175" y="568516"/>
                  </a:cubicBezTo>
                  <a:cubicBezTo>
                    <a:pt x="562175" y="300510"/>
                    <a:pt x="344364" y="83248"/>
                    <a:pt x="75681" y="83248"/>
                  </a:cubicBezTo>
                  <a:lnTo>
                    <a:pt x="0" y="90858"/>
                  </a:lnTo>
                  <a:lnTo>
                    <a:pt x="1023" y="89985"/>
                  </a:lnTo>
                  <a:cubicBezTo>
                    <a:pt x="82316" y="33173"/>
                    <a:pt x="180317" y="0"/>
                    <a:pt x="285807" y="0"/>
                  </a:cubicBezTo>
                  <a:close/>
                </a:path>
              </a:pathLst>
            </a:custGeom>
            <a:solidFill>
              <a:srgbClr val="D4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579" name="Группа 578">
            <a:extLst>
              <a:ext uri="{FF2B5EF4-FFF2-40B4-BE49-F238E27FC236}">
                <a16:creationId xmlns:a16="http://schemas.microsoft.com/office/drawing/2014/main" id="{FDBF2B0F-27AC-4234-A112-19F354B7E3DF}"/>
              </a:ext>
            </a:extLst>
          </p:cNvPr>
          <p:cNvGrpSpPr/>
          <p:nvPr/>
        </p:nvGrpSpPr>
        <p:grpSpPr>
          <a:xfrm>
            <a:off x="14542478" y="1347728"/>
            <a:ext cx="25945027" cy="5548687"/>
            <a:chOff x="7606514" y="-8551559"/>
            <a:chExt cx="25945027" cy="5548687"/>
          </a:xfrm>
        </p:grpSpPr>
        <p:grpSp>
          <p:nvGrpSpPr>
            <p:cNvPr id="580" name="Группа 579">
              <a:extLst>
                <a:ext uri="{FF2B5EF4-FFF2-40B4-BE49-F238E27FC236}">
                  <a16:creationId xmlns:a16="http://schemas.microsoft.com/office/drawing/2014/main" id="{64548912-C101-4F3F-9826-5757F4BC044D}"/>
                </a:ext>
              </a:extLst>
            </p:cNvPr>
            <p:cNvGrpSpPr/>
            <p:nvPr/>
          </p:nvGrpSpPr>
          <p:grpSpPr>
            <a:xfrm>
              <a:off x="8269143" y="-8551559"/>
              <a:ext cx="25282398" cy="5548687"/>
              <a:chOff x="-7888447" y="7662449"/>
              <a:chExt cx="25282398" cy="5548687"/>
            </a:xfrm>
          </p:grpSpPr>
          <p:sp>
            <p:nvSpPr>
              <p:cNvPr id="582" name="Равнобедренный треугольник 581">
                <a:extLst>
                  <a:ext uri="{FF2B5EF4-FFF2-40B4-BE49-F238E27FC236}">
                    <a16:creationId xmlns:a16="http://schemas.microsoft.com/office/drawing/2014/main" id="{05655914-6600-4361-BCC0-F55F42BB33E9}"/>
                  </a:ext>
                </a:extLst>
              </p:cNvPr>
              <p:cNvSpPr/>
              <p:nvPr/>
            </p:nvSpPr>
            <p:spPr>
              <a:xfrm>
                <a:off x="1570979" y="9501246"/>
                <a:ext cx="6769917" cy="3647114"/>
              </a:xfrm>
              <a:prstGeom prst="triangle">
                <a:avLst/>
              </a:prstGeom>
              <a:gradFill>
                <a:gsLst>
                  <a:gs pos="69000">
                    <a:schemeClr val="tx1"/>
                  </a:gs>
                  <a:gs pos="38000">
                    <a:srgbClr val="0040C0"/>
                  </a:gs>
                  <a:gs pos="18000">
                    <a:schemeClr val="accent1">
                      <a:lumMod val="20000"/>
                      <a:lumOff val="80000"/>
                    </a:schemeClr>
                  </a:gs>
                </a:gsLst>
                <a:lin ang="6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83" name="Равнобедренный треугольник 582">
                <a:extLst>
                  <a:ext uri="{FF2B5EF4-FFF2-40B4-BE49-F238E27FC236}">
                    <a16:creationId xmlns:a16="http://schemas.microsoft.com/office/drawing/2014/main" id="{B3D7B61A-520E-446F-BC2D-9C698B42F828}"/>
                  </a:ext>
                </a:extLst>
              </p:cNvPr>
              <p:cNvSpPr/>
              <p:nvPr/>
            </p:nvSpPr>
            <p:spPr>
              <a:xfrm>
                <a:off x="87742" y="9344687"/>
                <a:ext cx="7328469" cy="3813833"/>
              </a:xfrm>
              <a:prstGeom prst="triangle">
                <a:avLst/>
              </a:prstGeom>
              <a:gradFill flip="none" rotWithShape="1">
                <a:gsLst>
                  <a:gs pos="15000">
                    <a:srgbClr val="EAEAEA"/>
                  </a:gs>
                  <a:gs pos="33000">
                    <a:schemeClr val="accent5">
                      <a:lumMod val="75000"/>
                    </a:schemeClr>
                  </a:gs>
                  <a:gs pos="55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84" name="Равнобедренный треугольник 583">
                <a:extLst>
                  <a:ext uri="{FF2B5EF4-FFF2-40B4-BE49-F238E27FC236}">
                    <a16:creationId xmlns:a16="http://schemas.microsoft.com/office/drawing/2014/main" id="{3087C6DC-B9CA-4B3A-BB7C-EC8A0A80310D}"/>
                  </a:ext>
                </a:extLst>
              </p:cNvPr>
              <p:cNvSpPr/>
              <p:nvPr/>
            </p:nvSpPr>
            <p:spPr>
              <a:xfrm>
                <a:off x="3644059" y="9009441"/>
                <a:ext cx="7868875" cy="4138919"/>
              </a:xfrm>
              <a:prstGeom prst="triangle">
                <a:avLst/>
              </a:prstGeom>
              <a:gradFill flip="none" rotWithShape="1">
                <a:gsLst>
                  <a:gs pos="14000">
                    <a:srgbClr val="DCDAE6"/>
                  </a:gs>
                  <a:gs pos="37000">
                    <a:srgbClr val="2C74E8"/>
                  </a:gs>
                  <a:gs pos="62000">
                    <a:srgbClr val="002060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85" name="Равнобедренный треугольник 584">
                <a:extLst>
                  <a:ext uri="{FF2B5EF4-FFF2-40B4-BE49-F238E27FC236}">
                    <a16:creationId xmlns:a16="http://schemas.microsoft.com/office/drawing/2014/main" id="{7ED2B336-EBC3-4EE5-8857-810CFC8E1090}"/>
                  </a:ext>
                </a:extLst>
              </p:cNvPr>
              <p:cNvSpPr/>
              <p:nvPr/>
            </p:nvSpPr>
            <p:spPr>
              <a:xfrm>
                <a:off x="4854135" y="8541356"/>
                <a:ext cx="9056153" cy="4649710"/>
              </a:xfrm>
              <a:prstGeom prst="triangle">
                <a:avLst/>
              </a:prstGeom>
              <a:gradFill flip="none" rotWithShape="1">
                <a:gsLst>
                  <a:gs pos="17000">
                    <a:schemeClr val="bg1">
                      <a:lumMod val="95000"/>
                    </a:schemeClr>
                  </a:gs>
                  <a:gs pos="38000">
                    <a:srgbClr val="76ABDC"/>
                  </a:gs>
                  <a:gs pos="57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86" name="Равнобедренный треугольник 585">
                <a:extLst>
                  <a:ext uri="{FF2B5EF4-FFF2-40B4-BE49-F238E27FC236}">
                    <a16:creationId xmlns:a16="http://schemas.microsoft.com/office/drawing/2014/main" id="{9895B563-BF3D-414B-B0C7-F6BE58DB01B2}"/>
                  </a:ext>
                </a:extLst>
              </p:cNvPr>
              <p:cNvSpPr/>
              <p:nvPr/>
            </p:nvSpPr>
            <p:spPr>
              <a:xfrm>
                <a:off x="-1932858" y="8554989"/>
                <a:ext cx="8612467" cy="4637010"/>
              </a:xfrm>
              <a:prstGeom prst="triangle">
                <a:avLst/>
              </a:prstGeom>
              <a:gradFill flip="none" rotWithShape="1">
                <a:gsLst>
                  <a:gs pos="46000">
                    <a:srgbClr val="009ED6"/>
                  </a:gs>
                  <a:gs pos="20000">
                    <a:schemeClr val="bg1">
                      <a:lumMod val="95000"/>
                    </a:schemeClr>
                  </a:gs>
                  <a:gs pos="69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87" name="Равнобедренный треугольник 586">
                <a:extLst>
                  <a:ext uri="{FF2B5EF4-FFF2-40B4-BE49-F238E27FC236}">
                    <a16:creationId xmlns:a16="http://schemas.microsoft.com/office/drawing/2014/main" id="{0ACC7223-CDE7-4F48-8A21-DD32AB0394BF}"/>
                  </a:ext>
                </a:extLst>
              </p:cNvPr>
              <p:cNvSpPr/>
              <p:nvPr/>
            </p:nvSpPr>
            <p:spPr>
              <a:xfrm>
                <a:off x="-4809873" y="7662449"/>
                <a:ext cx="10652519" cy="5485911"/>
              </a:xfrm>
              <a:prstGeom prst="triangle">
                <a:avLst/>
              </a:prstGeom>
              <a:gradFill>
                <a:gsLst>
                  <a:gs pos="19000">
                    <a:srgbClr val="CDDEE9"/>
                  </a:gs>
                  <a:gs pos="42000">
                    <a:srgbClr val="3560AD"/>
                  </a:gs>
                  <a:gs pos="60000">
                    <a:srgbClr val="00206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88" name="Равнобедренный треугольник 587">
                <a:extLst>
                  <a:ext uri="{FF2B5EF4-FFF2-40B4-BE49-F238E27FC236}">
                    <a16:creationId xmlns:a16="http://schemas.microsoft.com/office/drawing/2014/main" id="{1ABDA856-6545-42B9-9724-CBD53B8B2CD6}"/>
                  </a:ext>
                </a:extLst>
              </p:cNvPr>
              <p:cNvSpPr/>
              <p:nvPr/>
            </p:nvSpPr>
            <p:spPr>
              <a:xfrm>
                <a:off x="6409661" y="8852381"/>
                <a:ext cx="8239425" cy="4358755"/>
              </a:xfrm>
              <a:prstGeom prst="triangle">
                <a:avLst/>
              </a:prstGeom>
              <a:gradFill flip="none" rotWithShape="1">
                <a:gsLst>
                  <a:gs pos="39000">
                    <a:srgbClr val="0089C0"/>
                  </a:gs>
                  <a:gs pos="15000">
                    <a:srgbClr val="EEEDF3"/>
                  </a:gs>
                  <a:gs pos="57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89" name="Равнобедренный треугольник 588">
                <a:extLst>
                  <a:ext uri="{FF2B5EF4-FFF2-40B4-BE49-F238E27FC236}">
                    <a16:creationId xmlns:a16="http://schemas.microsoft.com/office/drawing/2014/main" id="{3555C3F0-0A65-42BA-8ADF-369CF817F14E}"/>
                  </a:ext>
                </a:extLst>
              </p:cNvPr>
              <p:cNvSpPr/>
              <p:nvPr/>
            </p:nvSpPr>
            <p:spPr>
              <a:xfrm>
                <a:off x="7087806" y="8096771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19000">
                    <a:schemeClr val="bg1">
                      <a:lumMod val="85000"/>
                    </a:schemeClr>
                  </a:gs>
                  <a:gs pos="47000">
                    <a:srgbClr val="2A6CA8"/>
                  </a:gs>
                  <a:gs pos="61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90" name="Равнобедренный треугольник 589">
                <a:extLst>
                  <a:ext uri="{FF2B5EF4-FFF2-40B4-BE49-F238E27FC236}">
                    <a16:creationId xmlns:a16="http://schemas.microsoft.com/office/drawing/2014/main" id="{A4784441-1507-424C-92AE-AD002B5D0D68}"/>
                  </a:ext>
                </a:extLst>
              </p:cNvPr>
              <p:cNvSpPr/>
              <p:nvPr/>
            </p:nvSpPr>
            <p:spPr>
              <a:xfrm>
                <a:off x="7818912" y="8146690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26000">
                    <a:schemeClr val="bg1">
                      <a:lumMod val="85000"/>
                    </a:schemeClr>
                  </a:gs>
                  <a:gs pos="45000">
                    <a:srgbClr val="00589A"/>
                  </a:gs>
                  <a:gs pos="68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91" name="Равнобедренный треугольник 590">
                <a:extLst>
                  <a:ext uri="{FF2B5EF4-FFF2-40B4-BE49-F238E27FC236}">
                    <a16:creationId xmlns:a16="http://schemas.microsoft.com/office/drawing/2014/main" id="{340FB97F-CCD2-40BD-A1FD-234ACE7ECE14}"/>
                  </a:ext>
                </a:extLst>
              </p:cNvPr>
              <p:cNvSpPr/>
              <p:nvPr/>
            </p:nvSpPr>
            <p:spPr>
              <a:xfrm>
                <a:off x="-3372687" y="8822071"/>
                <a:ext cx="8811413" cy="4373995"/>
              </a:xfrm>
              <a:prstGeom prst="triangle">
                <a:avLst/>
              </a:prstGeom>
              <a:gradFill flip="none" rotWithShape="1">
                <a:gsLst>
                  <a:gs pos="54000">
                    <a:srgbClr val="0070C0"/>
                  </a:gs>
                  <a:gs pos="28000">
                    <a:srgbClr val="C8DDF0"/>
                  </a:gs>
                  <a:gs pos="78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92" name="Равнобедренный треугольник 591">
                <a:extLst>
                  <a:ext uri="{FF2B5EF4-FFF2-40B4-BE49-F238E27FC236}">
                    <a16:creationId xmlns:a16="http://schemas.microsoft.com/office/drawing/2014/main" id="{23ADCFD6-26F0-4775-AC62-ED896646FC46}"/>
                  </a:ext>
                </a:extLst>
              </p:cNvPr>
              <p:cNvSpPr/>
              <p:nvPr/>
            </p:nvSpPr>
            <p:spPr>
              <a:xfrm>
                <a:off x="-4211398" y="8531567"/>
                <a:ext cx="8811413" cy="4659499"/>
              </a:xfrm>
              <a:prstGeom prst="triangle">
                <a:avLst/>
              </a:prstGeom>
              <a:gradFill flip="none" rotWithShape="1">
                <a:gsLst>
                  <a:gs pos="46000">
                    <a:schemeClr val="accent5">
                      <a:lumMod val="75000"/>
                    </a:schemeClr>
                  </a:gs>
                  <a:gs pos="20000">
                    <a:srgbClr val="CDDEE9"/>
                  </a:gs>
                  <a:gs pos="69000">
                    <a:srgbClr val="002060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93" name="Равнобедренный треугольник 592">
                <a:extLst>
                  <a:ext uri="{FF2B5EF4-FFF2-40B4-BE49-F238E27FC236}">
                    <a16:creationId xmlns:a16="http://schemas.microsoft.com/office/drawing/2014/main" id="{F93AC60A-C1C6-40FE-BC85-7483F718A1EE}"/>
                  </a:ext>
                </a:extLst>
              </p:cNvPr>
              <p:cNvSpPr/>
              <p:nvPr/>
            </p:nvSpPr>
            <p:spPr>
              <a:xfrm>
                <a:off x="-6478561" y="8085184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39000">
                    <a:srgbClr val="6F8DB6"/>
                  </a:gs>
                  <a:gs pos="16000">
                    <a:schemeClr val="bg1">
                      <a:lumMod val="85000"/>
                    </a:schemeClr>
                  </a:gs>
                  <a:gs pos="77000">
                    <a:srgbClr val="002060"/>
                  </a:gs>
                  <a:gs pos="57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94" name="Равнобедренный треугольник 593">
                <a:extLst>
                  <a:ext uri="{FF2B5EF4-FFF2-40B4-BE49-F238E27FC236}">
                    <a16:creationId xmlns:a16="http://schemas.microsoft.com/office/drawing/2014/main" id="{558BC693-182D-44C5-8DA6-FEAFE7BD7832}"/>
                  </a:ext>
                </a:extLst>
              </p:cNvPr>
              <p:cNvSpPr/>
              <p:nvPr/>
            </p:nvSpPr>
            <p:spPr>
              <a:xfrm>
                <a:off x="-7120605" y="8101851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31000">
                    <a:srgbClr val="9CBCD2"/>
                  </a:gs>
                  <a:gs pos="48000">
                    <a:srgbClr val="2A6CA8"/>
                  </a:gs>
                  <a:gs pos="60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95" name="Равнобедренный треугольник 594">
                <a:extLst>
                  <a:ext uri="{FF2B5EF4-FFF2-40B4-BE49-F238E27FC236}">
                    <a16:creationId xmlns:a16="http://schemas.microsoft.com/office/drawing/2014/main" id="{03DFD88C-4866-4A71-A159-0E09CBAD6626}"/>
                  </a:ext>
                </a:extLst>
              </p:cNvPr>
              <p:cNvSpPr/>
              <p:nvPr/>
            </p:nvSpPr>
            <p:spPr>
              <a:xfrm>
                <a:off x="-7888447" y="8050580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30000">
                    <a:srgbClr val="B7CFDF"/>
                  </a:gs>
                  <a:gs pos="44695">
                    <a:srgbClr val="00589A"/>
                  </a:gs>
                  <a:gs pos="65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581" name="Равнобедренный треугольник 580">
              <a:extLst>
                <a:ext uri="{FF2B5EF4-FFF2-40B4-BE49-F238E27FC236}">
                  <a16:creationId xmlns:a16="http://schemas.microsoft.com/office/drawing/2014/main" id="{52F6C16A-BF57-4E80-80B9-C328090B7D6C}"/>
                </a:ext>
              </a:extLst>
            </p:cNvPr>
            <p:cNvSpPr/>
            <p:nvPr/>
          </p:nvSpPr>
          <p:spPr>
            <a:xfrm>
              <a:off x="7606514" y="-7706643"/>
              <a:ext cx="8612467" cy="4637010"/>
            </a:xfrm>
            <a:prstGeom prst="triangle">
              <a:avLst/>
            </a:prstGeom>
            <a:gradFill flip="none" rotWithShape="1">
              <a:gsLst>
                <a:gs pos="40000">
                  <a:srgbClr val="506F9E"/>
                </a:gs>
                <a:gs pos="28000">
                  <a:srgbClr val="7CF0E5"/>
                </a:gs>
                <a:gs pos="52000">
                  <a:srgbClr val="003778"/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544" name="Группа 543">
            <a:extLst>
              <a:ext uri="{FF2B5EF4-FFF2-40B4-BE49-F238E27FC236}">
                <a16:creationId xmlns:a16="http://schemas.microsoft.com/office/drawing/2014/main" id="{4DEAA719-D2EB-46F5-A7A3-5B70ED80F5A4}"/>
              </a:ext>
            </a:extLst>
          </p:cNvPr>
          <p:cNvGrpSpPr/>
          <p:nvPr/>
        </p:nvGrpSpPr>
        <p:grpSpPr>
          <a:xfrm>
            <a:off x="-7140575" y="1450023"/>
            <a:ext cx="27939504" cy="5520515"/>
            <a:chOff x="-31129992" y="-8286948"/>
            <a:chExt cx="27939504" cy="5520515"/>
          </a:xfrm>
        </p:grpSpPr>
        <p:sp>
          <p:nvSpPr>
            <p:cNvPr id="545" name="Равнобедренный треугольник 544">
              <a:extLst>
                <a:ext uri="{FF2B5EF4-FFF2-40B4-BE49-F238E27FC236}">
                  <a16:creationId xmlns:a16="http://schemas.microsoft.com/office/drawing/2014/main" id="{A936476B-8846-4F91-8B60-8CAA556FFC3F}"/>
                </a:ext>
              </a:extLst>
            </p:cNvPr>
            <p:cNvSpPr/>
            <p:nvPr/>
          </p:nvSpPr>
          <p:spPr>
            <a:xfrm>
              <a:off x="-16921581" y="-7898817"/>
              <a:ext cx="9575039" cy="5097780"/>
            </a:xfrm>
            <a:prstGeom prst="triangle">
              <a:avLst/>
            </a:prstGeom>
            <a:gradFill flip="none" rotWithShape="1">
              <a:gsLst>
                <a:gs pos="49000">
                  <a:srgbClr val="00938B"/>
                </a:gs>
                <a:gs pos="13617">
                  <a:srgbClr val="00EADF"/>
                </a:gs>
                <a:gs pos="77000">
                  <a:srgbClr val="077B70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6" name="Равнобедренный треугольник 545">
              <a:extLst>
                <a:ext uri="{FF2B5EF4-FFF2-40B4-BE49-F238E27FC236}">
                  <a16:creationId xmlns:a16="http://schemas.microsoft.com/office/drawing/2014/main" id="{A5211D72-4756-4AB3-A8A7-25A867E228D5}"/>
                </a:ext>
              </a:extLst>
            </p:cNvPr>
            <p:cNvSpPr/>
            <p:nvPr/>
          </p:nvSpPr>
          <p:spPr>
            <a:xfrm>
              <a:off x="-13843007" y="-8286948"/>
              <a:ext cx="10652519" cy="5485911"/>
            </a:xfrm>
            <a:prstGeom prst="triangle">
              <a:avLst/>
            </a:prstGeom>
            <a:gradFill>
              <a:gsLst>
                <a:gs pos="67000">
                  <a:srgbClr val="00488A"/>
                </a:gs>
                <a:gs pos="36000">
                  <a:srgbClr val="11B1A3"/>
                </a:gs>
                <a:gs pos="15000">
                  <a:srgbClr val="37E5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47" name="Равнобедренный треугольник 546">
              <a:extLst>
                <a:ext uri="{FF2B5EF4-FFF2-40B4-BE49-F238E27FC236}">
                  <a16:creationId xmlns:a16="http://schemas.microsoft.com/office/drawing/2014/main" id="{B46C43D8-3249-49D8-988E-51BBC50F2F7A}"/>
                </a:ext>
              </a:extLst>
            </p:cNvPr>
            <p:cNvSpPr/>
            <p:nvPr/>
          </p:nvSpPr>
          <p:spPr>
            <a:xfrm>
              <a:off x="-12328240" y="-7160163"/>
              <a:ext cx="8811413" cy="4373995"/>
            </a:xfrm>
            <a:prstGeom prst="triangle">
              <a:avLst/>
            </a:prstGeom>
            <a:gradFill flip="none" rotWithShape="1">
              <a:gsLst>
                <a:gs pos="40000">
                  <a:srgbClr val="16B7A7"/>
                </a:gs>
                <a:gs pos="20000">
                  <a:srgbClr val="34FEEB"/>
                </a:gs>
                <a:gs pos="68000">
                  <a:srgbClr val="407BB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48" name="Равнобедренный треугольник 547">
              <a:extLst>
                <a:ext uri="{FF2B5EF4-FFF2-40B4-BE49-F238E27FC236}">
                  <a16:creationId xmlns:a16="http://schemas.microsoft.com/office/drawing/2014/main" id="{CCA4A131-B908-4C5F-8C02-7253426303FB}"/>
                </a:ext>
              </a:extLst>
            </p:cNvPr>
            <p:cNvSpPr/>
            <p:nvPr/>
          </p:nvSpPr>
          <p:spPr>
            <a:xfrm>
              <a:off x="-13299788" y="-7471006"/>
              <a:ext cx="8811413" cy="4659499"/>
            </a:xfrm>
            <a:prstGeom prst="triangle">
              <a:avLst/>
            </a:prstGeom>
            <a:gradFill flip="none" rotWithShape="1">
              <a:gsLst>
                <a:gs pos="59000">
                  <a:srgbClr val="299CAB"/>
                </a:gs>
                <a:gs pos="46000">
                  <a:srgbClr val="00938B"/>
                </a:gs>
                <a:gs pos="21000">
                  <a:srgbClr val="19C2B5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49" name="Равнобедренный треугольник 548">
              <a:extLst>
                <a:ext uri="{FF2B5EF4-FFF2-40B4-BE49-F238E27FC236}">
                  <a16:creationId xmlns:a16="http://schemas.microsoft.com/office/drawing/2014/main" id="{C6164386-48C9-449C-8D8B-7109DFEE86BE}"/>
                </a:ext>
              </a:extLst>
            </p:cNvPr>
            <p:cNvSpPr/>
            <p:nvPr/>
          </p:nvSpPr>
          <p:spPr>
            <a:xfrm>
              <a:off x="-15511695" y="-7864213"/>
              <a:ext cx="9575039" cy="5097780"/>
            </a:xfrm>
            <a:prstGeom prst="triangle">
              <a:avLst/>
            </a:prstGeom>
            <a:gradFill flip="none" rotWithShape="1">
              <a:gsLst>
                <a:gs pos="54000">
                  <a:srgbClr val="00706D"/>
                </a:gs>
                <a:gs pos="11000">
                  <a:srgbClr val="19C2B5"/>
                </a:gs>
                <a:gs pos="35000">
                  <a:srgbClr val="0BA79D"/>
                </a:gs>
              </a:gsLst>
              <a:lin ang="7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0" name="Равнобедренный треугольник 549">
              <a:extLst>
                <a:ext uri="{FF2B5EF4-FFF2-40B4-BE49-F238E27FC236}">
                  <a16:creationId xmlns:a16="http://schemas.microsoft.com/office/drawing/2014/main" id="{8CB09BDE-CE2A-4B39-8ECD-0B2A550D422C}"/>
                </a:ext>
              </a:extLst>
            </p:cNvPr>
            <p:cNvSpPr/>
            <p:nvPr/>
          </p:nvSpPr>
          <p:spPr>
            <a:xfrm>
              <a:off x="-16153739" y="-7847546"/>
              <a:ext cx="9575039" cy="5064446"/>
            </a:xfrm>
            <a:prstGeom prst="triangle">
              <a:avLst/>
            </a:prstGeom>
            <a:gradFill flip="none" rotWithShape="1">
              <a:gsLst>
                <a:gs pos="74000">
                  <a:srgbClr val="007877"/>
                </a:gs>
                <a:gs pos="46000">
                  <a:srgbClr val="008986"/>
                </a:gs>
                <a:gs pos="12000">
                  <a:srgbClr val="01BFB6"/>
                </a:gs>
              </a:gsLst>
              <a:lin ang="6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1" name="Равнобедренный треугольник 550">
              <a:extLst>
                <a:ext uri="{FF2B5EF4-FFF2-40B4-BE49-F238E27FC236}">
                  <a16:creationId xmlns:a16="http://schemas.microsoft.com/office/drawing/2014/main" id="{52684E7D-73CF-4A43-A71E-6C4D0D50C917}"/>
                </a:ext>
              </a:extLst>
            </p:cNvPr>
            <p:cNvSpPr/>
            <p:nvPr/>
          </p:nvSpPr>
          <p:spPr>
            <a:xfrm>
              <a:off x="-22438408" y="-6448151"/>
              <a:ext cx="6769917" cy="3647114"/>
            </a:xfrm>
            <a:prstGeom prst="triangle">
              <a:avLst/>
            </a:prstGeom>
            <a:gradFill flip="none" rotWithShape="1">
              <a:gsLst>
                <a:gs pos="20000">
                  <a:srgbClr val="00EADF"/>
                </a:gs>
                <a:gs pos="47000">
                  <a:srgbClr val="15B3A4"/>
                </a:gs>
                <a:gs pos="75000">
                  <a:srgbClr val="00706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2" name="Равнобедренный треугольник 551">
              <a:extLst>
                <a:ext uri="{FF2B5EF4-FFF2-40B4-BE49-F238E27FC236}">
                  <a16:creationId xmlns:a16="http://schemas.microsoft.com/office/drawing/2014/main" id="{AD666D67-7F14-415A-9739-B84AC639AACD}"/>
                </a:ext>
              </a:extLst>
            </p:cNvPr>
            <p:cNvSpPr/>
            <p:nvPr/>
          </p:nvSpPr>
          <p:spPr>
            <a:xfrm>
              <a:off x="-23921645" y="-6604710"/>
              <a:ext cx="7328469" cy="3813833"/>
            </a:xfrm>
            <a:prstGeom prst="triangle">
              <a:avLst/>
            </a:prstGeom>
            <a:gradFill flip="none" rotWithShape="1">
              <a:gsLst>
                <a:gs pos="18000">
                  <a:srgbClr val="19DDCA"/>
                </a:gs>
                <a:gs pos="47000">
                  <a:srgbClr val="17BAAD"/>
                </a:gs>
                <a:gs pos="70000">
                  <a:srgbClr val="00706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3" name="Равнобедренный треугольник 552">
              <a:extLst>
                <a:ext uri="{FF2B5EF4-FFF2-40B4-BE49-F238E27FC236}">
                  <a16:creationId xmlns:a16="http://schemas.microsoft.com/office/drawing/2014/main" id="{FBB87847-79E6-40C2-9C18-27A938DB19F6}"/>
                </a:ext>
              </a:extLst>
            </p:cNvPr>
            <p:cNvSpPr/>
            <p:nvPr/>
          </p:nvSpPr>
          <p:spPr>
            <a:xfrm>
              <a:off x="-20365328" y="-6939956"/>
              <a:ext cx="7868875" cy="4138919"/>
            </a:xfrm>
            <a:prstGeom prst="triangle">
              <a:avLst/>
            </a:prstGeom>
            <a:gradFill flip="none" rotWithShape="1">
              <a:gsLst>
                <a:gs pos="43000">
                  <a:srgbClr val="16B3A8"/>
                </a:gs>
                <a:gs pos="73000">
                  <a:srgbClr val="00A4A0"/>
                </a:gs>
                <a:gs pos="19000">
                  <a:srgbClr val="25E3D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4" name="Равнобедренный треугольник 553">
              <a:extLst>
                <a:ext uri="{FF2B5EF4-FFF2-40B4-BE49-F238E27FC236}">
                  <a16:creationId xmlns:a16="http://schemas.microsoft.com/office/drawing/2014/main" id="{3AF89583-BF2F-4B45-9F73-B26397A4546C}"/>
                </a:ext>
              </a:extLst>
            </p:cNvPr>
            <p:cNvSpPr/>
            <p:nvPr/>
          </p:nvSpPr>
          <p:spPr>
            <a:xfrm>
              <a:off x="-19188261" y="-7443127"/>
              <a:ext cx="9056153" cy="4649710"/>
            </a:xfrm>
            <a:prstGeom prst="triangle">
              <a:avLst/>
            </a:prstGeom>
            <a:gradFill flip="none" rotWithShape="1">
              <a:gsLst>
                <a:gs pos="64000">
                  <a:srgbClr val="099187"/>
                </a:gs>
                <a:gs pos="45000">
                  <a:srgbClr val="0EAFA3"/>
                </a:gs>
                <a:gs pos="20000">
                  <a:srgbClr val="00EADF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5" name="Равнобедренный треугольник 554">
              <a:extLst>
                <a:ext uri="{FF2B5EF4-FFF2-40B4-BE49-F238E27FC236}">
                  <a16:creationId xmlns:a16="http://schemas.microsoft.com/office/drawing/2014/main" id="{A711BAF8-A984-4A1A-975D-DD6303A111C8}"/>
                </a:ext>
              </a:extLst>
            </p:cNvPr>
            <p:cNvSpPr/>
            <p:nvPr/>
          </p:nvSpPr>
          <p:spPr>
            <a:xfrm>
              <a:off x="-25954019" y="-7438047"/>
              <a:ext cx="8612467" cy="4637010"/>
            </a:xfrm>
            <a:prstGeom prst="triangle">
              <a:avLst/>
            </a:prstGeom>
            <a:gradFill flip="none" rotWithShape="1">
              <a:gsLst>
                <a:gs pos="21000">
                  <a:srgbClr val="6EECE3"/>
                </a:gs>
                <a:gs pos="60000">
                  <a:srgbClr val="14B2A4"/>
                </a:gs>
                <a:gs pos="79000">
                  <a:srgbClr val="00868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6" name="Равнобедренный треугольник 555">
              <a:extLst>
                <a:ext uri="{FF2B5EF4-FFF2-40B4-BE49-F238E27FC236}">
                  <a16:creationId xmlns:a16="http://schemas.microsoft.com/office/drawing/2014/main" id="{81873688-FECC-4018-B27D-30C321C9EC6C}"/>
                </a:ext>
              </a:extLst>
            </p:cNvPr>
            <p:cNvSpPr/>
            <p:nvPr/>
          </p:nvSpPr>
          <p:spPr>
            <a:xfrm>
              <a:off x="-28819260" y="-8286948"/>
              <a:ext cx="10652519" cy="5485911"/>
            </a:xfrm>
            <a:prstGeom prst="triangle">
              <a:avLst/>
            </a:prstGeom>
            <a:gradFill>
              <a:gsLst>
                <a:gs pos="81000">
                  <a:srgbClr val="008E8B"/>
                </a:gs>
                <a:gs pos="65000">
                  <a:srgbClr val="11B1A3"/>
                </a:gs>
                <a:gs pos="42000">
                  <a:srgbClr val="37E5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7" name="Равнобедренный треугольник 556">
              <a:extLst>
                <a:ext uri="{FF2B5EF4-FFF2-40B4-BE49-F238E27FC236}">
                  <a16:creationId xmlns:a16="http://schemas.microsoft.com/office/drawing/2014/main" id="{B097BA50-4F70-441F-B57A-BDCD472ACB80}"/>
                </a:ext>
              </a:extLst>
            </p:cNvPr>
            <p:cNvSpPr/>
            <p:nvPr/>
          </p:nvSpPr>
          <p:spPr>
            <a:xfrm>
              <a:off x="-17599481" y="-7156168"/>
              <a:ext cx="8239425" cy="4358755"/>
            </a:xfrm>
            <a:prstGeom prst="triangle">
              <a:avLst/>
            </a:prstGeom>
            <a:gradFill flip="none" rotWithShape="1">
              <a:gsLst>
                <a:gs pos="43000">
                  <a:srgbClr val="049588"/>
                </a:gs>
                <a:gs pos="66000">
                  <a:srgbClr val="048A7D"/>
                </a:gs>
                <a:gs pos="23000">
                  <a:srgbClr val="00EADF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8" name="Равнобедренный треугольник 557">
              <a:extLst>
                <a:ext uri="{FF2B5EF4-FFF2-40B4-BE49-F238E27FC236}">
                  <a16:creationId xmlns:a16="http://schemas.microsoft.com/office/drawing/2014/main" id="{71D7C602-C161-4399-942A-8BC5C140C766}"/>
                </a:ext>
              </a:extLst>
            </p:cNvPr>
            <p:cNvSpPr/>
            <p:nvPr/>
          </p:nvSpPr>
          <p:spPr>
            <a:xfrm>
              <a:off x="-27304493" y="-7160163"/>
              <a:ext cx="8811413" cy="4373995"/>
            </a:xfrm>
            <a:prstGeom prst="triangle">
              <a:avLst/>
            </a:prstGeom>
            <a:gradFill flip="none" rotWithShape="1">
              <a:gsLst>
                <a:gs pos="34000">
                  <a:srgbClr val="16B7A7"/>
                </a:gs>
                <a:gs pos="77000">
                  <a:srgbClr val="008E8B"/>
                </a:gs>
                <a:gs pos="14000">
                  <a:srgbClr val="00EADF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9" name="Равнобедренный треугольник 558">
              <a:extLst>
                <a:ext uri="{FF2B5EF4-FFF2-40B4-BE49-F238E27FC236}">
                  <a16:creationId xmlns:a16="http://schemas.microsoft.com/office/drawing/2014/main" id="{1FDACD3B-32CA-4550-B5B2-AF54E6B229A1}"/>
                </a:ext>
              </a:extLst>
            </p:cNvPr>
            <p:cNvSpPr/>
            <p:nvPr/>
          </p:nvSpPr>
          <p:spPr>
            <a:xfrm>
              <a:off x="-28241085" y="-7472123"/>
              <a:ext cx="8811413" cy="4659499"/>
            </a:xfrm>
            <a:prstGeom prst="triangle">
              <a:avLst/>
            </a:prstGeom>
            <a:gradFill flip="none" rotWithShape="1">
              <a:gsLst>
                <a:gs pos="51000">
                  <a:srgbClr val="02958D"/>
                </a:gs>
                <a:gs pos="72000">
                  <a:srgbClr val="00938B"/>
                </a:gs>
                <a:gs pos="25000">
                  <a:srgbClr val="1CDED0"/>
                </a:gs>
              </a:gsLst>
              <a:lin ang="7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60" name="Равнобедренный треугольник 559">
              <a:extLst>
                <a:ext uri="{FF2B5EF4-FFF2-40B4-BE49-F238E27FC236}">
                  <a16:creationId xmlns:a16="http://schemas.microsoft.com/office/drawing/2014/main" id="{E1EB77F5-A1F2-4B2D-8542-574B89549AD1}"/>
                </a:ext>
              </a:extLst>
            </p:cNvPr>
            <p:cNvSpPr/>
            <p:nvPr/>
          </p:nvSpPr>
          <p:spPr>
            <a:xfrm>
              <a:off x="-30487948" y="-7864213"/>
              <a:ext cx="9575039" cy="5097780"/>
            </a:xfrm>
            <a:prstGeom prst="triangle">
              <a:avLst/>
            </a:prstGeom>
            <a:gradFill flip="none" rotWithShape="1">
              <a:gsLst>
                <a:gs pos="57000">
                  <a:srgbClr val="007D7A"/>
                </a:gs>
                <a:gs pos="15000">
                  <a:srgbClr val="1CDED0"/>
                </a:gs>
                <a:gs pos="36000">
                  <a:srgbClr val="0BA79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1" name="Равнобедренный треугольник 560">
              <a:extLst>
                <a:ext uri="{FF2B5EF4-FFF2-40B4-BE49-F238E27FC236}">
                  <a16:creationId xmlns:a16="http://schemas.microsoft.com/office/drawing/2014/main" id="{F36F8BDD-2744-4D1E-8469-A6EE7E238099}"/>
                </a:ext>
              </a:extLst>
            </p:cNvPr>
            <p:cNvSpPr/>
            <p:nvPr/>
          </p:nvSpPr>
          <p:spPr>
            <a:xfrm>
              <a:off x="-31129992" y="-7847546"/>
              <a:ext cx="9575039" cy="5064446"/>
            </a:xfrm>
            <a:prstGeom prst="triangle">
              <a:avLst/>
            </a:prstGeom>
            <a:gradFill flip="none" rotWithShape="1">
              <a:gsLst>
                <a:gs pos="44000">
                  <a:srgbClr val="009E9A"/>
                </a:gs>
                <a:gs pos="69000">
                  <a:srgbClr val="007877"/>
                </a:gs>
                <a:gs pos="23000">
                  <a:srgbClr val="0DDDCE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B035DCF-65EC-4186-9EB4-35DDD0088900}"/>
              </a:ext>
            </a:extLst>
          </p:cNvPr>
          <p:cNvGrpSpPr/>
          <p:nvPr/>
        </p:nvGrpSpPr>
        <p:grpSpPr>
          <a:xfrm>
            <a:off x="-26335319" y="1384019"/>
            <a:ext cx="25945027" cy="5548687"/>
            <a:chOff x="-26671667" y="1326233"/>
            <a:chExt cx="25945027" cy="5548687"/>
          </a:xfrm>
        </p:grpSpPr>
        <p:grpSp>
          <p:nvGrpSpPr>
            <p:cNvPr id="562" name="Группа 561">
              <a:extLst>
                <a:ext uri="{FF2B5EF4-FFF2-40B4-BE49-F238E27FC236}">
                  <a16:creationId xmlns:a16="http://schemas.microsoft.com/office/drawing/2014/main" id="{DB000400-C157-4F9E-A9CE-018C28415235}"/>
                </a:ext>
              </a:extLst>
            </p:cNvPr>
            <p:cNvGrpSpPr/>
            <p:nvPr/>
          </p:nvGrpSpPr>
          <p:grpSpPr>
            <a:xfrm>
              <a:off x="-26671667" y="1326233"/>
              <a:ext cx="25945027" cy="5548687"/>
              <a:chOff x="7606514" y="-8551559"/>
              <a:chExt cx="25945027" cy="5548687"/>
            </a:xfrm>
          </p:grpSpPr>
          <p:grpSp>
            <p:nvGrpSpPr>
              <p:cNvPr id="563" name="Группа 562">
                <a:extLst>
                  <a:ext uri="{FF2B5EF4-FFF2-40B4-BE49-F238E27FC236}">
                    <a16:creationId xmlns:a16="http://schemas.microsoft.com/office/drawing/2014/main" id="{F6F0C634-1B28-4882-A380-F7DB6C09CF6D}"/>
                  </a:ext>
                </a:extLst>
              </p:cNvPr>
              <p:cNvGrpSpPr/>
              <p:nvPr/>
            </p:nvGrpSpPr>
            <p:grpSpPr>
              <a:xfrm>
                <a:off x="8269143" y="-8551559"/>
                <a:ext cx="25282398" cy="5548687"/>
                <a:chOff x="-7888447" y="7662449"/>
                <a:chExt cx="25282398" cy="5548687"/>
              </a:xfrm>
            </p:grpSpPr>
            <p:sp>
              <p:nvSpPr>
                <p:cNvPr id="565" name="Равнобедренный треугольник 564">
                  <a:extLst>
                    <a:ext uri="{FF2B5EF4-FFF2-40B4-BE49-F238E27FC236}">
                      <a16:creationId xmlns:a16="http://schemas.microsoft.com/office/drawing/2014/main" id="{0C958839-9F0B-40D3-B9A6-F1B2A4BF1932}"/>
                    </a:ext>
                  </a:extLst>
                </p:cNvPr>
                <p:cNvSpPr/>
                <p:nvPr/>
              </p:nvSpPr>
              <p:spPr>
                <a:xfrm>
                  <a:off x="1570979" y="9501246"/>
                  <a:ext cx="6769917" cy="3647114"/>
                </a:xfrm>
                <a:prstGeom prst="triangle">
                  <a:avLst/>
                </a:prstGeom>
                <a:gradFill>
                  <a:gsLst>
                    <a:gs pos="69000">
                      <a:schemeClr val="tx1"/>
                    </a:gs>
                    <a:gs pos="38000">
                      <a:srgbClr val="0040C0"/>
                    </a:gs>
                    <a:gs pos="18000">
                      <a:schemeClr val="accent1">
                        <a:lumMod val="20000"/>
                        <a:lumOff val="80000"/>
                      </a:schemeClr>
                    </a:gs>
                  </a:gsLst>
                  <a:lin ang="6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6" name="Равнобедренный треугольник 565">
                  <a:extLst>
                    <a:ext uri="{FF2B5EF4-FFF2-40B4-BE49-F238E27FC236}">
                      <a16:creationId xmlns:a16="http://schemas.microsoft.com/office/drawing/2014/main" id="{C8FDEDBF-1B8C-4973-B488-CC09FE90945A}"/>
                    </a:ext>
                  </a:extLst>
                </p:cNvPr>
                <p:cNvSpPr/>
                <p:nvPr/>
              </p:nvSpPr>
              <p:spPr>
                <a:xfrm>
                  <a:off x="87742" y="9344687"/>
                  <a:ext cx="7328469" cy="3813833"/>
                </a:xfrm>
                <a:prstGeom prst="triangle">
                  <a:avLst/>
                </a:prstGeom>
                <a:gradFill flip="none" rotWithShape="1">
                  <a:gsLst>
                    <a:gs pos="15000">
                      <a:srgbClr val="EAEAEA"/>
                    </a:gs>
                    <a:gs pos="33000">
                      <a:schemeClr val="accent5">
                        <a:lumMod val="75000"/>
                      </a:schemeClr>
                    </a:gs>
                    <a:gs pos="55000">
                      <a:srgbClr val="002060"/>
                    </a:gs>
                  </a:gsLst>
                  <a:lin ang="6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67" name="Равнобедренный треугольник 566">
                  <a:extLst>
                    <a:ext uri="{FF2B5EF4-FFF2-40B4-BE49-F238E27FC236}">
                      <a16:creationId xmlns:a16="http://schemas.microsoft.com/office/drawing/2014/main" id="{2F376087-0A59-4ADC-95D8-050C4E9D7F00}"/>
                    </a:ext>
                  </a:extLst>
                </p:cNvPr>
                <p:cNvSpPr/>
                <p:nvPr/>
              </p:nvSpPr>
              <p:spPr>
                <a:xfrm>
                  <a:off x="3644059" y="9009441"/>
                  <a:ext cx="7868875" cy="4138919"/>
                </a:xfrm>
                <a:prstGeom prst="triangle">
                  <a:avLst/>
                </a:prstGeom>
                <a:gradFill flip="none" rotWithShape="1">
                  <a:gsLst>
                    <a:gs pos="14000">
                      <a:srgbClr val="DCDAE6"/>
                    </a:gs>
                    <a:gs pos="37000">
                      <a:srgbClr val="2C74E8"/>
                    </a:gs>
                    <a:gs pos="62000">
                      <a:srgbClr val="002060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68" name="Равнобедренный треугольник 567">
                  <a:extLst>
                    <a:ext uri="{FF2B5EF4-FFF2-40B4-BE49-F238E27FC236}">
                      <a16:creationId xmlns:a16="http://schemas.microsoft.com/office/drawing/2014/main" id="{552DF319-1EDA-4484-BDF3-E5BB09592FFF}"/>
                    </a:ext>
                  </a:extLst>
                </p:cNvPr>
                <p:cNvSpPr/>
                <p:nvPr/>
              </p:nvSpPr>
              <p:spPr>
                <a:xfrm>
                  <a:off x="4854135" y="8541356"/>
                  <a:ext cx="9056153" cy="4649710"/>
                </a:xfrm>
                <a:prstGeom prst="triangle">
                  <a:avLst/>
                </a:prstGeom>
                <a:gradFill flip="none" rotWithShape="1">
                  <a:gsLst>
                    <a:gs pos="17000">
                      <a:schemeClr val="bg1">
                        <a:lumMod val="95000"/>
                      </a:schemeClr>
                    </a:gs>
                    <a:gs pos="38000">
                      <a:srgbClr val="76ABDC"/>
                    </a:gs>
                    <a:gs pos="57000">
                      <a:srgbClr val="00206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69" name="Равнобедренный треугольник 568">
                  <a:extLst>
                    <a:ext uri="{FF2B5EF4-FFF2-40B4-BE49-F238E27FC236}">
                      <a16:creationId xmlns:a16="http://schemas.microsoft.com/office/drawing/2014/main" id="{4BAEDC42-2C79-4EB7-B61A-7268B0213543}"/>
                    </a:ext>
                  </a:extLst>
                </p:cNvPr>
                <p:cNvSpPr/>
                <p:nvPr/>
              </p:nvSpPr>
              <p:spPr>
                <a:xfrm>
                  <a:off x="-1932858" y="8554989"/>
                  <a:ext cx="8612467" cy="4637010"/>
                </a:xfrm>
                <a:prstGeom prst="triangle">
                  <a:avLst/>
                </a:prstGeom>
                <a:gradFill flip="none" rotWithShape="1">
                  <a:gsLst>
                    <a:gs pos="46000">
                      <a:srgbClr val="009ED6"/>
                    </a:gs>
                    <a:gs pos="20000">
                      <a:schemeClr val="bg1">
                        <a:lumMod val="95000"/>
                      </a:schemeClr>
                    </a:gs>
                    <a:gs pos="69000">
                      <a:srgbClr val="00206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70" name="Равнобедренный треугольник 569">
                  <a:extLst>
                    <a:ext uri="{FF2B5EF4-FFF2-40B4-BE49-F238E27FC236}">
                      <a16:creationId xmlns:a16="http://schemas.microsoft.com/office/drawing/2014/main" id="{525533EE-3159-46FE-9230-4B005EAF7BEC}"/>
                    </a:ext>
                  </a:extLst>
                </p:cNvPr>
                <p:cNvSpPr/>
                <p:nvPr/>
              </p:nvSpPr>
              <p:spPr>
                <a:xfrm>
                  <a:off x="-4809873" y="7662449"/>
                  <a:ext cx="10652519" cy="5485911"/>
                </a:xfrm>
                <a:prstGeom prst="triangle">
                  <a:avLst/>
                </a:prstGeom>
                <a:gradFill>
                  <a:gsLst>
                    <a:gs pos="19000">
                      <a:srgbClr val="CDDEE9"/>
                    </a:gs>
                    <a:gs pos="42000">
                      <a:srgbClr val="3560AD"/>
                    </a:gs>
                    <a:gs pos="60000">
                      <a:srgbClr val="002060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71" name="Равнобедренный треугольник 570">
                  <a:extLst>
                    <a:ext uri="{FF2B5EF4-FFF2-40B4-BE49-F238E27FC236}">
                      <a16:creationId xmlns:a16="http://schemas.microsoft.com/office/drawing/2014/main" id="{E21546B5-06C4-4DE4-BF23-6DA8A8FD4409}"/>
                    </a:ext>
                  </a:extLst>
                </p:cNvPr>
                <p:cNvSpPr/>
                <p:nvPr/>
              </p:nvSpPr>
              <p:spPr>
                <a:xfrm>
                  <a:off x="6409661" y="8852381"/>
                  <a:ext cx="8239425" cy="4358755"/>
                </a:xfrm>
                <a:prstGeom prst="triangle">
                  <a:avLst/>
                </a:prstGeom>
                <a:gradFill flip="none" rotWithShape="1">
                  <a:gsLst>
                    <a:gs pos="39000">
                      <a:srgbClr val="0089C0"/>
                    </a:gs>
                    <a:gs pos="15000">
                      <a:srgbClr val="EEEDF3"/>
                    </a:gs>
                    <a:gs pos="57000">
                      <a:srgbClr val="00206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72" name="Равнобедренный треугольник 571">
                  <a:extLst>
                    <a:ext uri="{FF2B5EF4-FFF2-40B4-BE49-F238E27FC236}">
                      <a16:creationId xmlns:a16="http://schemas.microsoft.com/office/drawing/2014/main" id="{90ED5B55-D2C2-4DE8-B744-B63DFEBEAC9E}"/>
                    </a:ext>
                  </a:extLst>
                </p:cNvPr>
                <p:cNvSpPr/>
                <p:nvPr/>
              </p:nvSpPr>
              <p:spPr>
                <a:xfrm>
                  <a:off x="7087806" y="8096771"/>
                  <a:ext cx="9575039" cy="5097780"/>
                </a:xfrm>
                <a:prstGeom prst="triangle">
                  <a:avLst/>
                </a:prstGeom>
                <a:gradFill flip="none" rotWithShape="1">
                  <a:gsLst>
                    <a:gs pos="19000">
                      <a:schemeClr val="bg1">
                        <a:lumMod val="85000"/>
                      </a:schemeClr>
                    </a:gs>
                    <a:gs pos="47000">
                      <a:srgbClr val="2A6CA8"/>
                    </a:gs>
                    <a:gs pos="61000">
                      <a:srgbClr val="00206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73" name="Равнобедренный треугольник 572">
                  <a:extLst>
                    <a:ext uri="{FF2B5EF4-FFF2-40B4-BE49-F238E27FC236}">
                      <a16:creationId xmlns:a16="http://schemas.microsoft.com/office/drawing/2014/main" id="{E7C73BFE-D9D0-489D-A04B-2A391A2E237E}"/>
                    </a:ext>
                  </a:extLst>
                </p:cNvPr>
                <p:cNvSpPr/>
                <p:nvPr/>
              </p:nvSpPr>
              <p:spPr>
                <a:xfrm>
                  <a:off x="7818912" y="8146690"/>
                  <a:ext cx="9575039" cy="5064446"/>
                </a:xfrm>
                <a:prstGeom prst="triangle">
                  <a:avLst/>
                </a:prstGeom>
                <a:gradFill flip="none" rotWithShape="1">
                  <a:gsLst>
                    <a:gs pos="26000">
                      <a:schemeClr val="bg1">
                        <a:lumMod val="85000"/>
                      </a:schemeClr>
                    </a:gs>
                    <a:gs pos="45000">
                      <a:srgbClr val="00589A"/>
                    </a:gs>
                    <a:gs pos="68000">
                      <a:srgbClr val="00206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74" name="Равнобедренный треугольник 573">
                  <a:extLst>
                    <a:ext uri="{FF2B5EF4-FFF2-40B4-BE49-F238E27FC236}">
                      <a16:creationId xmlns:a16="http://schemas.microsoft.com/office/drawing/2014/main" id="{54532C28-2226-47C5-9713-6B5DC0AA0686}"/>
                    </a:ext>
                  </a:extLst>
                </p:cNvPr>
                <p:cNvSpPr/>
                <p:nvPr/>
              </p:nvSpPr>
              <p:spPr>
                <a:xfrm>
                  <a:off x="-3372687" y="8822071"/>
                  <a:ext cx="8811413" cy="4373995"/>
                </a:xfrm>
                <a:prstGeom prst="triangle">
                  <a:avLst/>
                </a:prstGeom>
                <a:gradFill flip="none" rotWithShape="1">
                  <a:gsLst>
                    <a:gs pos="54000">
                      <a:srgbClr val="0070C0"/>
                    </a:gs>
                    <a:gs pos="28000">
                      <a:srgbClr val="C8DDF0"/>
                    </a:gs>
                    <a:gs pos="78000">
                      <a:srgbClr val="00206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75" name="Равнобедренный треугольник 574">
                  <a:extLst>
                    <a:ext uri="{FF2B5EF4-FFF2-40B4-BE49-F238E27FC236}">
                      <a16:creationId xmlns:a16="http://schemas.microsoft.com/office/drawing/2014/main" id="{F31CD350-AA87-4CFC-9ACD-935DD63E7ED8}"/>
                    </a:ext>
                  </a:extLst>
                </p:cNvPr>
                <p:cNvSpPr/>
                <p:nvPr/>
              </p:nvSpPr>
              <p:spPr>
                <a:xfrm>
                  <a:off x="-4211398" y="8531567"/>
                  <a:ext cx="8811413" cy="4659499"/>
                </a:xfrm>
                <a:prstGeom prst="triangle">
                  <a:avLst/>
                </a:prstGeom>
                <a:gradFill flip="none" rotWithShape="1">
                  <a:gsLst>
                    <a:gs pos="46000">
                      <a:schemeClr val="accent5">
                        <a:lumMod val="75000"/>
                      </a:schemeClr>
                    </a:gs>
                    <a:gs pos="20000">
                      <a:srgbClr val="CDDEE9"/>
                    </a:gs>
                    <a:gs pos="69000">
                      <a:srgbClr val="002060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76" name="Равнобедренный треугольник 575">
                  <a:extLst>
                    <a:ext uri="{FF2B5EF4-FFF2-40B4-BE49-F238E27FC236}">
                      <a16:creationId xmlns:a16="http://schemas.microsoft.com/office/drawing/2014/main" id="{1DCA6D29-E46D-4B80-B590-2ECFA969E42A}"/>
                    </a:ext>
                  </a:extLst>
                </p:cNvPr>
                <p:cNvSpPr/>
                <p:nvPr/>
              </p:nvSpPr>
              <p:spPr>
                <a:xfrm>
                  <a:off x="-6478561" y="8085184"/>
                  <a:ext cx="9575039" cy="5097780"/>
                </a:xfrm>
                <a:prstGeom prst="triangle">
                  <a:avLst/>
                </a:prstGeom>
                <a:gradFill flip="none" rotWithShape="1">
                  <a:gsLst>
                    <a:gs pos="39000">
                      <a:srgbClr val="6F8DB6"/>
                    </a:gs>
                    <a:gs pos="16000">
                      <a:schemeClr val="bg1">
                        <a:lumMod val="85000"/>
                      </a:schemeClr>
                    </a:gs>
                    <a:gs pos="77000">
                      <a:srgbClr val="002060"/>
                    </a:gs>
                    <a:gs pos="57000">
                      <a:srgbClr val="002060"/>
                    </a:gs>
                  </a:gsLst>
                  <a:lin ang="6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77" name="Равнобедренный треугольник 576">
                  <a:extLst>
                    <a:ext uri="{FF2B5EF4-FFF2-40B4-BE49-F238E27FC236}">
                      <a16:creationId xmlns:a16="http://schemas.microsoft.com/office/drawing/2014/main" id="{3652A819-BAEF-4A2D-8B2B-7F8EE7FF4846}"/>
                    </a:ext>
                  </a:extLst>
                </p:cNvPr>
                <p:cNvSpPr/>
                <p:nvPr/>
              </p:nvSpPr>
              <p:spPr>
                <a:xfrm>
                  <a:off x="-7120605" y="8101851"/>
                  <a:ext cx="9575039" cy="5064446"/>
                </a:xfrm>
                <a:prstGeom prst="triangle">
                  <a:avLst/>
                </a:prstGeom>
                <a:gradFill flip="none" rotWithShape="1">
                  <a:gsLst>
                    <a:gs pos="31000">
                      <a:srgbClr val="9CBCD2"/>
                    </a:gs>
                    <a:gs pos="48000">
                      <a:srgbClr val="2A6CA8"/>
                    </a:gs>
                    <a:gs pos="60000">
                      <a:srgbClr val="002060"/>
                    </a:gs>
                  </a:gsLst>
                  <a:lin ang="6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78" name="Равнобедренный треугольник 577">
                  <a:extLst>
                    <a:ext uri="{FF2B5EF4-FFF2-40B4-BE49-F238E27FC236}">
                      <a16:creationId xmlns:a16="http://schemas.microsoft.com/office/drawing/2014/main" id="{6457A53E-DCBE-409F-AF24-516238D32A87}"/>
                    </a:ext>
                  </a:extLst>
                </p:cNvPr>
                <p:cNvSpPr/>
                <p:nvPr/>
              </p:nvSpPr>
              <p:spPr>
                <a:xfrm>
                  <a:off x="-7888447" y="8050580"/>
                  <a:ext cx="9575039" cy="5097780"/>
                </a:xfrm>
                <a:prstGeom prst="triangle">
                  <a:avLst/>
                </a:prstGeom>
                <a:gradFill flip="none" rotWithShape="1">
                  <a:gsLst>
                    <a:gs pos="30000">
                      <a:srgbClr val="B7CFDF"/>
                    </a:gs>
                    <a:gs pos="44695">
                      <a:srgbClr val="00589A"/>
                    </a:gs>
                    <a:gs pos="65000">
                      <a:srgbClr val="002060"/>
                    </a:gs>
                  </a:gsLst>
                  <a:lin ang="6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564" name="Равнобедренный треугольник 563">
                <a:extLst>
                  <a:ext uri="{FF2B5EF4-FFF2-40B4-BE49-F238E27FC236}">
                    <a16:creationId xmlns:a16="http://schemas.microsoft.com/office/drawing/2014/main" id="{80C0618E-0E9A-44FD-A28D-71A32CEE37EE}"/>
                  </a:ext>
                </a:extLst>
              </p:cNvPr>
              <p:cNvSpPr/>
              <p:nvPr/>
            </p:nvSpPr>
            <p:spPr>
              <a:xfrm>
                <a:off x="7606514" y="-7706643"/>
                <a:ext cx="8612467" cy="4637010"/>
              </a:xfrm>
              <a:prstGeom prst="triangle">
                <a:avLst/>
              </a:prstGeom>
              <a:gradFill flip="none" rotWithShape="1">
                <a:gsLst>
                  <a:gs pos="40000">
                    <a:srgbClr val="506F9E"/>
                  </a:gs>
                  <a:gs pos="28000">
                    <a:srgbClr val="7CF0E5"/>
                  </a:gs>
                  <a:gs pos="52000">
                    <a:srgbClr val="003778"/>
                  </a:gs>
                </a:gsLst>
                <a:lin ang="3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F6EBDD74-B74D-481B-94C7-DE82BCE61409}"/>
                </a:ext>
              </a:extLst>
            </p:cNvPr>
            <p:cNvCxnSpPr>
              <a:cxnSpLocks/>
            </p:cNvCxnSpPr>
            <p:nvPr/>
          </p:nvCxnSpPr>
          <p:spPr>
            <a:xfrm>
              <a:off x="-10651397" y="6805824"/>
              <a:ext cx="1383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D026FB5-865F-446F-9B0E-FE0FBD8991E1}"/>
              </a:ext>
            </a:extLst>
          </p:cNvPr>
          <p:cNvGrpSpPr/>
          <p:nvPr/>
        </p:nvGrpSpPr>
        <p:grpSpPr>
          <a:xfrm>
            <a:off x="1780430" y="-26144678"/>
            <a:ext cx="8509000" cy="4445000"/>
            <a:chOff x="1841500" y="1206500"/>
            <a:chExt cx="8509000" cy="4445000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BB1535D3-DCF0-4D50-B8AF-AEA7D2E518D4}"/>
                </a:ext>
              </a:extLst>
            </p:cNvPr>
            <p:cNvSpPr/>
            <p:nvPr/>
          </p:nvSpPr>
          <p:spPr>
            <a:xfrm>
              <a:off x="1841500" y="1206500"/>
              <a:ext cx="8509000" cy="4445000"/>
            </a:xfrm>
            <a:prstGeom prst="roundRect">
              <a:avLst>
                <a:gd name="adj" fmla="val 6953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FAA882D9-00F7-44F0-A75E-10DA2F256AFB}"/>
                </a:ext>
              </a:extLst>
            </p:cNvPr>
            <p:cNvGrpSpPr/>
            <p:nvPr/>
          </p:nvGrpSpPr>
          <p:grpSpPr>
            <a:xfrm>
              <a:off x="2296961" y="1568434"/>
              <a:ext cx="7598078" cy="3482327"/>
              <a:chOff x="2296961" y="956876"/>
              <a:chExt cx="7598078" cy="348232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FEA0B7-8F67-42DF-A2D4-5E6C775AEF0E}"/>
                  </a:ext>
                </a:extLst>
              </p:cNvPr>
              <p:cNvSpPr txBox="1"/>
              <p:nvPr/>
            </p:nvSpPr>
            <p:spPr>
              <a:xfrm>
                <a:off x="2296961" y="956876"/>
                <a:ext cx="7598078" cy="2231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900" dirty="0">
                    <a:solidFill>
                      <a:schemeClr val="bg1"/>
                    </a:solidFill>
                    <a:latin typeface="Brush Script MT" panose="03060802040406070304" pitchFamily="66" charset="0"/>
                  </a:rPr>
                  <a:t>MAY.ME</a:t>
                </a:r>
                <a:endParaRPr lang="ru-RU" sz="139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B5458A-2CF7-4F15-888F-8A88831CD8C7}"/>
                  </a:ext>
                </a:extLst>
              </p:cNvPr>
              <p:cNvSpPr txBox="1"/>
              <p:nvPr/>
            </p:nvSpPr>
            <p:spPr>
              <a:xfrm>
                <a:off x="3695700" y="3915983"/>
                <a:ext cx="480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8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Запорожская область</a:t>
                </a:r>
              </a:p>
            </p:txBody>
          </p:sp>
        </p:grpSp>
      </p:grpSp>
      <p:grpSp>
        <p:nvGrpSpPr>
          <p:cNvPr id="271" name="Группа 270">
            <a:extLst>
              <a:ext uri="{FF2B5EF4-FFF2-40B4-BE49-F238E27FC236}">
                <a16:creationId xmlns:a16="http://schemas.microsoft.com/office/drawing/2014/main" id="{146CFC23-7538-4EAF-A60A-E490606EC42B}"/>
              </a:ext>
            </a:extLst>
          </p:cNvPr>
          <p:cNvGrpSpPr/>
          <p:nvPr/>
        </p:nvGrpSpPr>
        <p:grpSpPr>
          <a:xfrm>
            <a:off x="414344" y="442964"/>
            <a:ext cx="10867097" cy="2243788"/>
            <a:chOff x="46667" y="27122"/>
            <a:chExt cx="10867097" cy="2243788"/>
          </a:xfrm>
          <a:solidFill>
            <a:schemeClr val="lt1">
              <a:alpha val="0"/>
            </a:schemeClr>
          </a:solidFill>
        </p:grpSpPr>
        <p:sp>
          <p:nvSpPr>
            <p:cNvPr id="272" name="Овал 271">
              <a:extLst>
                <a:ext uri="{FF2B5EF4-FFF2-40B4-BE49-F238E27FC236}">
                  <a16:creationId xmlns:a16="http://schemas.microsoft.com/office/drawing/2014/main" id="{8B30EDF3-5B1C-466C-BE43-21D96AEB177B}"/>
                </a:ext>
              </a:extLst>
            </p:cNvPr>
            <p:cNvSpPr/>
            <p:nvPr/>
          </p:nvSpPr>
          <p:spPr>
            <a:xfrm flipH="1">
              <a:off x="4490873" y="215127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3" name="Овал 272">
              <a:extLst>
                <a:ext uri="{FF2B5EF4-FFF2-40B4-BE49-F238E27FC236}">
                  <a16:creationId xmlns:a16="http://schemas.microsoft.com/office/drawing/2014/main" id="{85FDE17D-B88D-4C79-9C73-B63480125168}"/>
                </a:ext>
              </a:extLst>
            </p:cNvPr>
            <p:cNvSpPr/>
            <p:nvPr/>
          </p:nvSpPr>
          <p:spPr>
            <a:xfrm flipH="1">
              <a:off x="6316141" y="2127227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4" name="Овал 273">
              <a:extLst>
                <a:ext uri="{FF2B5EF4-FFF2-40B4-BE49-F238E27FC236}">
                  <a16:creationId xmlns:a16="http://schemas.microsoft.com/office/drawing/2014/main" id="{0BB169CD-BC8F-4FFF-B805-8DD3908AC5A8}"/>
                </a:ext>
              </a:extLst>
            </p:cNvPr>
            <p:cNvSpPr/>
            <p:nvPr/>
          </p:nvSpPr>
          <p:spPr>
            <a:xfrm flipH="1">
              <a:off x="7019525" y="108219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5" name="Овал 274">
              <a:extLst>
                <a:ext uri="{FF2B5EF4-FFF2-40B4-BE49-F238E27FC236}">
                  <a16:creationId xmlns:a16="http://schemas.microsoft.com/office/drawing/2014/main" id="{DC1B9024-4AAF-4F7E-815F-926572171722}"/>
                </a:ext>
              </a:extLst>
            </p:cNvPr>
            <p:cNvSpPr/>
            <p:nvPr/>
          </p:nvSpPr>
          <p:spPr>
            <a:xfrm flipH="1">
              <a:off x="9019147" y="1353504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6" name="Овал 275">
              <a:extLst>
                <a:ext uri="{FF2B5EF4-FFF2-40B4-BE49-F238E27FC236}">
                  <a16:creationId xmlns:a16="http://schemas.microsoft.com/office/drawing/2014/main" id="{AEAEA476-C5AB-4408-B2BE-D5860B767CB1}"/>
                </a:ext>
              </a:extLst>
            </p:cNvPr>
            <p:cNvSpPr/>
            <p:nvPr/>
          </p:nvSpPr>
          <p:spPr>
            <a:xfrm flipH="1">
              <a:off x="9320598" y="116258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7" name="Овал 276">
              <a:extLst>
                <a:ext uri="{FF2B5EF4-FFF2-40B4-BE49-F238E27FC236}">
                  <a16:creationId xmlns:a16="http://schemas.microsoft.com/office/drawing/2014/main" id="{CFC7BB65-2296-45DB-8CDF-CD44BE814D3C}"/>
                </a:ext>
              </a:extLst>
            </p:cNvPr>
            <p:cNvSpPr/>
            <p:nvPr/>
          </p:nvSpPr>
          <p:spPr>
            <a:xfrm flipH="1">
              <a:off x="10717319" y="222771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8" name="Овал 277">
              <a:extLst>
                <a:ext uri="{FF2B5EF4-FFF2-40B4-BE49-F238E27FC236}">
                  <a16:creationId xmlns:a16="http://schemas.microsoft.com/office/drawing/2014/main" id="{317729E9-7BC6-4957-B63C-F0A600298A92}"/>
                </a:ext>
              </a:extLst>
            </p:cNvPr>
            <p:cNvSpPr/>
            <p:nvPr/>
          </p:nvSpPr>
          <p:spPr>
            <a:xfrm flipH="1">
              <a:off x="10576642" y="100181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9" name="Овал 278">
              <a:extLst>
                <a:ext uri="{FF2B5EF4-FFF2-40B4-BE49-F238E27FC236}">
                  <a16:creationId xmlns:a16="http://schemas.microsoft.com/office/drawing/2014/main" id="{CA2B7653-10AA-4F5C-B067-5FD910F539F5}"/>
                </a:ext>
              </a:extLst>
            </p:cNvPr>
            <p:cNvSpPr/>
            <p:nvPr/>
          </p:nvSpPr>
          <p:spPr>
            <a:xfrm flipH="1">
              <a:off x="10868044" y="26828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0" name="Овал 279">
              <a:extLst>
                <a:ext uri="{FF2B5EF4-FFF2-40B4-BE49-F238E27FC236}">
                  <a16:creationId xmlns:a16="http://schemas.microsoft.com/office/drawing/2014/main" id="{F50DC42E-C348-428E-9146-1A6CAD41A30B}"/>
                </a:ext>
              </a:extLst>
            </p:cNvPr>
            <p:cNvSpPr/>
            <p:nvPr/>
          </p:nvSpPr>
          <p:spPr>
            <a:xfrm flipH="1">
              <a:off x="5261063" y="110229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Овал 280">
              <a:extLst>
                <a:ext uri="{FF2B5EF4-FFF2-40B4-BE49-F238E27FC236}">
                  <a16:creationId xmlns:a16="http://schemas.microsoft.com/office/drawing/2014/main" id="{B8F95C28-D5EC-4124-9C1A-48574DCDFD44}"/>
                </a:ext>
              </a:extLst>
            </p:cNvPr>
            <p:cNvSpPr/>
            <p:nvPr/>
          </p:nvSpPr>
          <p:spPr>
            <a:xfrm flipH="1">
              <a:off x="5100290" y="79079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2" name="Овал 281">
              <a:extLst>
                <a:ext uri="{FF2B5EF4-FFF2-40B4-BE49-F238E27FC236}">
                  <a16:creationId xmlns:a16="http://schemas.microsoft.com/office/drawing/2014/main" id="{EDDDD8CC-25A1-40E9-A385-5EEF8602E2C1}"/>
                </a:ext>
              </a:extLst>
            </p:cNvPr>
            <p:cNvSpPr/>
            <p:nvPr/>
          </p:nvSpPr>
          <p:spPr>
            <a:xfrm flipH="1">
              <a:off x="5954400" y="9746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3" name="Овал 282">
              <a:extLst>
                <a:ext uri="{FF2B5EF4-FFF2-40B4-BE49-F238E27FC236}">
                  <a16:creationId xmlns:a16="http://schemas.microsoft.com/office/drawing/2014/main" id="{2668F8A9-89FB-43E8-912F-C33CAB74DE3C}"/>
                </a:ext>
              </a:extLst>
            </p:cNvPr>
            <p:cNvSpPr/>
            <p:nvPr/>
          </p:nvSpPr>
          <p:spPr>
            <a:xfrm flipH="1">
              <a:off x="5884062" y="2712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25B5A323-D678-4AE2-83C4-BD95761429FF}"/>
                </a:ext>
              </a:extLst>
            </p:cNvPr>
            <p:cNvSpPr/>
            <p:nvPr/>
          </p:nvSpPr>
          <p:spPr>
            <a:xfrm flipH="1">
              <a:off x="3974875" y="138364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5" name="Овал 284">
              <a:extLst>
                <a:ext uri="{FF2B5EF4-FFF2-40B4-BE49-F238E27FC236}">
                  <a16:creationId xmlns:a16="http://schemas.microsoft.com/office/drawing/2014/main" id="{C38FD094-A69F-4DF6-928B-675879F866A0}"/>
                </a:ext>
              </a:extLst>
            </p:cNvPr>
            <p:cNvSpPr/>
            <p:nvPr/>
          </p:nvSpPr>
          <p:spPr>
            <a:xfrm flipH="1">
              <a:off x="4025116" y="47218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6" name="Овал 285">
              <a:extLst>
                <a:ext uri="{FF2B5EF4-FFF2-40B4-BE49-F238E27FC236}">
                  <a16:creationId xmlns:a16="http://schemas.microsoft.com/office/drawing/2014/main" id="{E56E3C2B-370E-4454-8BBC-1CA1A2D16AD3}"/>
                </a:ext>
              </a:extLst>
            </p:cNvPr>
            <p:cNvSpPr/>
            <p:nvPr/>
          </p:nvSpPr>
          <p:spPr>
            <a:xfrm flipH="1">
              <a:off x="2447526" y="52953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7" name="Овал 286">
              <a:extLst>
                <a:ext uri="{FF2B5EF4-FFF2-40B4-BE49-F238E27FC236}">
                  <a16:creationId xmlns:a16="http://schemas.microsoft.com/office/drawing/2014/main" id="{F40DB8D8-A501-496D-B764-B32ED464600A}"/>
                </a:ext>
              </a:extLst>
            </p:cNvPr>
            <p:cNvSpPr/>
            <p:nvPr/>
          </p:nvSpPr>
          <p:spPr>
            <a:xfrm flipH="1">
              <a:off x="1945108" y="98171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8" name="Овал 287">
              <a:extLst>
                <a:ext uri="{FF2B5EF4-FFF2-40B4-BE49-F238E27FC236}">
                  <a16:creationId xmlns:a16="http://schemas.microsoft.com/office/drawing/2014/main" id="{FD261D1B-1103-4732-8106-31CFAC910566}"/>
                </a:ext>
              </a:extLst>
            </p:cNvPr>
            <p:cNvSpPr/>
            <p:nvPr/>
          </p:nvSpPr>
          <p:spPr>
            <a:xfrm flipH="1">
              <a:off x="1412545" y="10750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9" name="Овал 288">
              <a:extLst>
                <a:ext uri="{FF2B5EF4-FFF2-40B4-BE49-F238E27FC236}">
                  <a16:creationId xmlns:a16="http://schemas.microsoft.com/office/drawing/2014/main" id="{3FFCA31E-E346-4064-8871-9D12A1CDC3A8}"/>
                </a:ext>
              </a:extLst>
            </p:cNvPr>
            <p:cNvSpPr/>
            <p:nvPr/>
          </p:nvSpPr>
          <p:spPr>
            <a:xfrm flipH="1">
              <a:off x="46667" y="53916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3" name="Группа 152">
            <a:extLst>
              <a:ext uri="{FF2B5EF4-FFF2-40B4-BE49-F238E27FC236}">
                <a16:creationId xmlns:a16="http://schemas.microsoft.com/office/drawing/2014/main" id="{F62DDC71-7622-4BCA-953A-A724C2DE36EB}"/>
              </a:ext>
            </a:extLst>
          </p:cNvPr>
          <p:cNvGrpSpPr/>
          <p:nvPr/>
        </p:nvGrpSpPr>
        <p:grpSpPr>
          <a:xfrm>
            <a:off x="-11155756" y="361049"/>
            <a:ext cx="10867097" cy="2243788"/>
            <a:chOff x="46667" y="27122"/>
            <a:chExt cx="10867097" cy="2243788"/>
          </a:xfrm>
          <a:solidFill>
            <a:schemeClr val="lt1">
              <a:alpha val="0"/>
            </a:schemeClr>
          </a:solidFill>
        </p:grpSpPr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D9FDE28D-57D4-49FD-B6AF-F02237A767EF}"/>
                </a:ext>
              </a:extLst>
            </p:cNvPr>
            <p:cNvSpPr/>
            <p:nvPr/>
          </p:nvSpPr>
          <p:spPr>
            <a:xfrm flipH="1">
              <a:off x="4490873" y="215127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D583A465-142F-4EE0-B436-B6ED5485A51C}"/>
                </a:ext>
              </a:extLst>
            </p:cNvPr>
            <p:cNvSpPr/>
            <p:nvPr/>
          </p:nvSpPr>
          <p:spPr>
            <a:xfrm flipH="1">
              <a:off x="6316141" y="2127227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512849BD-0E0D-4AA8-A7B4-AC1EE0F872EB}"/>
                </a:ext>
              </a:extLst>
            </p:cNvPr>
            <p:cNvSpPr/>
            <p:nvPr/>
          </p:nvSpPr>
          <p:spPr>
            <a:xfrm flipH="1">
              <a:off x="7019525" y="108219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3CB2AE50-1998-427E-8503-F4D622A90692}"/>
                </a:ext>
              </a:extLst>
            </p:cNvPr>
            <p:cNvSpPr/>
            <p:nvPr/>
          </p:nvSpPr>
          <p:spPr>
            <a:xfrm flipH="1">
              <a:off x="9019147" y="1353504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1AB741F4-B85E-4E02-8652-4839FC19822B}"/>
                </a:ext>
              </a:extLst>
            </p:cNvPr>
            <p:cNvSpPr/>
            <p:nvPr/>
          </p:nvSpPr>
          <p:spPr>
            <a:xfrm flipH="1">
              <a:off x="9320598" y="116258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9626F06B-E7B4-43BE-94D8-D3E8B2CBE7A5}"/>
                </a:ext>
              </a:extLst>
            </p:cNvPr>
            <p:cNvSpPr/>
            <p:nvPr/>
          </p:nvSpPr>
          <p:spPr>
            <a:xfrm flipH="1">
              <a:off x="10717319" y="222771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5E19E925-E2B2-41CF-AE91-204803FAF288}"/>
                </a:ext>
              </a:extLst>
            </p:cNvPr>
            <p:cNvSpPr/>
            <p:nvPr/>
          </p:nvSpPr>
          <p:spPr>
            <a:xfrm flipH="1">
              <a:off x="10576642" y="100181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Овал 160">
              <a:extLst>
                <a:ext uri="{FF2B5EF4-FFF2-40B4-BE49-F238E27FC236}">
                  <a16:creationId xmlns:a16="http://schemas.microsoft.com/office/drawing/2014/main" id="{7D5C7A7B-86AC-4090-B6B2-AAAF57F35D34}"/>
                </a:ext>
              </a:extLst>
            </p:cNvPr>
            <p:cNvSpPr/>
            <p:nvPr/>
          </p:nvSpPr>
          <p:spPr>
            <a:xfrm flipH="1">
              <a:off x="10868044" y="26828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Овал 161">
              <a:extLst>
                <a:ext uri="{FF2B5EF4-FFF2-40B4-BE49-F238E27FC236}">
                  <a16:creationId xmlns:a16="http://schemas.microsoft.com/office/drawing/2014/main" id="{FE640820-60DF-438B-B98E-7AEF753BB68F}"/>
                </a:ext>
              </a:extLst>
            </p:cNvPr>
            <p:cNvSpPr/>
            <p:nvPr/>
          </p:nvSpPr>
          <p:spPr>
            <a:xfrm flipH="1">
              <a:off x="5261063" y="110229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id="{0E22A23F-2CF4-44EF-B8D3-1A37587F8FEF}"/>
                </a:ext>
              </a:extLst>
            </p:cNvPr>
            <p:cNvSpPr/>
            <p:nvPr/>
          </p:nvSpPr>
          <p:spPr>
            <a:xfrm flipH="1">
              <a:off x="5100290" y="79079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9612F564-6368-4D86-A115-67451290495C}"/>
                </a:ext>
              </a:extLst>
            </p:cNvPr>
            <p:cNvSpPr/>
            <p:nvPr/>
          </p:nvSpPr>
          <p:spPr>
            <a:xfrm flipH="1">
              <a:off x="5954400" y="9746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E32A187E-0646-46F1-A156-3C3949128FB0}"/>
                </a:ext>
              </a:extLst>
            </p:cNvPr>
            <p:cNvSpPr/>
            <p:nvPr/>
          </p:nvSpPr>
          <p:spPr>
            <a:xfrm flipH="1">
              <a:off x="5884062" y="2712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6" name="Овал 165">
              <a:extLst>
                <a:ext uri="{FF2B5EF4-FFF2-40B4-BE49-F238E27FC236}">
                  <a16:creationId xmlns:a16="http://schemas.microsoft.com/office/drawing/2014/main" id="{0D15F860-924F-4B01-8AFA-6449E6A7C124}"/>
                </a:ext>
              </a:extLst>
            </p:cNvPr>
            <p:cNvSpPr/>
            <p:nvPr/>
          </p:nvSpPr>
          <p:spPr>
            <a:xfrm flipH="1">
              <a:off x="3974875" y="138364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CFB6AD22-673C-42AA-A66B-B9E95ADCE617}"/>
                </a:ext>
              </a:extLst>
            </p:cNvPr>
            <p:cNvSpPr/>
            <p:nvPr/>
          </p:nvSpPr>
          <p:spPr>
            <a:xfrm flipH="1">
              <a:off x="4025116" y="47218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Овал 167">
              <a:extLst>
                <a:ext uri="{FF2B5EF4-FFF2-40B4-BE49-F238E27FC236}">
                  <a16:creationId xmlns:a16="http://schemas.microsoft.com/office/drawing/2014/main" id="{8DC1A828-BA10-45A7-A8D7-72679A2A0395}"/>
                </a:ext>
              </a:extLst>
            </p:cNvPr>
            <p:cNvSpPr/>
            <p:nvPr/>
          </p:nvSpPr>
          <p:spPr>
            <a:xfrm flipH="1">
              <a:off x="2447526" y="52953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5A8012DF-F78F-4097-A347-C326027AF973}"/>
                </a:ext>
              </a:extLst>
            </p:cNvPr>
            <p:cNvSpPr/>
            <p:nvPr/>
          </p:nvSpPr>
          <p:spPr>
            <a:xfrm flipH="1">
              <a:off x="1945108" y="98171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Овал 169">
              <a:extLst>
                <a:ext uri="{FF2B5EF4-FFF2-40B4-BE49-F238E27FC236}">
                  <a16:creationId xmlns:a16="http://schemas.microsoft.com/office/drawing/2014/main" id="{57D41ABF-D26A-479C-86E0-C2E1F1F844AB}"/>
                </a:ext>
              </a:extLst>
            </p:cNvPr>
            <p:cNvSpPr/>
            <p:nvPr/>
          </p:nvSpPr>
          <p:spPr>
            <a:xfrm flipH="1">
              <a:off x="1412545" y="10750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2E5B30CB-952D-443C-A60A-32A060090789}"/>
                </a:ext>
              </a:extLst>
            </p:cNvPr>
            <p:cNvSpPr/>
            <p:nvPr/>
          </p:nvSpPr>
          <p:spPr>
            <a:xfrm flipH="1">
              <a:off x="46667" y="53916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9" name="Группа 188">
            <a:extLst>
              <a:ext uri="{FF2B5EF4-FFF2-40B4-BE49-F238E27FC236}">
                <a16:creationId xmlns:a16="http://schemas.microsoft.com/office/drawing/2014/main" id="{56427D01-0482-4439-91EB-BA2C61494617}"/>
              </a:ext>
            </a:extLst>
          </p:cNvPr>
          <p:cNvGrpSpPr/>
          <p:nvPr/>
        </p:nvGrpSpPr>
        <p:grpSpPr>
          <a:xfrm>
            <a:off x="566744" y="595364"/>
            <a:ext cx="10867097" cy="2243788"/>
            <a:chOff x="46667" y="27122"/>
            <a:chExt cx="10867097" cy="2243788"/>
          </a:xfrm>
          <a:solidFill>
            <a:schemeClr val="lt1">
              <a:alpha val="0"/>
            </a:schemeClr>
          </a:solidFill>
        </p:grpSpPr>
        <p:sp>
          <p:nvSpPr>
            <p:cNvPr id="190" name="Овал 189">
              <a:extLst>
                <a:ext uri="{FF2B5EF4-FFF2-40B4-BE49-F238E27FC236}">
                  <a16:creationId xmlns:a16="http://schemas.microsoft.com/office/drawing/2014/main" id="{2CAA8D01-F5AF-419A-B285-C50CEDF80D55}"/>
                </a:ext>
              </a:extLst>
            </p:cNvPr>
            <p:cNvSpPr/>
            <p:nvPr/>
          </p:nvSpPr>
          <p:spPr>
            <a:xfrm flipH="1">
              <a:off x="4490873" y="215127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Овал 190">
              <a:extLst>
                <a:ext uri="{FF2B5EF4-FFF2-40B4-BE49-F238E27FC236}">
                  <a16:creationId xmlns:a16="http://schemas.microsoft.com/office/drawing/2014/main" id="{5344FDFF-1B31-404C-B68D-A32EC2E943BC}"/>
                </a:ext>
              </a:extLst>
            </p:cNvPr>
            <p:cNvSpPr/>
            <p:nvPr/>
          </p:nvSpPr>
          <p:spPr>
            <a:xfrm flipH="1">
              <a:off x="6316141" y="2127227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:a16="http://schemas.microsoft.com/office/drawing/2014/main" id="{E61E9929-0507-44EC-AD76-B772A2834EE2}"/>
                </a:ext>
              </a:extLst>
            </p:cNvPr>
            <p:cNvSpPr/>
            <p:nvPr/>
          </p:nvSpPr>
          <p:spPr>
            <a:xfrm flipH="1">
              <a:off x="7019525" y="108219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FAA77EF8-2E7B-468E-811C-B08F51BE7BC7}"/>
                </a:ext>
              </a:extLst>
            </p:cNvPr>
            <p:cNvSpPr/>
            <p:nvPr/>
          </p:nvSpPr>
          <p:spPr>
            <a:xfrm flipH="1">
              <a:off x="9019147" y="1353504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Овал 193">
              <a:extLst>
                <a:ext uri="{FF2B5EF4-FFF2-40B4-BE49-F238E27FC236}">
                  <a16:creationId xmlns:a16="http://schemas.microsoft.com/office/drawing/2014/main" id="{CA5698CF-013B-48BC-B932-43B69F491F1F}"/>
                </a:ext>
              </a:extLst>
            </p:cNvPr>
            <p:cNvSpPr/>
            <p:nvPr/>
          </p:nvSpPr>
          <p:spPr>
            <a:xfrm flipH="1">
              <a:off x="9320598" y="116258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5" name="Овал 194">
              <a:extLst>
                <a:ext uri="{FF2B5EF4-FFF2-40B4-BE49-F238E27FC236}">
                  <a16:creationId xmlns:a16="http://schemas.microsoft.com/office/drawing/2014/main" id="{9B1FAF66-9F71-42E9-8345-D2488406C9BC}"/>
                </a:ext>
              </a:extLst>
            </p:cNvPr>
            <p:cNvSpPr/>
            <p:nvPr/>
          </p:nvSpPr>
          <p:spPr>
            <a:xfrm flipH="1">
              <a:off x="10717319" y="222771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6" name="Овал 195">
              <a:extLst>
                <a:ext uri="{FF2B5EF4-FFF2-40B4-BE49-F238E27FC236}">
                  <a16:creationId xmlns:a16="http://schemas.microsoft.com/office/drawing/2014/main" id="{3096A864-4894-4766-B281-99FD01BA7ABA}"/>
                </a:ext>
              </a:extLst>
            </p:cNvPr>
            <p:cNvSpPr/>
            <p:nvPr/>
          </p:nvSpPr>
          <p:spPr>
            <a:xfrm flipH="1">
              <a:off x="10576642" y="100181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Овал 196">
              <a:extLst>
                <a:ext uri="{FF2B5EF4-FFF2-40B4-BE49-F238E27FC236}">
                  <a16:creationId xmlns:a16="http://schemas.microsoft.com/office/drawing/2014/main" id="{37843A34-798B-4271-B79A-B36B319D2C56}"/>
                </a:ext>
              </a:extLst>
            </p:cNvPr>
            <p:cNvSpPr/>
            <p:nvPr/>
          </p:nvSpPr>
          <p:spPr>
            <a:xfrm flipH="1">
              <a:off x="10868044" y="26828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Овал 197">
              <a:extLst>
                <a:ext uri="{FF2B5EF4-FFF2-40B4-BE49-F238E27FC236}">
                  <a16:creationId xmlns:a16="http://schemas.microsoft.com/office/drawing/2014/main" id="{EBBFE3D6-70F0-4D15-B606-91391266106E}"/>
                </a:ext>
              </a:extLst>
            </p:cNvPr>
            <p:cNvSpPr/>
            <p:nvPr/>
          </p:nvSpPr>
          <p:spPr>
            <a:xfrm flipH="1">
              <a:off x="5261063" y="110229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Овал 198">
              <a:extLst>
                <a:ext uri="{FF2B5EF4-FFF2-40B4-BE49-F238E27FC236}">
                  <a16:creationId xmlns:a16="http://schemas.microsoft.com/office/drawing/2014/main" id="{B0CD278B-3BBD-4131-BD03-F3A23022775C}"/>
                </a:ext>
              </a:extLst>
            </p:cNvPr>
            <p:cNvSpPr/>
            <p:nvPr/>
          </p:nvSpPr>
          <p:spPr>
            <a:xfrm flipH="1">
              <a:off x="5100290" y="79079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Овал 199">
              <a:extLst>
                <a:ext uri="{FF2B5EF4-FFF2-40B4-BE49-F238E27FC236}">
                  <a16:creationId xmlns:a16="http://schemas.microsoft.com/office/drawing/2014/main" id="{4F38D59D-34D4-45FE-89C8-05F7B2346A72}"/>
                </a:ext>
              </a:extLst>
            </p:cNvPr>
            <p:cNvSpPr/>
            <p:nvPr/>
          </p:nvSpPr>
          <p:spPr>
            <a:xfrm flipH="1">
              <a:off x="5954400" y="9746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Овал 200">
              <a:extLst>
                <a:ext uri="{FF2B5EF4-FFF2-40B4-BE49-F238E27FC236}">
                  <a16:creationId xmlns:a16="http://schemas.microsoft.com/office/drawing/2014/main" id="{1C9589A2-FB58-4160-95EA-D30A592C085F}"/>
                </a:ext>
              </a:extLst>
            </p:cNvPr>
            <p:cNvSpPr/>
            <p:nvPr/>
          </p:nvSpPr>
          <p:spPr>
            <a:xfrm flipH="1">
              <a:off x="5884062" y="2712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2" name="Овал 201">
              <a:extLst>
                <a:ext uri="{FF2B5EF4-FFF2-40B4-BE49-F238E27FC236}">
                  <a16:creationId xmlns:a16="http://schemas.microsoft.com/office/drawing/2014/main" id="{7358BDE0-77B5-457A-9F0F-DCCFEFDBDF03}"/>
                </a:ext>
              </a:extLst>
            </p:cNvPr>
            <p:cNvSpPr/>
            <p:nvPr/>
          </p:nvSpPr>
          <p:spPr>
            <a:xfrm flipH="1">
              <a:off x="3974875" y="138364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3" name="Овал 202">
              <a:extLst>
                <a:ext uri="{FF2B5EF4-FFF2-40B4-BE49-F238E27FC236}">
                  <a16:creationId xmlns:a16="http://schemas.microsoft.com/office/drawing/2014/main" id="{82B6EB65-8817-4B0D-AF20-B9D4BDF1C48C}"/>
                </a:ext>
              </a:extLst>
            </p:cNvPr>
            <p:cNvSpPr/>
            <p:nvPr/>
          </p:nvSpPr>
          <p:spPr>
            <a:xfrm flipH="1">
              <a:off x="4025116" y="47218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4D815A7F-5769-4AAD-A709-5B963F6C3C18}"/>
                </a:ext>
              </a:extLst>
            </p:cNvPr>
            <p:cNvSpPr/>
            <p:nvPr/>
          </p:nvSpPr>
          <p:spPr>
            <a:xfrm flipH="1">
              <a:off x="2447526" y="52953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5" name="Овал 204">
              <a:extLst>
                <a:ext uri="{FF2B5EF4-FFF2-40B4-BE49-F238E27FC236}">
                  <a16:creationId xmlns:a16="http://schemas.microsoft.com/office/drawing/2014/main" id="{34AE272B-7DAE-47AF-A253-185880D49145}"/>
                </a:ext>
              </a:extLst>
            </p:cNvPr>
            <p:cNvSpPr/>
            <p:nvPr/>
          </p:nvSpPr>
          <p:spPr>
            <a:xfrm flipH="1">
              <a:off x="1945108" y="98171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6" name="Овал 205">
              <a:extLst>
                <a:ext uri="{FF2B5EF4-FFF2-40B4-BE49-F238E27FC236}">
                  <a16:creationId xmlns:a16="http://schemas.microsoft.com/office/drawing/2014/main" id="{57AA3FA4-0F01-4BF5-B2BA-FCA96198A1A9}"/>
                </a:ext>
              </a:extLst>
            </p:cNvPr>
            <p:cNvSpPr/>
            <p:nvPr/>
          </p:nvSpPr>
          <p:spPr>
            <a:xfrm flipH="1">
              <a:off x="1412545" y="10750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7" name="Овал 206">
              <a:extLst>
                <a:ext uri="{FF2B5EF4-FFF2-40B4-BE49-F238E27FC236}">
                  <a16:creationId xmlns:a16="http://schemas.microsoft.com/office/drawing/2014/main" id="{807433DB-DE70-46EF-A613-AF1B695C3FDC}"/>
                </a:ext>
              </a:extLst>
            </p:cNvPr>
            <p:cNvSpPr/>
            <p:nvPr/>
          </p:nvSpPr>
          <p:spPr>
            <a:xfrm flipH="1">
              <a:off x="46667" y="53916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8DBC3D62-48F6-4C40-A1C5-CA67AB336C74}"/>
              </a:ext>
            </a:extLst>
          </p:cNvPr>
          <p:cNvGrpSpPr/>
          <p:nvPr/>
        </p:nvGrpSpPr>
        <p:grpSpPr>
          <a:xfrm>
            <a:off x="484029" y="512400"/>
            <a:ext cx="4645659" cy="5822249"/>
            <a:chOff x="553200" y="512400"/>
            <a:chExt cx="4645659" cy="5822249"/>
          </a:xfrm>
        </p:grpSpPr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97633D5E-750F-4E27-8EB0-9269D2E1534C}"/>
                </a:ext>
              </a:extLst>
            </p:cNvPr>
            <p:cNvGrpSpPr/>
            <p:nvPr/>
          </p:nvGrpSpPr>
          <p:grpSpPr>
            <a:xfrm>
              <a:off x="553200" y="512400"/>
              <a:ext cx="4645659" cy="5822249"/>
              <a:chOff x="553200" y="512400"/>
              <a:chExt cx="4645659" cy="5822249"/>
            </a:xfrm>
          </p:grpSpPr>
          <p:grpSp>
            <p:nvGrpSpPr>
              <p:cNvPr id="172" name="Группа 171">
                <a:extLst>
                  <a:ext uri="{FF2B5EF4-FFF2-40B4-BE49-F238E27FC236}">
                    <a16:creationId xmlns:a16="http://schemas.microsoft.com/office/drawing/2014/main" id="{40EF7FEA-9BE8-45D6-B1C9-FEBDC46D52E6}"/>
                  </a:ext>
                </a:extLst>
              </p:cNvPr>
              <p:cNvGrpSpPr/>
              <p:nvPr/>
            </p:nvGrpSpPr>
            <p:grpSpPr>
              <a:xfrm>
                <a:off x="553200" y="512400"/>
                <a:ext cx="4516835" cy="5822249"/>
                <a:chOff x="400800" y="360000"/>
                <a:chExt cx="5348507" cy="6138000"/>
              </a:xfrm>
            </p:grpSpPr>
            <p:sp>
              <p:nvSpPr>
                <p:cNvPr id="173" name="Прямоугольник: скругленные углы 172">
                  <a:extLst>
                    <a:ext uri="{FF2B5EF4-FFF2-40B4-BE49-F238E27FC236}">
                      <a16:creationId xmlns:a16="http://schemas.microsoft.com/office/drawing/2014/main" id="{9AC9FEDE-D434-4FF2-A4DA-314D083D0A9D}"/>
                    </a:ext>
                  </a:extLst>
                </p:cNvPr>
                <p:cNvSpPr/>
                <p:nvPr/>
              </p:nvSpPr>
              <p:spPr>
                <a:xfrm>
                  <a:off x="400800" y="360000"/>
                  <a:ext cx="5348507" cy="6138000"/>
                </a:xfrm>
                <a:prstGeom prst="roundRect">
                  <a:avLst>
                    <a:gd name="adj" fmla="val 6953"/>
                  </a:avLst>
                </a:prstGeom>
                <a:solidFill>
                  <a:schemeClr val="tx1">
                    <a:alpha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413E2565-7F84-4B1F-88B0-75CBD5C94DD8}"/>
                    </a:ext>
                  </a:extLst>
                </p:cNvPr>
                <p:cNvSpPr txBox="1"/>
                <p:nvPr/>
              </p:nvSpPr>
              <p:spPr>
                <a:xfrm>
                  <a:off x="562047" y="659956"/>
                  <a:ext cx="5103360" cy="681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3600" dirty="0">
                      <a:solidFill>
                        <a:schemeClr val="bg1"/>
                      </a:solidFill>
                      <a:latin typeface="Comic Sans MS" panose="030F0702030302020204" pitchFamily="66" charset="0"/>
                    </a:rPr>
                    <a:t>ПРОБЛЕМАТИКА</a:t>
                  </a: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F432E61E-ADB7-420C-BC85-914733DF7ECB}"/>
                    </a:ext>
                  </a:extLst>
                </p:cNvPr>
                <p:cNvSpPr txBox="1"/>
                <p:nvPr/>
              </p:nvSpPr>
              <p:spPr>
                <a:xfrm>
                  <a:off x="995407" y="1353406"/>
                  <a:ext cx="40857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600" dirty="0">
                      <a:solidFill>
                        <a:schemeClr val="bg1"/>
                      </a:solidFill>
                    </a:rPr>
                    <a:t>Отсутствие единого, общедоступного ресурса создает ряд проблем:</a:t>
                  </a:r>
                </a:p>
              </p:txBody>
            </p:sp>
          </p:grpSp>
          <p:grpSp>
            <p:nvGrpSpPr>
              <p:cNvPr id="182" name="Группа 181">
                <a:extLst>
                  <a:ext uri="{FF2B5EF4-FFF2-40B4-BE49-F238E27FC236}">
                    <a16:creationId xmlns:a16="http://schemas.microsoft.com/office/drawing/2014/main" id="{74AA2E73-30D9-4932-9869-6C0432FDD678}"/>
                  </a:ext>
                </a:extLst>
              </p:cNvPr>
              <p:cNvGrpSpPr/>
              <p:nvPr/>
            </p:nvGrpSpPr>
            <p:grpSpPr>
              <a:xfrm>
                <a:off x="1154446" y="4032585"/>
                <a:ext cx="4044413" cy="586498"/>
                <a:chOff x="995407" y="4103962"/>
                <a:chExt cx="4044413" cy="586498"/>
              </a:xfrm>
            </p:grpSpPr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584A7965-9EDD-4CAA-83FB-93846DF08C69}"/>
                    </a:ext>
                  </a:extLst>
                </p:cNvPr>
                <p:cNvSpPr txBox="1"/>
                <p:nvPr/>
              </p:nvSpPr>
              <p:spPr>
                <a:xfrm>
                  <a:off x="1422338" y="4105685"/>
                  <a:ext cx="3617482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0" i="0" dirty="0">
                      <a:solidFill>
                        <a:srgbClr val="FFFFFF"/>
                      </a:solidFill>
                      <a:effectLst/>
                      <a:latin typeface="system-ui"/>
                    </a:rPr>
                    <a:t>Сложности координации между участниками</a:t>
                  </a:r>
                  <a:endParaRPr lang="ru-RU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84" name="Рисунок 183">
                  <a:extLst>
                    <a:ext uri="{FF2B5EF4-FFF2-40B4-BE49-F238E27FC236}">
                      <a16:creationId xmlns:a16="http://schemas.microsoft.com/office/drawing/2014/main" id="{7A226A21-F20E-4CF9-B1D8-AAF37190A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5407" y="4103962"/>
                  <a:ext cx="342000" cy="342000"/>
                </a:xfrm>
                <a:prstGeom prst="rect">
                  <a:avLst/>
                </a:prstGeom>
              </p:spPr>
            </p:pic>
          </p:grpSp>
          <p:grpSp>
            <p:nvGrpSpPr>
              <p:cNvPr id="12" name="Группа 11">
                <a:extLst>
                  <a:ext uri="{FF2B5EF4-FFF2-40B4-BE49-F238E27FC236}">
                    <a16:creationId xmlns:a16="http://schemas.microsoft.com/office/drawing/2014/main" id="{3BFDB97B-C235-4B28-9602-04FF5499C543}"/>
                  </a:ext>
                </a:extLst>
              </p:cNvPr>
              <p:cNvGrpSpPr/>
              <p:nvPr/>
            </p:nvGrpSpPr>
            <p:grpSpPr>
              <a:xfrm>
                <a:off x="1148032" y="5723244"/>
                <a:ext cx="3790369" cy="378750"/>
                <a:chOff x="1208813" y="5723469"/>
                <a:chExt cx="3790369" cy="378750"/>
              </a:xfrm>
            </p:grpSpPr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26AC8A9B-501B-4CA3-9EDF-785087F11733}"/>
                    </a:ext>
                  </a:extLst>
                </p:cNvPr>
                <p:cNvSpPr txBox="1"/>
                <p:nvPr/>
              </p:nvSpPr>
              <p:spPr>
                <a:xfrm>
                  <a:off x="1573522" y="5763665"/>
                  <a:ext cx="342566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1600" dirty="0">
                      <a:solidFill>
                        <a:srgbClr val="FFFFFF"/>
                      </a:solidFill>
                      <a:latin typeface="system-ui"/>
                    </a:rPr>
                    <a:t>Ручной учёт данных</a:t>
                  </a:r>
                  <a:endParaRPr lang="ru-RU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1" name="Рисунок 10">
                  <a:extLst>
                    <a:ext uri="{FF2B5EF4-FFF2-40B4-BE49-F238E27FC236}">
                      <a16:creationId xmlns:a16="http://schemas.microsoft.com/office/drawing/2014/main" id="{9BB17CC7-59FE-4D72-B633-2C2C7B4F81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08813" y="5723469"/>
                  <a:ext cx="324643" cy="378750"/>
                </a:xfrm>
                <a:prstGeom prst="rect">
                  <a:avLst/>
                </a:prstGeom>
              </p:spPr>
            </p:pic>
          </p:grpSp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CC52E04D-4DF3-4B3D-A717-33E6F287EC0D}"/>
                  </a:ext>
                </a:extLst>
              </p:cNvPr>
              <p:cNvGrpSpPr/>
              <p:nvPr/>
            </p:nvGrpSpPr>
            <p:grpSpPr>
              <a:xfrm>
                <a:off x="1087003" y="4845041"/>
                <a:ext cx="3913889" cy="463001"/>
                <a:chOff x="1087102" y="4928875"/>
                <a:chExt cx="3913889" cy="463001"/>
              </a:xfrm>
            </p:grpSpPr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CA466979-2414-469D-9C3A-9B9D86C9E876}"/>
                    </a:ext>
                  </a:extLst>
                </p:cNvPr>
                <p:cNvSpPr txBox="1"/>
                <p:nvPr/>
              </p:nvSpPr>
              <p:spPr>
                <a:xfrm>
                  <a:off x="1575331" y="5010394"/>
                  <a:ext cx="342566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0" i="0" dirty="0">
                      <a:solidFill>
                        <a:srgbClr val="FFFFFF"/>
                      </a:solidFill>
                      <a:effectLst/>
                      <a:latin typeface="system-ui"/>
                    </a:rPr>
                    <a:t>Отсутствие прозрачности процессов</a:t>
                  </a:r>
                  <a:endParaRPr lang="ru-RU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4" name="Рисунок 13">
                  <a:extLst>
                    <a:ext uri="{FF2B5EF4-FFF2-40B4-BE49-F238E27FC236}">
                      <a16:creationId xmlns:a16="http://schemas.microsoft.com/office/drawing/2014/main" id="{1E25DF1B-818A-4AE6-B9E9-B21E7436D7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7102" y="4928875"/>
                  <a:ext cx="473495" cy="46300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97944E12-2025-468F-8252-3A7FB9762249}"/>
                </a:ext>
              </a:extLst>
            </p:cNvPr>
            <p:cNvGrpSpPr/>
            <p:nvPr/>
          </p:nvGrpSpPr>
          <p:grpSpPr>
            <a:xfrm>
              <a:off x="1148170" y="3028204"/>
              <a:ext cx="4050689" cy="830997"/>
              <a:chOff x="1141531" y="3505776"/>
              <a:chExt cx="4050689" cy="830997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1A2D692-1F17-4F34-96CF-D25B15ADB154}"/>
                  </a:ext>
                </a:extLst>
              </p:cNvPr>
              <p:cNvSpPr txBox="1"/>
              <p:nvPr/>
            </p:nvSpPr>
            <p:spPr>
              <a:xfrm>
                <a:off x="1574738" y="3505776"/>
                <a:ext cx="361748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600" dirty="0">
                    <a:solidFill>
                      <a:srgbClr val="FFFFFF"/>
                    </a:solidFill>
                    <a:latin typeface="system-ui"/>
                  </a:rPr>
                  <a:t>Ограниченные возможности для партнёров</a:t>
                </a:r>
                <a:endParaRPr lang="ru-RU" sz="1600" dirty="0">
                  <a:solidFill>
                    <a:schemeClr val="bg1"/>
                  </a:solidFill>
                </a:endParaRPr>
              </a:p>
              <a:p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" name="Рисунок 16">
                <a:extLst>
                  <a:ext uri="{FF2B5EF4-FFF2-40B4-BE49-F238E27FC236}">
                    <a16:creationId xmlns:a16="http://schemas.microsoft.com/office/drawing/2014/main" id="{D8C3EA73-E18E-4A9E-8F0F-E7831671DA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531" y="3581400"/>
                <a:ext cx="378185" cy="378185"/>
              </a:xfrm>
              <a:prstGeom prst="rect">
                <a:avLst/>
              </a:prstGeom>
            </p:spPr>
          </p:pic>
        </p:grp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3163CAD7-76C3-4F9C-99C9-B88E2E09E668}"/>
                </a:ext>
              </a:extLst>
            </p:cNvPr>
            <p:cNvGrpSpPr/>
            <p:nvPr/>
          </p:nvGrpSpPr>
          <p:grpSpPr>
            <a:xfrm>
              <a:off x="1131133" y="2221242"/>
              <a:ext cx="4060078" cy="584775"/>
              <a:chOff x="1132142" y="2753468"/>
              <a:chExt cx="4060078" cy="584775"/>
            </a:xfrm>
          </p:grpSpPr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67386E6-9B7B-4762-A977-D7D7B16E34DE}"/>
                  </a:ext>
                </a:extLst>
              </p:cNvPr>
              <p:cNvSpPr txBox="1"/>
              <p:nvPr/>
            </p:nvSpPr>
            <p:spPr>
              <a:xfrm>
                <a:off x="1574738" y="2753468"/>
                <a:ext cx="361748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Недостаточное признание усилий волонтёров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0" name="Рисунок 19">
                <a:extLst>
                  <a:ext uri="{FF2B5EF4-FFF2-40B4-BE49-F238E27FC236}">
                    <a16:creationId xmlns:a16="http://schemas.microsoft.com/office/drawing/2014/main" id="{41B0A936-DFF8-4A97-A194-44DE46675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1132142" y="2820784"/>
                <a:ext cx="444446" cy="286459"/>
              </a:xfrm>
              <a:prstGeom prst="rect">
                <a:avLst/>
              </a:prstGeom>
            </p:spPr>
          </p:pic>
        </p:grpSp>
      </p:grpSp>
      <p:grpSp>
        <p:nvGrpSpPr>
          <p:cNvPr id="256" name="Группа 255">
            <a:extLst>
              <a:ext uri="{FF2B5EF4-FFF2-40B4-BE49-F238E27FC236}">
                <a16:creationId xmlns:a16="http://schemas.microsoft.com/office/drawing/2014/main" id="{483EA0EC-C576-497E-BB76-11BB08F02496}"/>
              </a:ext>
            </a:extLst>
          </p:cNvPr>
          <p:cNvGrpSpPr/>
          <p:nvPr/>
        </p:nvGrpSpPr>
        <p:grpSpPr>
          <a:xfrm>
            <a:off x="5975408" y="616029"/>
            <a:ext cx="5870043" cy="2504462"/>
            <a:chOff x="400800" y="360000"/>
            <a:chExt cx="5348507" cy="6138000"/>
          </a:xfrm>
        </p:grpSpPr>
        <p:sp>
          <p:nvSpPr>
            <p:cNvPr id="266" name="Прямоугольник: скругленные углы 265">
              <a:extLst>
                <a:ext uri="{FF2B5EF4-FFF2-40B4-BE49-F238E27FC236}">
                  <a16:creationId xmlns:a16="http://schemas.microsoft.com/office/drawing/2014/main" id="{D2C03C1A-0B5A-4D2A-9ED8-171219A16EE2}"/>
                </a:ext>
              </a:extLst>
            </p:cNvPr>
            <p:cNvSpPr/>
            <p:nvPr/>
          </p:nvSpPr>
          <p:spPr>
            <a:xfrm>
              <a:off x="400800" y="360000"/>
              <a:ext cx="5348507" cy="6138000"/>
            </a:xfrm>
            <a:prstGeom prst="roundRect">
              <a:avLst>
                <a:gd name="adj" fmla="val 6953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855DC5A5-2404-43DD-92A6-F4918D706DC8}"/>
                </a:ext>
              </a:extLst>
            </p:cNvPr>
            <p:cNvSpPr txBox="1"/>
            <p:nvPr/>
          </p:nvSpPr>
          <p:spPr>
            <a:xfrm>
              <a:off x="444832" y="522441"/>
              <a:ext cx="5103360" cy="681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6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ОПИСАНИЕ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A45CFFA-6D12-46D8-B96A-DE93EB6DCC44}"/>
                </a:ext>
              </a:extLst>
            </p:cNvPr>
            <p:cNvSpPr txBox="1"/>
            <p:nvPr/>
          </p:nvSpPr>
          <p:spPr>
            <a:xfrm>
              <a:off x="926106" y="1885423"/>
              <a:ext cx="4684583" cy="384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rgbClr val="FAFAFC"/>
                  </a:solidFill>
                  <a:latin typeface="system-ui"/>
                </a:rPr>
                <a:t>Ц</a:t>
              </a:r>
              <a:r>
                <a:rPr lang="ru-RU" sz="1600" b="0" i="0" dirty="0">
                  <a:solidFill>
                    <a:srgbClr val="FAFAFC"/>
                  </a:solidFill>
                  <a:effectLst/>
                  <a:latin typeface="system-ui"/>
                </a:rPr>
                <a:t>ифровая платформа для поддержки волонтёров под патронатом Донецкой региональной общественной организации «Ресурсный центр поддержки добровольчества». Платформа предоставляет волонтёрам бонусы от партнёров и упрощает взаимодействие между всеми участниками.</a:t>
              </a:r>
              <a:endParaRPr lang="ru-RU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5" name="Группа 514">
            <a:extLst>
              <a:ext uri="{FF2B5EF4-FFF2-40B4-BE49-F238E27FC236}">
                <a16:creationId xmlns:a16="http://schemas.microsoft.com/office/drawing/2014/main" id="{EE5CEEC3-80E2-4913-BBD5-60BAA063E6ED}"/>
              </a:ext>
            </a:extLst>
          </p:cNvPr>
          <p:cNvGrpSpPr/>
          <p:nvPr/>
        </p:nvGrpSpPr>
        <p:grpSpPr>
          <a:xfrm>
            <a:off x="5978381" y="3641672"/>
            <a:ext cx="6104049" cy="2504462"/>
            <a:chOff x="5978381" y="3641672"/>
            <a:chExt cx="6104049" cy="2504462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11C5F190-B584-4FA0-ADE7-1D69B803DF75}"/>
                </a:ext>
              </a:extLst>
            </p:cNvPr>
            <p:cNvGrpSpPr/>
            <p:nvPr/>
          </p:nvGrpSpPr>
          <p:grpSpPr>
            <a:xfrm>
              <a:off x="5978381" y="3641672"/>
              <a:ext cx="5870043" cy="2504462"/>
              <a:chOff x="5978381" y="3641672"/>
              <a:chExt cx="5870043" cy="2504462"/>
            </a:xfrm>
          </p:grpSpPr>
          <p:sp>
            <p:nvSpPr>
              <p:cNvPr id="270" name="Прямоугольник: скругленные углы 269">
                <a:extLst>
                  <a:ext uri="{FF2B5EF4-FFF2-40B4-BE49-F238E27FC236}">
                    <a16:creationId xmlns:a16="http://schemas.microsoft.com/office/drawing/2014/main" id="{7A6A44E8-6EB5-4A4B-B885-4488ADDDCCFC}"/>
                  </a:ext>
                </a:extLst>
              </p:cNvPr>
              <p:cNvSpPr/>
              <p:nvPr/>
            </p:nvSpPr>
            <p:spPr>
              <a:xfrm>
                <a:off x="5978381" y="3641672"/>
                <a:ext cx="5870043" cy="2504462"/>
              </a:xfrm>
              <a:prstGeom prst="roundRect">
                <a:avLst>
                  <a:gd name="adj" fmla="val 6953"/>
                </a:avLst>
              </a:prstGeom>
              <a:solidFill>
                <a:schemeClr val="tx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9F928F36-2980-41B0-A430-45A9366199B1}"/>
                  </a:ext>
                </a:extLst>
              </p:cNvPr>
              <p:cNvSpPr txBox="1"/>
              <p:nvPr/>
            </p:nvSpPr>
            <p:spPr>
              <a:xfrm>
                <a:off x="6054209" y="3660396"/>
                <a:ext cx="56009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3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ЦЕННОСТЬ</a:t>
                </a:r>
              </a:p>
            </p:txBody>
          </p:sp>
        </p:grp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CEA383E8-B316-4102-BD2C-FF915C91FD08}"/>
                </a:ext>
              </a:extLst>
            </p:cNvPr>
            <p:cNvGrpSpPr/>
            <p:nvPr/>
          </p:nvGrpSpPr>
          <p:grpSpPr>
            <a:xfrm>
              <a:off x="6245681" y="4281963"/>
              <a:ext cx="2578549" cy="338554"/>
              <a:chOff x="6086175" y="4274941"/>
              <a:chExt cx="2578549" cy="338554"/>
            </a:xfrm>
          </p:grpSpPr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763837B5-0C17-4B28-81C3-80AD87D9D82E}"/>
                  </a:ext>
                </a:extLst>
              </p:cNvPr>
              <p:cNvSpPr txBox="1"/>
              <p:nvPr/>
            </p:nvSpPr>
            <p:spPr>
              <a:xfrm>
                <a:off x="6299981" y="4274941"/>
                <a:ext cx="23647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Мотивация волонтёров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8" name="Рисунок 27">
                <a:extLst>
                  <a:ext uri="{FF2B5EF4-FFF2-40B4-BE49-F238E27FC236}">
                    <a16:creationId xmlns:a16="http://schemas.microsoft.com/office/drawing/2014/main" id="{43A84B7B-3F4F-4FEE-A7AD-D5436FE13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6175" y="4306348"/>
                <a:ext cx="249392" cy="249392"/>
              </a:xfrm>
              <a:prstGeom prst="rect">
                <a:avLst/>
              </a:prstGeom>
            </p:spPr>
          </p:pic>
        </p:grp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4CA74CFE-BA01-4B51-AFDB-38264C1A97FD}"/>
                </a:ext>
              </a:extLst>
            </p:cNvPr>
            <p:cNvGrpSpPr/>
            <p:nvPr/>
          </p:nvGrpSpPr>
          <p:grpSpPr>
            <a:xfrm>
              <a:off x="6259412" y="4615025"/>
              <a:ext cx="2446772" cy="584775"/>
              <a:chOff x="6099906" y="4608003"/>
              <a:chExt cx="2446772" cy="584775"/>
            </a:xfrm>
          </p:grpSpPr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9C2CF404-014F-4446-8D43-57B126D45D50}"/>
                  </a:ext>
                </a:extLst>
              </p:cNvPr>
              <p:cNvSpPr txBox="1"/>
              <p:nvPr/>
            </p:nvSpPr>
            <p:spPr>
              <a:xfrm>
                <a:off x="6332442" y="4608003"/>
                <a:ext cx="22142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Развитие экосистемы добровольчества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7" name="Рисунок 36">
                <a:extLst>
                  <a:ext uri="{FF2B5EF4-FFF2-40B4-BE49-F238E27FC236}">
                    <a16:creationId xmlns:a16="http://schemas.microsoft.com/office/drawing/2014/main" id="{B3C790D3-088C-4BEB-9599-3650873FB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099906" y="4717552"/>
                <a:ext cx="247668" cy="247668"/>
              </a:xfrm>
              <a:prstGeom prst="rect">
                <a:avLst/>
              </a:prstGeom>
            </p:spPr>
          </p:pic>
        </p:grpSp>
        <p:grpSp>
          <p:nvGrpSpPr>
            <p:cNvPr id="57" name="Группа 56">
              <a:extLst>
                <a:ext uri="{FF2B5EF4-FFF2-40B4-BE49-F238E27FC236}">
                  <a16:creationId xmlns:a16="http://schemas.microsoft.com/office/drawing/2014/main" id="{B5D11D3C-AB9B-40C2-B0CE-F8BCE9E7AFF6}"/>
                </a:ext>
              </a:extLst>
            </p:cNvPr>
            <p:cNvGrpSpPr/>
            <p:nvPr/>
          </p:nvGrpSpPr>
          <p:grpSpPr>
            <a:xfrm>
              <a:off x="6252416" y="5205481"/>
              <a:ext cx="2391046" cy="584775"/>
              <a:chOff x="6092910" y="5198459"/>
              <a:chExt cx="2391046" cy="584775"/>
            </a:xfrm>
          </p:grpSpPr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A526E183-D92B-446D-9A27-9A4A718F332A}"/>
                  </a:ext>
                </a:extLst>
              </p:cNvPr>
              <p:cNvSpPr txBox="1"/>
              <p:nvPr/>
            </p:nvSpPr>
            <p:spPr>
              <a:xfrm>
                <a:off x="6310173" y="5198459"/>
                <a:ext cx="21737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Долгосрочное</a:t>
                </a:r>
                <a:b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</a:br>
                <a:r>
                  <a:rPr lang="en-US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c</a:t>
                </a:r>
                <a:r>
                  <a:rPr lang="ru-RU" sz="1600" dirty="0">
                    <a:solidFill>
                      <a:srgbClr val="FFFFFF"/>
                    </a:solidFill>
                    <a:latin typeface="system-ui"/>
                  </a:rPr>
                  <a:t>совершенствование</a:t>
                </a:r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 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3" name="Рисунок 42">
                <a:extLst>
                  <a:ext uri="{FF2B5EF4-FFF2-40B4-BE49-F238E27FC236}">
                    <a16:creationId xmlns:a16="http://schemas.microsoft.com/office/drawing/2014/main" id="{A225A5B9-446B-4CA4-8F61-571624C68B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92910" y="5298131"/>
                <a:ext cx="256553" cy="256553"/>
              </a:xfrm>
              <a:prstGeom prst="rect">
                <a:avLst/>
              </a:prstGeom>
            </p:spPr>
          </p:pic>
        </p:grpSp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A4F4D229-33C0-48D5-945E-7E50DBC03F55}"/>
                </a:ext>
              </a:extLst>
            </p:cNvPr>
            <p:cNvGrpSpPr/>
            <p:nvPr/>
          </p:nvGrpSpPr>
          <p:grpSpPr>
            <a:xfrm>
              <a:off x="6264259" y="5733581"/>
              <a:ext cx="2571675" cy="338554"/>
              <a:chOff x="6104753" y="5726559"/>
              <a:chExt cx="2571675" cy="338554"/>
            </a:xfrm>
          </p:grpSpPr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7FB3BF79-7F48-4900-8B67-6F5FD5779257}"/>
                  </a:ext>
                </a:extLst>
              </p:cNvPr>
              <p:cNvSpPr txBox="1"/>
              <p:nvPr/>
            </p:nvSpPr>
            <p:spPr>
              <a:xfrm>
                <a:off x="6311684" y="5726559"/>
                <a:ext cx="2364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Удобство для партнёров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5" name="Рисунок 44">
                <a:extLst>
                  <a:ext uri="{FF2B5EF4-FFF2-40B4-BE49-F238E27FC236}">
                    <a16:creationId xmlns:a16="http://schemas.microsoft.com/office/drawing/2014/main" id="{FB92AFAF-2E14-48CA-B958-0C5334503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104753" y="5780635"/>
                <a:ext cx="250293" cy="250293"/>
              </a:xfrm>
              <a:prstGeom prst="rect">
                <a:avLst/>
              </a:prstGeom>
            </p:spPr>
          </p:pic>
        </p:grpSp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3F0CD17E-FAF4-45ED-9385-1C830CF9FBBE}"/>
                </a:ext>
              </a:extLst>
            </p:cNvPr>
            <p:cNvGrpSpPr/>
            <p:nvPr/>
          </p:nvGrpSpPr>
          <p:grpSpPr>
            <a:xfrm>
              <a:off x="9034181" y="4303285"/>
              <a:ext cx="2632208" cy="338554"/>
              <a:chOff x="8854959" y="4303187"/>
              <a:chExt cx="2632208" cy="338554"/>
            </a:xfrm>
          </p:grpSpPr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40490409-25AD-4660-A808-3C29690B7982}"/>
                  </a:ext>
                </a:extLst>
              </p:cNvPr>
              <p:cNvSpPr txBox="1"/>
              <p:nvPr/>
            </p:nvSpPr>
            <p:spPr>
              <a:xfrm>
                <a:off x="9122423" y="4303187"/>
                <a:ext cx="2364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Аналитика и отчётность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" name="Рисунок 46">
                <a:extLst>
                  <a:ext uri="{FF2B5EF4-FFF2-40B4-BE49-F238E27FC236}">
                    <a16:creationId xmlns:a16="http://schemas.microsoft.com/office/drawing/2014/main" id="{89D08C1A-5A53-4428-B60F-A00D5FC2BD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854959" y="4306348"/>
                <a:ext cx="286370" cy="286370"/>
              </a:xfrm>
              <a:prstGeom prst="rect">
                <a:avLst/>
              </a:prstGeom>
            </p:spPr>
          </p:pic>
        </p:grp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18395CAB-EF58-4196-97DC-19BFCE71D431}"/>
                </a:ext>
              </a:extLst>
            </p:cNvPr>
            <p:cNvGrpSpPr/>
            <p:nvPr/>
          </p:nvGrpSpPr>
          <p:grpSpPr>
            <a:xfrm>
              <a:off x="9043367" y="4611110"/>
              <a:ext cx="2628819" cy="338554"/>
              <a:chOff x="8864145" y="4611012"/>
              <a:chExt cx="2628819" cy="338554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4F77FD2A-E823-4F85-BB2A-E0FB846EDB58}"/>
                  </a:ext>
                </a:extLst>
              </p:cNvPr>
              <p:cNvSpPr txBox="1"/>
              <p:nvPr/>
            </p:nvSpPr>
            <p:spPr>
              <a:xfrm>
                <a:off x="9128220" y="4611012"/>
                <a:ext cx="2364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Автоматизация работы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1" name="Рисунок 50">
                <a:extLst>
                  <a:ext uri="{FF2B5EF4-FFF2-40B4-BE49-F238E27FC236}">
                    <a16:creationId xmlns:a16="http://schemas.microsoft.com/office/drawing/2014/main" id="{228E7CBD-0E58-4ED2-97A6-25B3183B3C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 l="1664" t="4498" r="2386" b="2178"/>
              <a:stretch/>
            </p:blipFill>
            <p:spPr>
              <a:xfrm>
                <a:off x="8864145" y="4665320"/>
                <a:ext cx="254356" cy="247399"/>
              </a:xfrm>
              <a:prstGeom prst="rect">
                <a:avLst/>
              </a:prstGeom>
            </p:spPr>
          </p:pic>
        </p:grpSp>
        <p:grpSp>
          <p:nvGrpSpPr>
            <p:cNvPr id="61" name="Группа 60">
              <a:extLst>
                <a:ext uri="{FF2B5EF4-FFF2-40B4-BE49-F238E27FC236}">
                  <a16:creationId xmlns:a16="http://schemas.microsoft.com/office/drawing/2014/main" id="{D160B0A6-C430-4816-985E-80FA28813062}"/>
                </a:ext>
              </a:extLst>
            </p:cNvPr>
            <p:cNvGrpSpPr/>
            <p:nvPr/>
          </p:nvGrpSpPr>
          <p:grpSpPr>
            <a:xfrm>
              <a:off x="9075064" y="4945949"/>
              <a:ext cx="2589791" cy="584775"/>
              <a:chOff x="8895842" y="4945851"/>
              <a:chExt cx="2589791" cy="584775"/>
            </a:xfrm>
          </p:grpSpPr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2351058B-7687-4DEA-976C-B51B1807A2AE}"/>
                  </a:ext>
                </a:extLst>
              </p:cNvPr>
              <p:cNvSpPr txBox="1"/>
              <p:nvPr/>
            </p:nvSpPr>
            <p:spPr>
              <a:xfrm>
                <a:off x="9120889" y="4945851"/>
                <a:ext cx="23647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Доступность и масштабируемость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5" name="Рисунок 54">
                <a:extLst>
                  <a:ext uri="{FF2B5EF4-FFF2-40B4-BE49-F238E27FC236}">
                    <a16:creationId xmlns:a16="http://schemas.microsoft.com/office/drawing/2014/main" id="{DA5D0F89-AFB5-43A8-B64F-BA2C7D76B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895842" y="5070502"/>
                <a:ext cx="231882" cy="231882"/>
              </a:xfrm>
              <a:prstGeom prst="rect">
                <a:avLst/>
              </a:prstGeom>
            </p:spPr>
          </p:pic>
        </p:grpSp>
        <p:grpSp>
          <p:nvGrpSpPr>
            <p:cNvPr id="514" name="Группа 513">
              <a:extLst>
                <a:ext uri="{FF2B5EF4-FFF2-40B4-BE49-F238E27FC236}">
                  <a16:creationId xmlns:a16="http://schemas.microsoft.com/office/drawing/2014/main" id="{C3C36661-DBA5-42A9-9740-E519C4A6D91B}"/>
                </a:ext>
              </a:extLst>
            </p:cNvPr>
            <p:cNvGrpSpPr/>
            <p:nvPr/>
          </p:nvGrpSpPr>
          <p:grpSpPr>
            <a:xfrm>
              <a:off x="9031783" y="5536054"/>
              <a:ext cx="3050647" cy="584775"/>
              <a:chOff x="8852561" y="5535956"/>
              <a:chExt cx="3050647" cy="584775"/>
            </a:xfrm>
          </p:grpSpPr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6006922-B903-435C-85A4-43C9FBE990C2}"/>
                  </a:ext>
                </a:extLst>
              </p:cNvPr>
              <p:cNvSpPr txBox="1"/>
              <p:nvPr/>
            </p:nvSpPr>
            <p:spPr>
              <a:xfrm>
                <a:off x="9126185" y="5535956"/>
                <a:ext cx="2777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solidFill>
                      <a:srgbClr val="FFFFFF"/>
                    </a:solidFill>
                    <a:latin typeface="system-ui"/>
                  </a:rPr>
                  <a:t>Имидж и с</a:t>
                </a:r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оциальная ответственность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13" name="Рисунок 512">
                <a:extLst>
                  <a:ext uri="{FF2B5EF4-FFF2-40B4-BE49-F238E27FC236}">
                    <a16:creationId xmlns:a16="http://schemas.microsoft.com/office/drawing/2014/main" id="{D28F83CA-72C5-42B4-8A9E-BAA86953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8852561" y="5648121"/>
                <a:ext cx="275163" cy="275163"/>
              </a:xfrm>
              <a:prstGeom prst="rect">
                <a:avLst/>
              </a:prstGeom>
            </p:spPr>
          </p:pic>
        </p:grpSp>
      </p:grpSp>
      <p:sp>
        <p:nvSpPr>
          <p:cNvPr id="396" name="Прямоугольник: скругленные углы 395">
            <a:extLst>
              <a:ext uri="{FF2B5EF4-FFF2-40B4-BE49-F238E27FC236}">
                <a16:creationId xmlns:a16="http://schemas.microsoft.com/office/drawing/2014/main" id="{75692B62-F0B2-440A-AB48-CE97C626FC73}"/>
              </a:ext>
            </a:extLst>
          </p:cNvPr>
          <p:cNvSpPr/>
          <p:nvPr/>
        </p:nvSpPr>
        <p:spPr>
          <a:xfrm>
            <a:off x="3432884" y="16461868"/>
            <a:ext cx="1313529" cy="4445000"/>
          </a:xfrm>
          <a:prstGeom prst="roundRect">
            <a:avLst>
              <a:gd name="adj" fmla="val 6953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7" name="Прямоугольник: скругленные углы 396">
            <a:extLst>
              <a:ext uri="{FF2B5EF4-FFF2-40B4-BE49-F238E27FC236}">
                <a16:creationId xmlns:a16="http://schemas.microsoft.com/office/drawing/2014/main" id="{2D92F506-C90B-4323-8669-129660277B77}"/>
              </a:ext>
            </a:extLst>
          </p:cNvPr>
          <p:cNvSpPr/>
          <p:nvPr/>
        </p:nvSpPr>
        <p:spPr>
          <a:xfrm>
            <a:off x="7613731" y="16496572"/>
            <a:ext cx="1313529" cy="4445000"/>
          </a:xfrm>
          <a:prstGeom prst="roundRect">
            <a:avLst>
              <a:gd name="adj" fmla="val 6953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8" name="Прямоугольник: скругленные углы 397">
            <a:extLst>
              <a:ext uri="{FF2B5EF4-FFF2-40B4-BE49-F238E27FC236}">
                <a16:creationId xmlns:a16="http://schemas.microsoft.com/office/drawing/2014/main" id="{8E9313BB-29D6-4B5E-ACC1-43A8E4AB8BE7}"/>
              </a:ext>
            </a:extLst>
          </p:cNvPr>
          <p:cNvSpPr/>
          <p:nvPr/>
        </p:nvSpPr>
        <p:spPr>
          <a:xfrm>
            <a:off x="5519188" y="11308113"/>
            <a:ext cx="1313529" cy="5276408"/>
          </a:xfrm>
          <a:prstGeom prst="roundRect">
            <a:avLst>
              <a:gd name="adj" fmla="val 6953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5FA7FD3D-D74B-4964-9D56-F1FE1B21FBA1}"/>
              </a:ext>
            </a:extLst>
          </p:cNvPr>
          <p:cNvSpPr txBox="1"/>
          <p:nvPr/>
        </p:nvSpPr>
        <p:spPr>
          <a:xfrm>
            <a:off x="5927845" y="11360994"/>
            <a:ext cx="496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rush Script MT" panose="03060802040406070304" pitchFamily="66" charset="0"/>
              </a:rPr>
              <a:t>SCREEN</a:t>
            </a:r>
          </a:p>
          <a:p>
            <a:r>
              <a:rPr lang="en-US" sz="3000" dirty="0">
                <a:solidFill>
                  <a:schemeClr val="bg1"/>
                </a:solidFill>
                <a:latin typeface="Brush Script MT" panose="03060802040406070304" pitchFamily="66" charset="0"/>
              </a:rPr>
              <a:t> CAST</a:t>
            </a: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44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525252"/>
            </a:gs>
            <a:gs pos="18000">
              <a:srgbClr val="61698D"/>
            </a:gs>
            <a:gs pos="35000">
              <a:srgbClr val="C5A447"/>
            </a:gs>
            <a:gs pos="58000">
              <a:srgbClr val="8BB3A1"/>
            </a:gs>
            <a:gs pos="85000">
              <a:srgbClr val="42CDBB"/>
            </a:gs>
            <a:gs pos="72000">
              <a:srgbClr val="48CBB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Группа 537">
            <a:extLst>
              <a:ext uri="{FF2B5EF4-FFF2-40B4-BE49-F238E27FC236}">
                <a16:creationId xmlns:a16="http://schemas.microsoft.com/office/drawing/2014/main" id="{D7B4B8CA-8BF2-4AF4-8898-7CD9533840A2}"/>
              </a:ext>
            </a:extLst>
          </p:cNvPr>
          <p:cNvGrpSpPr/>
          <p:nvPr/>
        </p:nvGrpSpPr>
        <p:grpSpPr>
          <a:xfrm>
            <a:off x="11606980" y="1470413"/>
            <a:ext cx="27939504" cy="5520515"/>
            <a:chOff x="-31129992" y="-8286948"/>
            <a:chExt cx="27939504" cy="5520515"/>
          </a:xfrm>
        </p:grpSpPr>
        <p:sp>
          <p:nvSpPr>
            <p:cNvPr id="539" name="Равнобедренный треугольник 538">
              <a:extLst>
                <a:ext uri="{FF2B5EF4-FFF2-40B4-BE49-F238E27FC236}">
                  <a16:creationId xmlns:a16="http://schemas.microsoft.com/office/drawing/2014/main" id="{20B1FCE9-AC52-4B95-8B5D-34AF58567799}"/>
                </a:ext>
              </a:extLst>
            </p:cNvPr>
            <p:cNvSpPr/>
            <p:nvPr/>
          </p:nvSpPr>
          <p:spPr>
            <a:xfrm>
              <a:off x="-16921581" y="-7898817"/>
              <a:ext cx="9575039" cy="5097780"/>
            </a:xfrm>
            <a:prstGeom prst="triangle">
              <a:avLst/>
            </a:prstGeom>
            <a:gradFill flip="none" rotWithShape="1">
              <a:gsLst>
                <a:gs pos="49000">
                  <a:srgbClr val="00938B"/>
                </a:gs>
                <a:gs pos="13617">
                  <a:srgbClr val="00EADF"/>
                </a:gs>
                <a:gs pos="77000">
                  <a:srgbClr val="077B70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0" name="Равнобедренный треугольник 539">
              <a:extLst>
                <a:ext uri="{FF2B5EF4-FFF2-40B4-BE49-F238E27FC236}">
                  <a16:creationId xmlns:a16="http://schemas.microsoft.com/office/drawing/2014/main" id="{E8ED73EC-5741-4562-BBA4-7292D83BCCDE}"/>
                </a:ext>
              </a:extLst>
            </p:cNvPr>
            <p:cNvSpPr/>
            <p:nvPr/>
          </p:nvSpPr>
          <p:spPr>
            <a:xfrm>
              <a:off x="-13843007" y="-8286948"/>
              <a:ext cx="10652519" cy="5485911"/>
            </a:xfrm>
            <a:prstGeom prst="triangle">
              <a:avLst/>
            </a:prstGeom>
            <a:gradFill>
              <a:gsLst>
                <a:gs pos="67000">
                  <a:srgbClr val="00488A"/>
                </a:gs>
                <a:gs pos="36000">
                  <a:srgbClr val="11B1A3"/>
                </a:gs>
                <a:gs pos="15000">
                  <a:srgbClr val="37E5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41" name="Равнобедренный треугольник 540">
              <a:extLst>
                <a:ext uri="{FF2B5EF4-FFF2-40B4-BE49-F238E27FC236}">
                  <a16:creationId xmlns:a16="http://schemas.microsoft.com/office/drawing/2014/main" id="{589442B8-0BC1-45B3-A789-3C0BAF7FB954}"/>
                </a:ext>
              </a:extLst>
            </p:cNvPr>
            <p:cNvSpPr/>
            <p:nvPr/>
          </p:nvSpPr>
          <p:spPr>
            <a:xfrm>
              <a:off x="-12328240" y="-7160163"/>
              <a:ext cx="8811413" cy="4373995"/>
            </a:xfrm>
            <a:prstGeom prst="triangle">
              <a:avLst/>
            </a:prstGeom>
            <a:gradFill flip="none" rotWithShape="1">
              <a:gsLst>
                <a:gs pos="40000">
                  <a:srgbClr val="16B7A7"/>
                </a:gs>
                <a:gs pos="20000">
                  <a:srgbClr val="34FEEB"/>
                </a:gs>
                <a:gs pos="68000">
                  <a:srgbClr val="407BB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42" name="Равнобедренный треугольник 541">
              <a:extLst>
                <a:ext uri="{FF2B5EF4-FFF2-40B4-BE49-F238E27FC236}">
                  <a16:creationId xmlns:a16="http://schemas.microsoft.com/office/drawing/2014/main" id="{80C43920-0EA8-4CB2-9DA9-548EDD776BBE}"/>
                </a:ext>
              </a:extLst>
            </p:cNvPr>
            <p:cNvSpPr/>
            <p:nvPr/>
          </p:nvSpPr>
          <p:spPr>
            <a:xfrm>
              <a:off x="-13299788" y="-7471006"/>
              <a:ext cx="8811413" cy="4659499"/>
            </a:xfrm>
            <a:prstGeom prst="triangle">
              <a:avLst/>
            </a:prstGeom>
            <a:gradFill flip="none" rotWithShape="1">
              <a:gsLst>
                <a:gs pos="59000">
                  <a:srgbClr val="299CAB"/>
                </a:gs>
                <a:gs pos="46000">
                  <a:srgbClr val="00938B"/>
                </a:gs>
                <a:gs pos="21000">
                  <a:srgbClr val="19C2B5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43" name="Равнобедренный треугольник 542">
              <a:extLst>
                <a:ext uri="{FF2B5EF4-FFF2-40B4-BE49-F238E27FC236}">
                  <a16:creationId xmlns:a16="http://schemas.microsoft.com/office/drawing/2014/main" id="{4E0957E1-9EEF-4DC1-B960-C7A8DCA5FCCA}"/>
                </a:ext>
              </a:extLst>
            </p:cNvPr>
            <p:cNvSpPr/>
            <p:nvPr/>
          </p:nvSpPr>
          <p:spPr>
            <a:xfrm>
              <a:off x="-15511695" y="-7864213"/>
              <a:ext cx="9575039" cy="5097780"/>
            </a:xfrm>
            <a:prstGeom prst="triangle">
              <a:avLst/>
            </a:prstGeom>
            <a:gradFill flip="none" rotWithShape="1">
              <a:gsLst>
                <a:gs pos="54000">
                  <a:srgbClr val="00706D"/>
                </a:gs>
                <a:gs pos="11000">
                  <a:srgbClr val="19C2B5"/>
                </a:gs>
                <a:gs pos="35000">
                  <a:srgbClr val="0BA79D"/>
                </a:gs>
              </a:gsLst>
              <a:lin ang="7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44" name="Равнобедренный треугольник 543">
              <a:extLst>
                <a:ext uri="{FF2B5EF4-FFF2-40B4-BE49-F238E27FC236}">
                  <a16:creationId xmlns:a16="http://schemas.microsoft.com/office/drawing/2014/main" id="{141FFBBC-60DF-4D49-8B97-712502E5E5F1}"/>
                </a:ext>
              </a:extLst>
            </p:cNvPr>
            <p:cNvSpPr/>
            <p:nvPr/>
          </p:nvSpPr>
          <p:spPr>
            <a:xfrm>
              <a:off x="-16153739" y="-7847546"/>
              <a:ext cx="9575039" cy="5064446"/>
            </a:xfrm>
            <a:prstGeom prst="triangle">
              <a:avLst/>
            </a:prstGeom>
            <a:gradFill flip="none" rotWithShape="1">
              <a:gsLst>
                <a:gs pos="74000">
                  <a:srgbClr val="007877"/>
                </a:gs>
                <a:gs pos="46000">
                  <a:srgbClr val="008986"/>
                </a:gs>
                <a:gs pos="12000">
                  <a:srgbClr val="01BFB6"/>
                </a:gs>
              </a:gsLst>
              <a:lin ang="6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45" name="Равнобедренный треугольник 544">
              <a:extLst>
                <a:ext uri="{FF2B5EF4-FFF2-40B4-BE49-F238E27FC236}">
                  <a16:creationId xmlns:a16="http://schemas.microsoft.com/office/drawing/2014/main" id="{5A42024C-B6D8-4D2A-B0EF-A17FACCDAC1F}"/>
                </a:ext>
              </a:extLst>
            </p:cNvPr>
            <p:cNvSpPr/>
            <p:nvPr/>
          </p:nvSpPr>
          <p:spPr>
            <a:xfrm>
              <a:off x="-22438408" y="-6448151"/>
              <a:ext cx="6769917" cy="3647114"/>
            </a:xfrm>
            <a:prstGeom prst="triangle">
              <a:avLst/>
            </a:prstGeom>
            <a:gradFill flip="none" rotWithShape="1">
              <a:gsLst>
                <a:gs pos="20000">
                  <a:srgbClr val="00EADF"/>
                </a:gs>
                <a:gs pos="47000">
                  <a:srgbClr val="15B3A4"/>
                </a:gs>
                <a:gs pos="75000">
                  <a:srgbClr val="00706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46" name="Равнобедренный треугольник 545">
              <a:extLst>
                <a:ext uri="{FF2B5EF4-FFF2-40B4-BE49-F238E27FC236}">
                  <a16:creationId xmlns:a16="http://schemas.microsoft.com/office/drawing/2014/main" id="{32BAA9C5-312C-4697-978B-D50D87B4FBA3}"/>
                </a:ext>
              </a:extLst>
            </p:cNvPr>
            <p:cNvSpPr/>
            <p:nvPr/>
          </p:nvSpPr>
          <p:spPr>
            <a:xfrm>
              <a:off x="-23921645" y="-6604710"/>
              <a:ext cx="7328469" cy="3813833"/>
            </a:xfrm>
            <a:prstGeom prst="triangle">
              <a:avLst/>
            </a:prstGeom>
            <a:gradFill flip="none" rotWithShape="1">
              <a:gsLst>
                <a:gs pos="18000">
                  <a:srgbClr val="19DDCA"/>
                </a:gs>
                <a:gs pos="47000">
                  <a:srgbClr val="17BAAD"/>
                </a:gs>
                <a:gs pos="70000">
                  <a:srgbClr val="00706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7" name="Равнобедренный треугольник 546">
              <a:extLst>
                <a:ext uri="{FF2B5EF4-FFF2-40B4-BE49-F238E27FC236}">
                  <a16:creationId xmlns:a16="http://schemas.microsoft.com/office/drawing/2014/main" id="{460A3B4E-3857-4484-8106-5F5796771B37}"/>
                </a:ext>
              </a:extLst>
            </p:cNvPr>
            <p:cNvSpPr/>
            <p:nvPr/>
          </p:nvSpPr>
          <p:spPr>
            <a:xfrm>
              <a:off x="-20365328" y="-6939956"/>
              <a:ext cx="7868875" cy="4138919"/>
            </a:xfrm>
            <a:prstGeom prst="triangle">
              <a:avLst/>
            </a:prstGeom>
            <a:gradFill flip="none" rotWithShape="1">
              <a:gsLst>
                <a:gs pos="43000">
                  <a:srgbClr val="16B3A8"/>
                </a:gs>
                <a:gs pos="73000">
                  <a:srgbClr val="00A4A0"/>
                </a:gs>
                <a:gs pos="19000">
                  <a:srgbClr val="25E3D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48" name="Равнобедренный треугольник 547">
              <a:extLst>
                <a:ext uri="{FF2B5EF4-FFF2-40B4-BE49-F238E27FC236}">
                  <a16:creationId xmlns:a16="http://schemas.microsoft.com/office/drawing/2014/main" id="{448A09C8-DF5D-43FA-A36D-3B0BDE285B0E}"/>
                </a:ext>
              </a:extLst>
            </p:cNvPr>
            <p:cNvSpPr/>
            <p:nvPr/>
          </p:nvSpPr>
          <p:spPr>
            <a:xfrm>
              <a:off x="-19188261" y="-7443127"/>
              <a:ext cx="9056153" cy="4649710"/>
            </a:xfrm>
            <a:prstGeom prst="triangle">
              <a:avLst/>
            </a:prstGeom>
            <a:gradFill flip="none" rotWithShape="1">
              <a:gsLst>
                <a:gs pos="64000">
                  <a:srgbClr val="099187"/>
                </a:gs>
                <a:gs pos="45000">
                  <a:srgbClr val="0EAFA3"/>
                </a:gs>
                <a:gs pos="20000">
                  <a:srgbClr val="00EADF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49" name="Равнобедренный треугольник 548">
              <a:extLst>
                <a:ext uri="{FF2B5EF4-FFF2-40B4-BE49-F238E27FC236}">
                  <a16:creationId xmlns:a16="http://schemas.microsoft.com/office/drawing/2014/main" id="{EB07AE23-08B2-4B5F-A8B5-037A260160A4}"/>
                </a:ext>
              </a:extLst>
            </p:cNvPr>
            <p:cNvSpPr/>
            <p:nvPr/>
          </p:nvSpPr>
          <p:spPr>
            <a:xfrm>
              <a:off x="-25954019" y="-7438047"/>
              <a:ext cx="8612467" cy="4637010"/>
            </a:xfrm>
            <a:prstGeom prst="triangle">
              <a:avLst/>
            </a:prstGeom>
            <a:gradFill flip="none" rotWithShape="1">
              <a:gsLst>
                <a:gs pos="21000">
                  <a:srgbClr val="6EECE3"/>
                </a:gs>
                <a:gs pos="60000">
                  <a:srgbClr val="14B2A4"/>
                </a:gs>
                <a:gs pos="79000">
                  <a:srgbClr val="00868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0" name="Равнобедренный треугольник 549">
              <a:extLst>
                <a:ext uri="{FF2B5EF4-FFF2-40B4-BE49-F238E27FC236}">
                  <a16:creationId xmlns:a16="http://schemas.microsoft.com/office/drawing/2014/main" id="{B0E5F795-0F51-4CEE-82C9-01FEE4B8FA46}"/>
                </a:ext>
              </a:extLst>
            </p:cNvPr>
            <p:cNvSpPr/>
            <p:nvPr/>
          </p:nvSpPr>
          <p:spPr>
            <a:xfrm>
              <a:off x="-28819260" y="-8286948"/>
              <a:ext cx="10652519" cy="5485911"/>
            </a:xfrm>
            <a:prstGeom prst="triangle">
              <a:avLst/>
            </a:prstGeom>
            <a:gradFill>
              <a:gsLst>
                <a:gs pos="81000">
                  <a:srgbClr val="008E8B"/>
                </a:gs>
                <a:gs pos="65000">
                  <a:srgbClr val="11B1A3"/>
                </a:gs>
                <a:gs pos="42000">
                  <a:srgbClr val="37E5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1" name="Равнобедренный треугольник 550">
              <a:extLst>
                <a:ext uri="{FF2B5EF4-FFF2-40B4-BE49-F238E27FC236}">
                  <a16:creationId xmlns:a16="http://schemas.microsoft.com/office/drawing/2014/main" id="{E13488A9-67DA-4824-8755-74AA1A9FB367}"/>
                </a:ext>
              </a:extLst>
            </p:cNvPr>
            <p:cNvSpPr/>
            <p:nvPr/>
          </p:nvSpPr>
          <p:spPr>
            <a:xfrm>
              <a:off x="-17599481" y="-7156168"/>
              <a:ext cx="8239425" cy="4358755"/>
            </a:xfrm>
            <a:prstGeom prst="triangle">
              <a:avLst/>
            </a:prstGeom>
            <a:gradFill flip="none" rotWithShape="1">
              <a:gsLst>
                <a:gs pos="43000">
                  <a:srgbClr val="049588"/>
                </a:gs>
                <a:gs pos="66000">
                  <a:srgbClr val="048A7D"/>
                </a:gs>
                <a:gs pos="23000">
                  <a:srgbClr val="00EADF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2" name="Равнобедренный треугольник 551">
              <a:extLst>
                <a:ext uri="{FF2B5EF4-FFF2-40B4-BE49-F238E27FC236}">
                  <a16:creationId xmlns:a16="http://schemas.microsoft.com/office/drawing/2014/main" id="{62A0AEE0-9E76-4789-8F16-ADD4C2E9E2B8}"/>
                </a:ext>
              </a:extLst>
            </p:cNvPr>
            <p:cNvSpPr/>
            <p:nvPr/>
          </p:nvSpPr>
          <p:spPr>
            <a:xfrm>
              <a:off x="-27304493" y="-7160163"/>
              <a:ext cx="8811413" cy="4373995"/>
            </a:xfrm>
            <a:prstGeom prst="triangle">
              <a:avLst/>
            </a:prstGeom>
            <a:gradFill flip="none" rotWithShape="1">
              <a:gsLst>
                <a:gs pos="34000">
                  <a:srgbClr val="16B7A7"/>
                </a:gs>
                <a:gs pos="77000">
                  <a:srgbClr val="008E8B"/>
                </a:gs>
                <a:gs pos="14000">
                  <a:srgbClr val="00EADF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3" name="Равнобедренный треугольник 552">
              <a:extLst>
                <a:ext uri="{FF2B5EF4-FFF2-40B4-BE49-F238E27FC236}">
                  <a16:creationId xmlns:a16="http://schemas.microsoft.com/office/drawing/2014/main" id="{E6791ED2-6C96-4E57-B02D-C5D058EB7F48}"/>
                </a:ext>
              </a:extLst>
            </p:cNvPr>
            <p:cNvSpPr/>
            <p:nvPr/>
          </p:nvSpPr>
          <p:spPr>
            <a:xfrm>
              <a:off x="-28241085" y="-7472123"/>
              <a:ext cx="8811413" cy="4659499"/>
            </a:xfrm>
            <a:prstGeom prst="triangle">
              <a:avLst/>
            </a:prstGeom>
            <a:gradFill flip="none" rotWithShape="1">
              <a:gsLst>
                <a:gs pos="51000">
                  <a:srgbClr val="02958D"/>
                </a:gs>
                <a:gs pos="72000">
                  <a:srgbClr val="00938B"/>
                </a:gs>
                <a:gs pos="25000">
                  <a:srgbClr val="1CDED0"/>
                </a:gs>
              </a:gsLst>
              <a:lin ang="7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4" name="Равнобедренный треугольник 553">
              <a:extLst>
                <a:ext uri="{FF2B5EF4-FFF2-40B4-BE49-F238E27FC236}">
                  <a16:creationId xmlns:a16="http://schemas.microsoft.com/office/drawing/2014/main" id="{53BF0B8A-DF00-4D14-B6AE-4399AF78EB26}"/>
                </a:ext>
              </a:extLst>
            </p:cNvPr>
            <p:cNvSpPr/>
            <p:nvPr/>
          </p:nvSpPr>
          <p:spPr>
            <a:xfrm>
              <a:off x="-30487948" y="-7864213"/>
              <a:ext cx="9575039" cy="5097780"/>
            </a:xfrm>
            <a:prstGeom prst="triangle">
              <a:avLst/>
            </a:prstGeom>
            <a:gradFill flip="none" rotWithShape="1">
              <a:gsLst>
                <a:gs pos="57000">
                  <a:srgbClr val="007D7A"/>
                </a:gs>
                <a:gs pos="15000">
                  <a:srgbClr val="1CDED0"/>
                </a:gs>
                <a:gs pos="36000">
                  <a:srgbClr val="0BA79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5" name="Равнобедренный треугольник 554">
              <a:extLst>
                <a:ext uri="{FF2B5EF4-FFF2-40B4-BE49-F238E27FC236}">
                  <a16:creationId xmlns:a16="http://schemas.microsoft.com/office/drawing/2014/main" id="{AF4F4AF4-3E7F-4506-ADF2-D1BBF35E3694}"/>
                </a:ext>
              </a:extLst>
            </p:cNvPr>
            <p:cNvSpPr/>
            <p:nvPr/>
          </p:nvSpPr>
          <p:spPr>
            <a:xfrm>
              <a:off x="-31129992" y="-7847546"/>
              <a:ext cx="9575039" cy="5064446"/>
            </a:xfrm>
            <a:prstGeom prst="triangle">
              <a:avLst/>
            </a:prstGeom>
            <a:gradFill flip="none" rotWithShape="1">
              <a:gsLst>
                <a:gs pos="44000">
                  <a:srgbClr val="009E9A"/>
                </a:gs>
                <a:gs pos="69000">
                  <a:srgbClr val="007877"/>
                </a:gs>
                <a:gs pos="23000">
                  <a:srgbClr val="0DDDCE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72" name="Группа 171">
            <a:extLst>
              <a:ext uri="{FF2B5EF4-FFF2-40B4-BE49-F238E27FC236}">
                <a16:creationId xmlns:a16="http://schemas.microsoft.com/office/drawing/2014/main" id="{A3C39A6D-53E1-43E3-B31D-33FAC55F8DE5}"/>
              </a:ext>
            </a:extLst>
          </p:cNvPr>
          <p:cNvGrpSpPr/>
          <p:nvPr/>
        </p:nvGrpSpPr>
        <p:grpSpPr>
          <a:xfrm rot="-120000">
            <a:off x="5715351" y="512086"/>
            <a:ext cx="788672" cy="15253319"/>
            <a:chOff x="5411251" y="382766"/>
            <a:chExt cx="788672" cy="15253319"/>
          </a:xfrm>
        </p:grpSpPr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24E9F35A-7DA0-4B2A-BFE5-15A825BF3F54}"/>
                </a:ext>
              </a:extLst>
            </p:cNvPr>
            <p:cNvSpPr/>
            <p:nvPr/>
          </p:nvSpPr>
          <p:spPr>
            <a:xfrm>
              <a:off x="5411251" y="14836044"/>
              <a:ext cx="788672" cy="800041"/>
            </a:xfrm>
            <a:prstGeom prst="ellipse">
              <a:avLst/>
            </a:prstGeom>
            <a:gradFill flip="none" rotWithShape="1">
              <a:gsLst>
                <a:gs pos="42000">
                  <a:srgbClr val="F8F200"/>
                </a:gs>
                <a:gs pos="11000">
                  <a:schemeClr val="bg1">
                    <a:lumMod val="99000"/>
                  </a:schemeClr>
                </a:gs>
                <a:gs pos="65000">
                  <a:srgbClr val="FEF200">
                    <a:alpha val="94902"/>
                  </a:srgbClr>
                </a:gs>
                <a:gs pos="91000">
                  <a:srgbClr val="F2EC00">
                    <a:alpha val="26667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74" name="Полилиния: фигура 173">
              <a:extLst>
                <a:ext uri="{FF2B5EF4-FFF2-40B4-BE49-F238E27FC236}">
                  <a16:creationId xmlns:a16="http://schemas.microsoft.com/office/drawing/2014/main" id="{4DD4BBE4-246C-4835-A3AD-CCBB31DE8AC2}"/>
                </a:ext>
              </a:extLst>
            </p:cNvPr>
            <p:cNvSpPr/>
            <p:nvPr/>
          </p:nvSpPr>
          <p:spPr>
            <a:xfrm rot="21071590">
              <a:off x="5793576" y="382766"/>
              <a:ext cx="368300" cy="525367"/>
            </a:xfrm>
            <a:custGeom>
              <a:avLst/>
              <a:gdLst>
                <a:gd name="connsiteX0" fmla="*/ 285807 w 795161"/>
                <a:gd name="connsiteY0" fmla="*/ 0 h 1053784"/>
                <a:gd name="connsiteX1" fmla="*/ 795161 w 795161"/>
                <a:gd name="connsiteY1" fmla="*/ 526892 h 1053784"/>
                <a:gd name="connsiteX2" fmla="*/ 285807 w 795161"/>
                <a:gd name="connsiteY2" fmla="*/ 1053784 h 1053784"/>
                <a:gd name="connsiteX3" fmla="*/ 183155 w 795161"/>
                <a:gd name="connsiteY3" fmla="*/ 1043080 h 1053784"/>
                <a:gd name="connsiteX4" fmla="*/ 179867 w 795161"/>
                <a:gd name="connsiteY4" fmla="*/ 1042024 h 1053784"/>
                <a:gd name="connsiteX5" fmla="*/ 265046 w 795161"/>
                <a:gd name="connsiteY5" fmla="*/ 1015649 h 1053784"/>
                <a:gd name="connsiteX6" fmla="*/ 562175 w 795161"/>
                <a:gd name="connsiteY6" fmla="*/ 568516 h 1053784"/>
                <a:gd name="connsiteX7" fmla="*/ 75681 w 795161"/>
                <a:gd name="connsiteY7" fmla="*/ 83248 h 1053784"/>
                <a:gd name="connsiteX8" fmla="*/ 0 w 795161"/>
                <a:gd name="connsiteY8" fmla="*/ 90858 h 1053784"/>
                <a:gd name="connsiteX9" fmla="*/ 1023 w 795161"/>
                <a:gd name="connsiteY9" fmla="*/ 89985 h 1053784"/>
                <a:gd name="connsiteX10" fmla="*/ 285807 w 795161"/>
                <a:gd name="connsiteY10" fmla="*/ 0 h 105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5161" h="1053784">
                  <a:moveTo>
                    <a:pt x="285807" y="0"/>
                  </a:moveTo>
                  <a:cubicBezTo>
                    <a:pt x="567115" y="0"/>
                    <a:pt x="795161" y="235898"/>
                    <a:pt x="795161" y="526892"/>
                  </a:cubicBezTo>
                  <a:cubicBezTo>
                    <a:pt x="795161" y="817886"/>
                    <a:pt x="567115" y="1053784"/>
                    <a:pt x="285807" y="1053784"/>
                  </a:cubicBezTo>
                  <a:cubicBezTo>
                    <a:pt x="250644" y="1053784"/>
                    <a:pt x="216312" y="1050098"/>
                    <a:pt x="183155" y="1043080"/>
                  </a:cubicBezTo>
                  <a:lnTo>
                    <a:pt x="179867" y="1042024"/>
                  </a:lnTo>
                  <a:lnTo>
                    <a:pt x="265046" y="1015649"/>
                  </a:lnTo>
                  <a:cubicBezTo>
                    <a:pt x="439656" y="941982"/>
                    <a:pt x="562175" y="769521"/>
                    <a:pt x="562175" y="568516"/>
                  </a:cubicBezTo>
                  <a:cubicBezTo>
                    <a:pt x="562175" y="300510"/>
                    <a:pt x="344364" y="83248"/>
                    <a:pt x="75681" y="83248"/>
                  </a:cubicBezTo>
                  <a:lnTo>
                    <a:pt x="0" y="90858"/>
                  </a:lnTo>
                  <a:lnTo>
                    <a:pt x="1023" y="89985"/>
                  </a:lnTo>
                  <a:cubicBezTo>
                    <a:pt x="82316" y="33173"/>
                    <a:pt x="180317" y="0"/>
                    <a:pt x="285807" y="0"/>
                  </a:cubicBezTo>
                  <a:close/>
                </a:path>
              </a:pathLst>
            </a:custGeom>
            <a:solidFill>
              <a:srgbClr val="D4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519" name="Группа 518">
            <a:extLst>
              <a:ext uri="{FF2B5EF4-FFF2-40B4-BE49-F238E27FC236}">
                <a16:creationId xmlns:a16="http://schemas.microsoft.com/office/drawing/2014/main" id="{C7F1AFE5-27EA-40A2-97DA-E4EDDA77192A}"/>
              </a:ext>
            </a:extLst>
          </p:cNvPr>
          <p:cNvGrpSpPr/>
          <p:nvPr/>
        </p:nvGrpSpPr>
        <p:grpSpPr>
          <a:xfrm>
            <a:off x="-8362550" y="1400225"/>
            <a:ext cx="25945027" cy="5548687"/>
            <a:chOff x="-26671667" y="1326233"/>
            <a:chExt cx="25945027" cy="5548687"/>
          </a:xfrm>
        </p:grpSpPr>
        <p:grpSp>
          <p:nvGrpSpPr>
            <p:cNvPr id="520" name="Группа 519">
              <a:extLst>
                <a:ext uri="{FF2B5EF4-FFF2-40B4-BE49-F238E27FC236}">
                  <a16:creationId xmlns:a16="http://schemas.microsoft.com/office/drawing/2014/main" id="{47232578-5937-454E-9315-D6D75894F26C}"/>
                </a:ext>
              </a:extLst>
            </p:cNvPr>
            <p:cNvGrpSpPr/>
            <p:nvPr/>
          </p:nvGrpSpPr>
          <p:grpSpPr>
            <a:xfrm>
              <a:off x="-26671667" y="1326233"/>
              <a:ext cx="25945027" cy="5548687"/>
              <a:chOff x="7606514" y="-8551559"/>
              <a:chExt cx="25945027" cy="5548687"/>
            </a:xfrm>
          </p:grpSpPr>
          <p:grpSp>
            <p:nvGrpSpPr>
              <p:cNvPr id="522" name="Группа 521">
                <a:extLst>
                  <a:ext uri="{FF2B5EF4-FFF2-40B4-BE49-F238E27FC236}">
                    <a16:creationId xmlns:a16="http://schemas.microsoft.com/office/drawing/2014/main" id="{21AB84D6-49F4-4C0E-9733-A3D49224D1B1}"/>
                  </a:ext>
                </a:extLst>
              </p:cNvPr>
              <p:cNvGrpSpPr/>
              <p:nvPr/>
            </p:nvGrpSpPr>
            <p:grpSpPr>
              <a:xfrm>
                <a:off x="8269143" y="-8551559"/>
                <a:ext cx="25282398" cy="5548687"/>
                <a:chOff x="-7888447" y="7662449"/>
                <a:chExt cx="25282398" cy="5548687"/>
              </a:xfrm>
            </p:grpSpPr>
            <p:sp>
              <p:nvSpPr>
                <p:cNvPr id="524" name="Равнобедренный треугольник 523">
                  <a:extLst>
                    <a:ext uri="{FF2B5EF4-FFF2-40B4-BE49-F238E27FC236}">
                      <a16:creationId xmlns:a16="http://schemas.microsoft.com/office/drawing/2014/main" id="{73139B68-604F-4127-83C3-AE58C0F407C0}"/>
                    </a:ext>
                  </a:extLst>
                </p:cNvPr>
                <p:cNvSpPr/>
                <p:nvPr/>
              </p:nvSpPr>
              <p:spPr>
                <a:xfrm>
                  <a:off x="1570979" y="9501246"/>
                  <a:ext cx="6769917" cy="3647114"/>
                </a:xfrm>
                <a:prstGeom prst="triangle">
                  <a:avLst/>
                </a:prstGeom>
                <a:gradFill>
                  <a:gsLst>
                    <a:gs pos="69000">
                      <a:schemeClr val="tx1"/>
                    </a:gs>
                    <a:gs pos="38000">
                      <a:srgbClr val="0040C0"/>
                    </a:gs>
                    <a:gs pos="18000">
                      <a:schemeClr val="accent1">
                        <a:lumMod val="20000"/>
                        <a:lumOff val="80000"/>
                      </a:schemeClr>
                    </a:gs>
                  </a:gsLst>
                  <a:lin ang="6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5" name="Равнобедренный треугольник 524">
                  <a:extLst>
                    <a:ext uri="{FF2B5EF4-FFF2-40B4-BE49-F238E27FC236}">
                      <a16:creationId xmlns:a16="http://schemas.microsoft.com/office/drawing/2014/main" id="{77B73EEF-50F5-4E94-808C-320C087B0871}"/>
                    </a:ext>
                  </a:extLst>
                </p:cNvPr>
                <p:cNvSpPr/>
                <p:nvPr/>
              </p:nvSpPr>
              <p:spPr>
                <a:xfrm>
                  <a:off x="87742" y="9344687"/>
                  <a:ext cx="7328469" cy="3813833"/>
                </a:xfrm>
                <a:prstGeom prst="triangle">
                  <a:avLst/>
                </a:prstGeom>
                <a:gradFill flip="none" rotWithShape="1">
                  <a:gsLst>
                    <a:gs pos="15000">
                      <a:srgbClr val="EAEAEA"/>
                    </a:gs>
                    <a:gs pos="33000">
                      <a:schemeClr val="accent5">
                        <a:lumMod val="75000"/>
                      </a:schemeClr>
                    </a:gs>
                    <a:gs pos="55000">
                      <a:srgbClr val="002060"/>
                    </a:gs>
                  </a:gsLst>
                  <a:lin ang="6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26" name="Равнобедренный треугольник 525">
                  <a:extLst>
                    <a:ext uri="{FF2B5EF4-FFF2-40B4-BE49-F238E27FC236}">
                      <a16:creationId xmlns:a16="http://schemas.microsoft.com/office/drawing/2014/main" id="{AE40049B-8947-4BA5-AC7E-1CEFFD31CD86}"/>
                    </a:ext>
                  </a:extLst>
                </p:cNvPr>
                <p:cNvSpPr/>
                <p:nvPr/>
              </p:nvSpPr>
              <p:spPr>
                <a:xfrm>
                  <a:off x="3644059" y="9009441"/>
                  <a:ext cx="7868875" cy="4138919"/>
                </a:xfrm>
                <a:prstGeom prst="triangle">
                  <a:avLst/>
                </a:prstGeom>
                <a:gradFill flip="none" rotWithShape="1">
                  <a:gsLst>
                    <a:gs pos="14000">
                      <a:srgbClr val="DCDAE6"/>
                    </a:gs>
                    <a:gs pos="37000">
                      <a:srgbClr val="2C74E8"/>
                    </a:gs>
                    <a:gs pos="62000">
                      <a:srgbClr val="002060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27" name="Равнобедренный треугольник 526">
                  <a:extLst>
                    <a:ext uri="{FF2B5EF4-FFF2-40B4-BE49-F238E27FC236}">
                      <a16:creationId xmlns:a16="http://schemas.microsoft.com/office/drawing/2014/main" id="{CE36E636-1CFC-45E5-BF06-D41F28E882E0}"/>
                    </a:ext>
                  </a:extLst>
                </p:cNvPr>
                <p:cNvSpPr/>
                <p:nvPr/>
              </p:nvSpPr>
              <p:spPr>
                <a:xfrm>
                  <a:off x="4854135" y="8541356"/>
                  <a:ext cx="9056153" cy="4649710"/>
                </a:xfrm>
                <a:prstGeom prst="triangle">
                  <a:avLst/>
                </a:prstGeom>
                <a:gradFill flip="none" rotWithShape="1">
                  <a:gsLst>
                    <a:gs pos="17000">
                      <a:schemeClr val="bg1">
                        <a:lumMod val="95000"/>
                      </a:schemeClr>
                    </a:gs>
                    <a:gs pos="38000">
                      <a:srgbClr val="76ABDC"/>
                    </a:gs>
                    <a:gs pos="57000">
                      <a:srgbClr val="00206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28" name="Равнобедренный треугольник 527">
                  <a:extLst>
                    <a:ext uri="{FF2B5EF4-FFF2-40B4-BE49-F238E27FC236}">
                      <a16:creationId xmlns:a16="http://schemas.microsoft.com/office/drawing/2014/main" id="{95CC070F-9DD2-442A-816C-FE3B3778B595}"/>
                    </a:ext>
                  </a:extLst>
                </p:cNvPr>
                <p:cNvSpPr/>
                <p:nvPr/>
              </p:nvSpPr>
              <p:spPr>
                <a:xfrm>
                  <a:off x="-1932858" y="8554989"/>
                  <a:ext cx="8612467" cy="4637010"/>
                </a:xfrm>
                <a:prstGeom prst="triangle">
                  <a:avLst/>
                </a:prstGeom>
                <a:gradFill flip="none" rotWithShape="1">
                  <a:gsLst>
                    <a:gs pos="46000">
                      <a:srgbClr val="009ED6"/>
                    </a:gs>
                    <a:gs pos="20000">
                      <a:schemeClr val="bg1">
                        <a:lumMod val="95000"/>
                      </a:schemeClr>
                    </a:gs>
                    <a:gs pos="69000">
                      <a:srgbClr val="00206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29" name="Равнобедренный треугольник 528">
                  <a:extLst>
                    <a:ext uri="{FF2B5EF4-FFF2-40B4-BE49-F238E27FC236}">
                      <a16:creationId xmlns:a16="http://schemas.microsoft.com/office/drawing/2014/main" id="{7837551D-8A64-4534-A77E-3024F4DFCF4B}"/>
                    </a:ext>
                  </a:extLst>
                </p:cNvPr>
                <p:cNvSpPr/>
                <p:nvPr/>
              </p:nvSpPr>
              <p:spPr>
                <a:xfrm>
                  <a:off x="-4809873" y="7662449"/>
                  <a:ext cx="10652519" cy="5485911"/>
                </a:xfrm>
                <a:prstGeom prst="triangle">
                  <a:avLst/>
                </a:prstGeom>
                <a:gradFill>
                  <a:gsLst>
                    <a:gs pos="19000">
                      <a:srgbClr val="CDDEE9"/>
                    </a:gs>
                    <a:gs pos="42000">
                      <a:srgbClr val="3560AD"/>
                    </a:gs>
                    <a:gs pos="60000">
                      <a:srgbClr val="002060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30" name="Равнобедренный треугольник 529">
                  <a:extLst>
                    <a:ext uri="{FF2B5EF4-FFF2-40B4-BE49-F238E27FC236}">
                      <a16:creationId xmlns:a16="http://schemas.microsoft.com/office/drawing/2014/main" id="{8868376C-C652-481B-BA3C-D2373BC281AC}"/>
                    </a:ext>
                  </a:extLst>
                </p:cNvPr>
                <p:cNvSpPr/>
                <p:nvPr/>
              </p:nvSpPr>
              <p:spPr>
                <a:xfrm>
                  <a:off x="6409661" y="8852381"/>
                  <a:ext cx="8239425" cy="4358755"/>
                </a:xfrm>
                <a:prstGeom prst="triangle">
                  <a:avLst/>
                </a:prstGeom>
                <a:gradFill flip="none" rotWithShape="1">
                  <a:gsLst>
                    <a:gs pos="39000">
                      <a:srgbClr val="0089C0"/>
                    </a:gs>
                    <a:gs pos="15000">
                      <a:srgbClr val="EEEDF3"/>
                    </a:gs>
                    <a:gs pos="57000">
                      <a:srgbClr val="00206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31" name="Равнобедренный треугольник 530">
                  <a:extLst>
                    <a:ext uri="{FF2B5EF4-FFF2-40B4-BE49-F238E27FC236}">
                      <a16:creationId xmlns:a16="http://schemas.microsoft.com/office/drawing/2014/main" id="{3E8D6294-087D-4B77-A1E9-C03420F5EA4C}"/>
                    </a:ext>
                  </a:extLst>
                </p:cNvPr>
                <p:cNvSpPr/>
                <p:nvPr/>
              </p:nvSpPr>
              <p:spPr>
                <a:xfrm>
                  <a:off x="7087806" y="8096771"/>
                  <a:ext cx="9575039" cy="5097780"/>
                </a:xfrm>
                <a:prstGeom prst="triangle">
                  <a:avLst/>
                </a:prstGeom>
                <a:gradFill flip="none" rotWithShape="1">
                  <a:gsLst>
                    <a:gs pos="19000">
                      <a:schemeClr val="bg1">
                        <a:lumMod val="85000"/>
                      </a:schemeClr>
                    </a:gs>
                    <a:gs pos="47000">
                      <a:srgbClr val="2A6CA8"/>
                    </a:gs>
                    <a:gs pos="61000">
                      <a:srgbClr val="00206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32" name="Равнобедренный треугольник 531">
                  <a:extLst>
                    <a:ext uri="{FF2B5EF4-FFF2-40B4-BE49-F238E27FC236}">
                      <a16:creationId xmlns:a16="http://schemas.microsoft.com/office/drawing/2014/main" id="{D9016DD4-7E35-4D86-97D5-8BE2232D7F30}"/>
                    </a:ext>
                  </a:extLst>
                </p:cNvPr>
                <p:cNvSpPr/>
                <p:nvPr/>
              </p:nvSpPr>
              <p:spPr>
                <a:xfrm>
                  <a:off x="7818912" y="8146690"/>
                  <a:ext cx="9575039" cy="5064446"/>
                </a:xfrm>
                <a:prstGeom prst="triangle">
                  <a:avLst/>
                </a:prstGeom>
                <a:gradFill flip="none" rotWithShape="1">
                  <a:gsLst>
                    <a:gs pos="26000">
                      <a:schemeClr val="bg1">
                        <a:lumMod val="85000"/>
                      </a:schemeClr>
                    </a:gs>
                    <a:gs pos="45000">
                      <a:srgbClr val="00589A"/>
                    </a:gs>
                    <a:gs pos="68000">
                      <a:srgbClr val="00206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33" name="Равнобедренный треугольник 532">
                  <a:extLst>
                    <a:ext uri="{FF2B5EF4-FFF2-40B4-BE49-F238E27FC236}">
                      <a16:creationId xmlns:a16="http://schemas.microsoft.com/office/drawing/2014/main" id="{AD9F6C0E-E957-4E9C-85A1-767EAE9F99AA}"/>
                    </a:ext>
                  </a:extLst>
                </p:cNvPr>
                <p:cNvSpPr/>
                <p:nvPr/>
              </p:nvSpPr>
              <p:spPr>
                <a:xfrm>
                  <a:off x="-3372687" y="8822071"/>
                  <a:ext cx="8811413" cy="4373995"/>
                </a:xfrm>
                <a:prstGeom prst="triangle">
                  <a:avLst/>
                </a:prstGeom>
                <a:gradFill flip="none" rotWithShape="1">
                  <a:gsLst>
                    <a:gs pos="54000">
                      <a:srgbClr val="0070C0"/>
                    </a:gs>
                    <a:gs pos="28000">
                      <a:srgbClr val="C8DDF0"/>
                    </a:gs>
                    <a:gs pos="78000">
                      <a:srgbClr val="00206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34" name="Равнобедренный треугольник 533">
                  <a:extLst>
                    <a:ext uri="{FF2B5EF4-FFF2-40B4-BE49-F238E27FC236}">
                      <a16:creationId xmlns:a16="http://schemas.microsoft.com/office/drawing/2014/main" id="{C4F897A1-ED63-4D02-A357-20505995DBBB}"/>
                    </a:ext>
                  </a:extLst>
                </p:cNvPr>
                <p:cNvSpPr/>
                <p:nvPr/>
              </p:nvSpPr>
              <p:spPr>
                <a:xfrm>
                  <a:off x="-4211398" y="8531567"/>
                  <a:ext cx="8811413" cy="4659499"/>
                </a:xfrm>
                <a:prstGeom prst="triangle">
                  <a:avLst/>
                </a:prstGeom>
                <a:gradFill flip="none" rotWithShape="1">
                  <a:gsLst>
                    <a:gs pos="46000">
                      <a:schemeClr val="accent5">
                        <a:lumMod val="75000"/>
                      </a:schemeClr>
                    </a:gs>
                    <a:gs pos="20000">
                      <a:srgbClr val="CDDEE9"/>
                    </a:gs>
                    <a:gs pos="69000">
                      <a:srgbClr val="002060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35" name="Равнобедренный треугольник 534">
                  <a:extLst>
                    <a:ext uri="{FF2B5EF4-FFF2-40B4-BE49-F238E27FC236}">
                      <a16:creationId xmlns:a16="http://schemas.microsoft.com/office/drawing/2014/main" id="{3AACB6F6-2CDF-45F4-81BE-AD1F394EE9E5}"/>
                    </a:ext>
                  </a:extLst>
                </p:cNvPr>
                <p:cNvSpPr/>
                <p:nvPr/>
              </p:nvSpPr>
              <p:spPr>
                <a:xfrm>
                  <a:off x="-6478561" y="8085184"/>
                  <a:ext cx="9575039" cy="5097780"/>
                </a:xfrm>
                <a:prstGeom prst="triangle">
                  <a:avLst/>
                </a:prstGeom>
                <a:gradFill flip="none" rotWithShape="1">
                  <a:gsLst>
                    <a:gs pos="39000">
                      <a:srgbClr val="6F8DB6"/>
                    </a:gs>
                    <a:gs pos="16000">
                      <a:schemeClr val="bg1">
                        <a:lumMod val="85000"/>
                      </a:schemeClr>
                    </a:gs>
                    <a:gs pos="77000">
                      <a:srgbClr val="002060"/>
                    </a:gs>
                    <a:gs pos="57000">
                      <a:srgbClr val="002060"/>
                    </a:gs>
                  </a:gsLst>
                  <a:lin ang="6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36" name="Равнобедренный треугольник 535">
                  <a:extLst>
                    <a:ext uri="{FF2B5EF4-FFF2-40B4-BE49-F238E27FC236}">
                      <a16:creationId xmlns:a16="http://schemas.microsoft.com/office/drawing/2014/main" id="{71B90694-8E66-400D-A29F-4FCEEEA48AD7}"/>
                    </a:ext>
                  </a:extLst>
                </p:cNvPr>
                <p:cNvSpPr/>
                <p:nvPr/>
              </p:nvSpPr>
              <p:spPr>
                <a:xfrm>
                  <a:off x="-7120605" y="8101851"/>
                  <a:ext cx="9575039" cy="5064446"/>
                </a:xfrm>
                <a:prstGeom prst="triangle">
                  <a:avLst/>
                </a:prstGeom>
                <a:gradFill flip="none" rotWithShape="1">
                  <a:gsLst>
                    <a:gs pos="31000">
                      <a:srgbClr val="9CBCD2"/>
                    </a:gs>
                    <a:gs pos="48000">
                      <a:srgbClr val="2A6CA8"/>
                    </a:gs>
                    <a:gs pos="60000">
                      <a:srgbClr val="002060"/>
                    </a:gs>
                  </a:gsLst>
                  <a:lin ang="6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37" name="Равнобедренный треугольник 536">
                  <a:extLst>
                    <a:ext uri="{FF2B5EF4-FFF2-40B4-BE49-F238E27FC236}">
                      <a16:creationId xmlns:a16="http://schemas.microsoft.com/office/drawing/2014/main" id="{E5C3B038-7831-435B-B069-9E21C0515244}"/>
                    </a:ext>
                  </a:extLst>
                </p:cNvPr>
                <p:cNvSpPr/>
                <p:nvPr/>
              </p:nvSpPr>
              <p:spPr>
                <a:xfrm>
                  <a:off x="-7888447" y="8050580"/>
                  <a:ext cx="9575039" cy="5097780"/>
                </a:xfrm>
                <a:prstGeom prst="triangle">
                  <a:avLst/>
                </a:prstGeom>
                <a:gradFill flip="none" rotWithShape="1">
                  <a:gsLst>
                    <a:gs pos="30000">
                      <a:srgbClr val="B7CFDF"/>
                    </a:gs>
                    <a:gs pos="44695">
                      <a:srgbClr val="00589A"/>
                    </a:gs>
                    <a:gs pos="65000">
                      <a:srgbClr val="002060"/>
                    </a:gs>
                  </a:gsLst>
                  <a:lin ang="6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523" name="Равнобедренный треугольник 522">
                <a:extLst>
                  <a:ext uri="{FF2B5EF4-FFF2-40B4-BE49-F238E27FC236}">
                    <a16:creationId xmlns:a16="http://schemas.microsoft.com/office/drawing/2014/main" id="{3FFA1805-F59C-45E4-8177-91F517154DCB}"/>
                  </a:ext>
                </a:extLst>
              </p:cNvPr>
              <p:cNvSpPr/>
              <p:nvPr/>
            </p:nvSpPr>
            <p:spPr>
              <a:xfrm>
                <a:off x="7606514" y="-7706643"/>
                <a:ext cx="8612467" cy="4637010"/>
              </a:xfrm>
              <a:prstGeom prst="triangle">
                <a:avLst/>
              </a:prstGeom>
              <a:gradFill flip="none" rotWithShape="1">
                <a:gsLst>
                  <a:gs pos="40000">
                    <a:srgbClr val="506F9E"/>
                  </a:gs>
                  <a:gs pos="28000">
                    <a:srgbClr val="7CF0E5"/>
                  </a:gs>
                  <a:gs pos="52000">
                    <a:srgbClr val="003778"/>
                  </a:gs>
                </a:gsLst>
                <a:lin ang="3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521" name="Прямая соединительная линия 520">
              <a:extLst>
                <a:ext uri="{FF2B5EF4-FFF2-40B4-BE49-F238E27FC236}">
                  <a16:creationId xmlns:a16="http://schemas.microsoft.com/office/drawing/2014/main" id="{CED8B914-E7CC-4B32-9B29-9B8251A5D778}"/>
                </a:ext>
              </a:extLst>
            </p:cNvPr>
            <p:cNvCxnSpPr>
              <a:cxnSpLocks/>
            </p:cNvCxnSpPr>
            <p:nvPr/>
          </p:nvCxnSpPr>
          <p:spPr>
            <a:xfrm>
              <a:off x="-10651397" y="6805824"/>
              <a:ext cx="1383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AF86BAE-D879-4C70-87B2-0F7D79BDB51A}"/>
              </a:ext>
            </a:extLst>
          </p:cNvPr>
          <p:cNvGrpSpPr/>
          <p:nvPr/>
        </p:nvGrpSpPr>
        <p:grpSpPr>
          <a:xfrm>
            <a:off x="-30123689" y="1497397"/>
            <a:ext cx="27939504" cy="5520515"/>
            <a:chOff x="-32412357" y="1465469"/>
            <a:chExt cx="27939504" cy="5520515"/>
          </a:xfrm>
        </p:grpSpPr>
        <p:grpSp>
          <p:nvGrpSpPr>
            <p:cNvPr id="484" name="Группа 483">
              <a:extLst>
                <a:ext uri="{FF2B5EF4-FFF2-40B4-BE49-F238E27FC236}">
                  <a16:creationId xmlns:a16="http://schemas.microsoft.com/office/drawing/2014/main" id="{56DF8061-338A-4BD3-8054-4F6E456D9C92}"/>
                </a:ext>
              </a:extLst>
            </p:cNvPr>
            <p:cNvGrpSpPr/>
            <p:nvPr/>
          </p:nvGrpSpPr>
          <p:grpSpPr>
            <a:xfrm>
              <a:off x="-32412357" y="1465469"/>
              <a:ext cx="27939504" cy="5520515"/>
              <a:chOff x="-31129992" y="-8286948"/>
              <a:chExt cx="27939504" cy="5520515"/>
            </a:xfrm>
          </p:grpSpPr>
          <p:sp>
            <p:nvSpPr>
              <p:cNvPr id="485" name="Равнобедренный треугольник 484">
                <a:extLst>
                  <a:ext uri="{FF2B5EF4-FFF2-40B4-BE49-F238E27FC236}">
                    <a16:creationId xmlns:a16="http://schemas.microsoft.com/office/drawing/2014/main" id="{90C768FC-3A53-4A3B-9132-97F9E2F6FE9D}"/>
                  </a:ext>
                </a:extLst>
              </p:cNvPr>
              <p:cNvSpPr/>
              <p:nvPr/>
            </p:nvSpPr>
            <p:spPr>
              <a:xfrm>
                <a:off x="-16921581" y="-7898817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49000">
                    <a:srgbClr val="00938B"/>
                  </a:gs>
                  <a:gs pos="13617">
                    <a:srgbClr val="00EADF"/>
                  </a:gs>
                  <a:gs pos="77000">
                    <a:srgbClr val="077B7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6" name="Равнобедренный треугольник 485">
                <a:extLst>
                  <a:ext uri="{FF2B5EF4-FFF2-40B4-BE49-F238E27FC236}">
                    <a16:creationId xmlns:a16="http://schemas.microsoft.com/office/drawing/2014/main" id="{E945B8A7-889D-43EF-8DC5-5A0DC3678364}"/>
                  </a:ext>
                </a:extLst>
              </p:cNvPr>
              <p:cNvSpPr/>
              <p:nvPr/>
            </p:nvSpPr>
            <p:spPr>
              <a:xfrm>
                <a:off x="-13843007" y="-8286948"/>
                <a:ext cx="10652519" cy="5485911"/>
              </a:xfrm>
              <a:prstGeom prst="triangle">
                <a:avLst/>
              </a:prstGeom>
              <a:gradFill>
                <a:gsLst>
                  <a:gs pos="67000">
                    <a:srgbClr val="00488A"/>
                  </a:gs>
                  <a:gs pos="36000">
                    <a:srgbClr val="11B1A3"/>
                  </a:gs>
                  <a:gs pos="15000">
                    <a:srgbClr val="37E5D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87" name="Равнобедренный треугольник 486">
                <a:extLst>
                  <a:ext uri="{FF2B5EF4-FFF2-40B4-BE49-F238E27FC236}">
                    <a16:creationId xmlns:a16="http://schemas.microsoft.com/office/drawing/2014/main" id="{2294F47C-8BDA-48C0-9D42-AD07EC98E2D9}"/>
                  </a:ext>
                </a:extLst>
              </p:cNvPr>
              <p:cNvSpPr/>
              <p:nvPr/>
            </p:nvSpPr>
            <p:spPr>
              <a:xfrm>
                <a:off x="-12328240" y="-7160163"/>
                <a:ext cx="8811413" cy="4373995"/>
              </a:xfrm>
              <a:prstGeom prst="triangle">
                <a:avLst/>
              </a:prstGeom>
              <a:gradFill flip="none" rotWithShape="1">
                <a:gsLst>
                  <a:gs pos="40000">
                    <a:srgbClr val="16B7A7"/>
                  </a:gs>
                  <a:gs pos="20000">
                    <a:srgbClr val="34FEEB"/>
                  </a:gs>
                  <a:gs pos="68000">
                    <a:srgbClr val="407BB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88" name="Равнобедренный треугольник 487">
                <a:extLst>
                  <a:ext uri="{FF2B5EF4-FFF2-40B4-BE49-F238E27FC236}">
                    <a16:creationId xmlns:a16="http://schemas.microsoft.com/office/drawing/2014/main" id="{D483A2FB-CADE-4DBC-A556-6B681F8FB077}"/>
                  </a:ext>
                </a:extLst>
              </p:cNvPr>
              <p:cNvSpPr/>
              <p:nvPr/>
            </p:nvSpPr>
            <p:spPr>
              <a:xfrm>
                <a:off x="-13299788" y="-7471006"/>
                <a:ext cx="8811413" cy="4659499"/>
              </a:xfrm>
              <a:prstGeom prst="triangle">
                <a:avLst/>
              </a:prstGeom>
              <a:gradFill flip="none" rotWithShape="1">
                <a:gsLst>
                  <a:gs pos="59000">
                    <a:srgbClr val="299CAB"/>
                  </a:gs>
                  <a:gs pos="46000">
                    <a:srgbClr val="00938B"/>
                  </a:gs>
                  <a:gs pos="21000">
                    <a:srgbClr val="19C2B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89" name="Равнобедренный треугольник 488">
                <a:extLst>
                  <a:ext uri="{FF2B5EF4-FFF2-40B4-BE49-F238E27FC236}">
                    <a16:creationId xmlns:a16="http://schemas.microsoft.com/office/drawing/2014/main" id="{6979DC25-47EA-4F0B-9A0C-47A118EC84F3}"/>
                  </a:ext>
                </a:extLst>
              </p:cNvPr>
              <p:cNvSpPr/>
              <p:nvPr/>
            </p:nvSpPr>
            <p:spPr>
              <a:xfrm>
                <a:off x="-15511695" y="-7864213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54000">
                    <a:srgbClr val="00706D"/>
                  </a:gs>
                  <a:gs pos="11000">
                    <a:srgbClr val="19C2B5"/>
                  </a:gs>
                  <a:gs pos="35000">
                    <a:srgbClr val="0BA79D"/>
                  </a:gs>
                </a:gsLst>
                <a:lin ang="7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0" name="Равнобедренный треугольник 489">
                <a:extLst>
                  <a:ext uri="{FF2B5EF4-FFF2-40B4-BE49-F238E27FC236}">
                    <a16:creationId xmlns:a16="http://schemas.microsoft.com/office/drawing/2014/main" id="{406779CC-C38E-496E-9E89-021F0027CC2D}"/>
                  </a:ext>
                </a:extLst>
              </p:cNvPr>
              <p:cNvSpPr/>
              <p:nvPr/>
            </p:nvSpPr>
            <p:spPr>
              <a:xfrm>
                <a:off x="-16153739" y="-7847546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74000">
                    <a:srgbClr val="007877"/>
                  </a:gs>
                  <a:gs pos="46000">
                    <a:srgbClr val="008986"/>
                  </a:gs>
                  <a:gs pos="12000">
                    <a:srgbClr val="01BFB6"/>
                  </a:gs>
                </a:gsLst>
                <a:lin ang="6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1" name="Равнобедренный треугольник 490">
                <a:extLst>
                  <a:ext uri="{FF2B5EF4-FFF2-40B4-BE49-F238E27FC236}">
                    <a16:creationId xmlns:a16="http://schemas.microsoft.com/office/drawing/2014/main" id="{B2FB2071-BFAB-40D6-BE77-234BACA334B4}"/>
                  </a:ext>
                </a:extLst>
              </p:cNvPr>
              <p:cNvSpPr/>
              <p:nvPr/>
            </p:nvSpPr>
            <p:spPr>
              <a:xfrm>
                <a:off x="-22438408" y="-6448151"/>
                <a:ext cx="6769917" cy="3647114"/>
              </a:xfrm>
              <a:prstGeom prst="triangle">
                <a:avLst/>
              </a:prstGeom>
              <a:gradFill flip="none" rotWithShape="1">
                <a:gsLst>
                  <a:gs pos="20000">
                    <a:srgbClr val="00EADF"/>
                  </a:gs>
                  <a:gs pos="47000">
                    <a:srgbClr val="15B3A4"/>
                  </a:gs>
                  <a:gs pos="75000">
                    <a:srgbClr val="00706D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2" name="Равнобедренный треугольник 491">
                <a:extLst>
                  <a:ext uri="{FF2B5EF4-FFF2-40B4-BE49-F238E27FC236}">
                    <a16:creationId xmlns:a16="http://schemas.microsoft.com/office/drawing/2014/main" id="{E508043F-2303-4F8E-86CE-DF12B9191D3F}"/>
                  </a:ext>
                </a:extLst>
              </p:cNvPr>
              <p:cNvSpPr/>
              <p:nvPr/>
            </p:nvSpPr>
            <p:spPr>
              <a:xfrm>
                <a:off x="-23921645" y="-6604710"/>
                <a:ext cx="7328469" cy="3813833"/>
              </a:xfrm>
              <a:prstGeom prst="triangle">
                <a:avLst/>
              </a:prstGeom>
              <a:gradFill flip="none" rotWithShape="1">
                <a:gsLst>
                  <a:gs pos="18000">
                    <a:srgbClr val="19DDCA"/>
                  </a:gs>
                  <a:gs pos="47000">
                    <a:srgbClr val="17BAAD"/>
                  </a:gs>
                  <a:gs pos="70000">
                    <a:srgbClr val="00706D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3" name="Равнобедренный треугольник 492">
                <a:extLst>
                  <a:ext uri="{FF2B5EF4-FFF2-40B4-BE49-F238E27FC236}">
                    <a16:creationId xmlns:a16="http://schemas.microsoft.com/office/drawing/2014/main" id="{BA330C2E-CE2D-478F-AB94-E281E73F3440}"/>
                  </a:ext>
                </a:extLst>
              </p:cNvPr>
              <p:cNvSpPr/>
              <p:nvPr/>
            </p:nvSpPr>
            <p:spPr>
              <a:xfrm>
                <a:off x="-20365328" y="-6939956"/>
                <a:ext cx="7868875" cy="4138919"/>
              </a:xfrm>
              <a:prstGeom prst="triangle">
                <a:avLst/>
              </a:prstGeom>
              <a:gradFill flip="none" rotWithShape="1">
                <a:gsLst>
                  <a:gs pos="43000">
                    <a:srgbClr val="16B3A8"/>
                  </a:gs>
                  <a:gs pos="73000">
                    <a:srgbClr val="00A4A0"/>
                  </a:gs>
                  <a:gs pos="19000">
                    <a:srgbClr val="25E3D5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4" name="Равнобедренный треугольник 493">
                <a:extLst>
                  <a:ext uri="{FF2B5EF4-FFF2-40B4-BE49-F238E27FC236}">
                    <a16:creationId xmlns:a16="http://schemas.microsoft.com/office/drawing/2014/main" id="{FD9BDEDE-644C-426D-A6C3-7695C7C4B2CC}"/>
                  </a:ext>
                </a:extLst>
              </p:cNvPr>
              <p:cNvSpPr/>
              <p:nvPr/>
            </p:nvSpPr>
            <p:spPr>
              <a:xfrm>
                <a:off x="-19188261" y="-7443127"/>
                <a:ext cx="9056153" cy="4649710"/>
              </a:xfrm>
              <a:prstGeom prst="triangle">
                <a:avLst/>
              </a:prstGeom>
              <a:gradFill flip="none" rotWithShape="1">
                <a:gsLst>
                  <a:gs pos="64000">
                    <a:srgbClr val="099187"/>
                  </a:gs>
                  <a:gs pos="45000">
                    <a:srgbClr val="0EAFA3"/>
                  </a:gs>
                  <a:gs pos="20000">
                    <a:srgbClr val="00EADF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5" name="Равнобедренный треугольник 494">
                <a:extLst>
                  <a:ext uri="{FF2B5EF4-FFF2-40B4-BE49-F238E27FC236}">
                    <a16:creationId xmlns:a16="http://schemas.microsoft.com/office/drawing/2014/main" id="{FBFC9DAF-42C7-45D4-A5DD-DA59EF27ADFB}"/>
                  </a:ext>
                </a:extLst>
              </p:cNvPr>
              <p:cNvSpPr/>
              <p:nvPr/>
            </p:nvSpPr>
            <p:spPr>
              <a:xfrm>
                <a:off x="-25954019" y="-7438047"/>
                <a:ext cx="8612467" cy="4637010"/>
              </a:xfrm>
              <a:prstGeom prst="triangle">
                <a:avLst/>
              </a:prstGeom>
              <a:gradFill flip="none" rotWithShape="1">
                <a:gsLst>
                  <a:gs pos="21000">
                    <a:srgbClr val="6EECE3"/>
                  </a:gs>
                  <a:gs pos="60000">
                    <a:srgbClr val="14B2A4"/>
                  </a:gs>
                  <a:gs pos="79000">
                    <a:srgbClr val="008683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6" name="Равнобедренный треугольник 495">
                <a:extLst>
                  <a:ext uri="{FF2B5EF4-FFF2-40B4-BE49-F238E27FC236}">
                    <a16:creationId xmlns:a16="http://schemas.microsoft.com/office/drawing/2014/main" id="{F18127B4-077B-4CC2-AC1B-41B6DA88E944}"/>
                  </a:ext>
                </a:extLst>
              </p:cNvPr>
              <p:cNvSpPr/>
              <p:nvPr/>
            </p:nvSpPr>
            <p:spPr>
              <a:xfrm>
                <a:off x="-28819260" y="-8286948"/>
                <a:ext cx="10652519" cy="5485911"/>
              </a:xfrm>
              <a:prstGeom prst="triangle">
                <a:avLst/>
              </a:prstGeom>
              <a:gradFill>
                <a:gsLst>
                  <a:gs pos="81000">
                    <a:srgbClr val="008E8B"/>
                  </a:gs>
                  <a:gs pos="65000">
                    <a:srgbClr val="11B1A3"/>
                  </a:gs>
                  <a:gs pos="42000">
                    <a:srgbClr val="37E5D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7" name="Равнобедренный треугольник 496">
                <a:extLst>
                  <a:ext uri="{FF2B5EF4-FFF2-40B4-BE49-F238E27FC236}">
                    <a16:creationId xmlns:a16="http://schemas.microsoft.com/office/drawing/2014/main" id="{88B02EF1-A54F-4FDF-B5A3-DB0C03F4A5A8}"/>
                  </a:ext>
                </a:extLst>
              </p:cNvPr>
              <p:cNvSpPr/>
              <p:nvPr/>
            </p:nvSpPr>
            <p:spPr>
              <a:xfrm>
                <a:off x="-17599481" y="-7156168"/>
                <a:ext cx="8239425" cy="4358755"/>
              </a:xfrm>
              <a:prstGeom prst="triangle">
                <a:avLst/>
              </a:prstGeom>
              <a:gradFill flip="none" rotWithShape="1">
                <a:gsLst>
                  <a:gs pos="43000">
                    <a:srgbClr val="049588"/>
                  </a:gs>
                  <a:gs pos="66000">
                    <a:srgbClr val="048A7D"/>
                  </a:gs>
                  <a:gs pos="23000">
                    <a:srgbClr val="00EADF"/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8" name="Равнобедренный треугольник 497">
                <a:extLst>
                  <a:ext uri="{FF2B5EF4-FFF2-40B4-BE49-F238E27FC236}">
                    <a16:creationId xmlns:a16="http://schemas.microsoft.com/office/drawing/2014/main" id="{EFC2915C-6FBC-4482-BCDD-D557240553BA}"/>
                  </a:ext>
                </a:extLst>
              </p:cNvPr>
              <p:cNvSpPr/>
              <p:nvPr/>
            </p:nvSpPr>
            <p:spPr>
              <a:xfrm>
                <a:off x="-27304493" y="-7160163"/>
                <a:ext cx="8811413" cy="4373995"/>
              </a:xfrm>
              <a:prstGeom prst="triangle">
                <a:avLst/>
              </a:prstGeom>
              <a:gradFill flip="none" rotWithShape="1">
                <a:gsLst>
                  <a:gs pos="34000">
                    <a:srgbClr val="16B7A7"/>
                  </a:gs>
                  <a:gs pos="77000">
                    <a:srgbClr val="008E8B"/>
                  </a:gs>
                  <a:gs pos="14000">
                    <a:srgbClr val="00EADF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9" name="Равнобедренный треугольник 498">
                <a:extLst>
                  <a:ext uri="{FF2B5EF4-FFF2-40B4-BE49-F238E27FC236}">
                    <a16:creationId xmlns:a16="http://schemas.microsoft.com/office/drawing/2014/main" id="{1146CAC5-E2CA-4128-AB2C-6F452EE51F35}"/>
                  </a:ext>
                </a:extLst>
              </p:cNvPr>
              <p:cNvSpPr/>
              <p:nvPr/>
            </p:nvSpPr>
            <p:spPr>
              <a:xfrm>
                <a:off x="-28241085" y="-7472123"/>
                <a:ext cx="8811413" cy="4659499"/>
              </a:xfrm>
              <a:prstGeom prst="triangle">
                <a:avLst/>
              </a:prstGeom>
              <a:gradFill flip="none" rotWithShape="1">
                <a:gsLst>
                  <a:gs pos="51000">
                    <a:srgbClr val="02958D"/>
                  </a:gs>
                  <a:gs pos="72000">
                    <a:srgbClr val="00938B"/>
                  </a:gs>
                  <a:gs pos="25000">
                    <a:srgbClr val="1CDED0"/>
                  </a:gs>
                </a:gsLst>
                <a:lin ang="7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00" name="Равнобедренный треугольник 499">
                <a:extLst>
                  <a:ext uri="{FF2B5EF4-FFF2-40B4-BE49-F238E27FC236}">
                    <a16:creationId xmlns:a16="http://schemas.microsoft.com/office/drawing/2014/main" id="{ACFF72A1-BDA4-4869-81BC-B4AB8DB98A8E}"/>
                  </a:ext>
                </a:extLst>
              </p:cNvPr>
              <p:cNvSpPr/>
              <p:nvPr/>
            </p:nvSpPr>
            <p:spPr>
              <a:xfrm>
                <a:off x="-30487948" y="-7864213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57000">
                    <a:srgbClr val="007D7A"/>
                  </a:gs>
                  <a:gs pos="15000">
                    <a:srgbClr val="1CDED0"/>
                  </a:gs>
                  <a:gs pos="36000">
                    <a:srgbClr val="0BA79D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1" name="Равнобедренный треугольник 500">
                <a:extLst>
                  <a:ext uri="{FF2B5EF4-FFF2-40B4-BE49-F238E27FC236}">
                    <a16:creationId xmlns:a16="http://schemas.microsoft.com/office/drawing/2014/main" id="{5EC182C2-6513-46AC-AB87-B427B21D2B4B}"/>
                  </a:ext>
                </a:extLst>
              </p:cNvPr>
              <p:cNvSpPr/>
              <p:nvPr/>
            </p:nvSpPr>
            <p:spPr>
              <a:xfrm>
                <a:off x="-31129992" y="-7847546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44000">
                    <a:srgbClr val="009E9A"/>
                  </a:gs>
                  <a:gs pos="69000">
                    <a:srgbClr val="007877"/>
                  </a:gs>
                  <a:gs pos="23000">
                    <a:srgbClr val="0DDDCE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971DF2C1-B267-4837-B487-4715CDCAB8DD}"/>
                </a:ext>
              </a:extLst>
            </p:cNvPr>
            <p:cNvCxnSpPr/>
            <p:nvPr/>
          </p:nvCxnSpPr>
          <p:spPr>
            <a:xfrm>
              <a:off x="-17754600" y="64980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Группа 212">
            <a:extLst>
              <a:ext uri="{FF2B5EF4-FFF2-40B4-BE49-F238E27FC236}">
                <a16:creationId xmlns:a16="http://schemas.microsoft.com/office/drawing/2014/main" id="{0E1782CC-BDEF-440F-A42D-4859382CBE51}"/>
              </a:ext>
            </a:extLst>
          </p:cNvPr>
          <p:cNvGrpSpPr/>
          <p:nvPr/>
        </p:nvGrpSpPr>
        <p:grpSpPr>
          <a:xfrm>
            <a:off x="566744" y="595364"/>
            <a:ext cx="10867097" cy="2243788"/>
            <a:chOff x="46667" y="27122"/>
            <a:chExt cx="10867097" cy="2243788"/>
          </a:xfrm>
        </p:grpSpPr>
        <p:sp>
          <p:nvSpPr>
            <p:cNvPr id="214" name="Овал 213">
              <a:extLst>
                <a:ext uri="{FF2B5EF4-FFF2-40B4-BE49-F238E27FC236}">
                  <a16:creationId xmlns:a16="http://schemas.microsoft.com/office/drawing/2014/main" id="{B0DC9BAC-17F2-43FB-9B9A-1CD062AD669B}"/>
                </a:ext>
              </a:extLst>
            </p:cNvPr>
            <p:cNvSpPr/>
            <p:nvPr/>
          </p:nvSpPr>
          <p:spPr>
            <a:xfrm flipH="1">
              <a:off x="4490873" y="2151275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5" name="Овал 214">
              <a:extLst>
                <a:ext uri="{FF2B5EF4-FFF2-40B4-BE49-F238E27FC236}">
                  <a16:creationId xmlns:a16="http://schemas.microsoft.com/office/drawing/2014/main" id="{409A51C9-815A-429F-B51C-12181AD8196B}"/>
                </a:ext>
              </a:extLst>
            </p:cNvPr>
            <p:cNvSpPr/>
            <p:nvPr/>
          </p:nvSpPr>
          <p:spPr>
            <a:xfrm flipH="1">
              <a:off x="6316141" y="2127227"/>
              <a:ext cx="45720" cy="43200"/>
            </a:xfrm>
            <a:prstGeom prst="ellipse">
              <a:avLst/>
            </a:prstGeom>
            <a:solidFill>
              <a:srgbClr val="E9F1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6" name="Овал 215">
              <a:extLst>
                <a:ext uri="{FF2B5EF4-FFF2-40B4-BE49-F238E27FC236}">
                  <a16:creationId xmlns:a16="http://schemas.microsoft.com/office/drawing/2014/main" id="{907061B8-208D-4C35-B2D3-ADD60A609D2B}"/>
                </a:ext>
              </a:extLst>
            </p:cNvPr>
            <p:cNvSpPr/>
            <p:nvPr/>
          </p:nvSpPr>
          <p:spPr>
            <a:xfrm flipH="1">
              <a:off x="7019525" y="1082199"/>
              <a:ext cx="45720" cy="43200"/>
            </a:xfrm>
            <a:prstGeom prst="ellipse">
              <a:avLst/>
            </a:prstGeom>
            <a:solidFill>
              <a:srgbClr val="E9F1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7" name="Овал 216">
              <a:extLst>
                <a:ext uri="{FF2B5EF4-FFF2-40B4-BE49-F238E27FC236}">
                  <a16:creationId xmlns:a16="http://schemas.microsoft.com/office/drawing/2014/main" id="{C91B23E5-E834-4206-978F-D6D006EE240E}"/>
                </a:ext>
              </a:extLst>
            </p:cNvPr>
            <p:cNvSpPr/>
            <p:nvPr/>
          </p:nvSpPr>
          <p:spPr>
            <a:xfrm flipH="1">
              <a:off x="9019147" y="1353504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8" name="Овал 217">
              <a:extLst>
                <a:ext uri="{FF2B5EF4-FFF2-40B4-BE49-F238E27FC236}">
                  <a16:creationId xmlns:a16="http://schemas.microsoft.com/office/drawing/2014/main" id="{6CC0C546-65ED-44D7-9BC7-08B0C4B37935}"/>
                </a:ext>
              </a:extLst>
            </p:cNvPr>
            <p:cNvSpPr/>
            <p:nvPr/>
          </p:nvSpPr>
          <p:spPr>
            <a:xfrm flipH="1">
              <a:off x="9320598" y="1162585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9" name="Овал 218">
              <a:extLst>
                <a:ext uri="{FF2B5EF4-FFF2-40B4-BE49-F238E27FC236}">
                  <a16:creationId xmlns:a16="http://schemas.microsoft.com/office/drawing/2014/main" id="{A1C0C2DA-237A-4263-BE87-41725EC60619}"/>
                </a:ext>
              </a:extLst>
            </p:cNvPr>
            <p:cNvSpPr/>
            <p:nvPr/>
          </p:nvSpPr>
          <p:spPr>
            <a:xfrm flipH="1">
              <a:off x="10717319" y="2227710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0" name="Овал 219">
              <a:extLst>
                <a:ext uri="{FF2B5EF4-FFF2-40B4-BE49-F238E27FC236}">
                  <a16:creationId xmlns:a16="http://schemas.microsoft.com/office/drawing/2014/main" id="{1AA7B0A5-516D-45F5-A318-9A80EB4110C5}"/>
                </a:ext>
              </a:extLst>
            </p:cNvPr>
            <p:cNvSpPr/>
            <p:nvPr/>
          </p:nvSpPr>
          <p:spPr>
            <a:xfrm flipH="1">
              <a:off x="10576642" y="1001812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id="{FA457C39-0B7A-4D3D-9D47-6EC1F0D20248}"/>
                </a:ext>
              </a:extLst>
            </p:cNvPr>
            <p:cNvSpPr/>
            <p:nvPr/>
          </p:nvSpPr>
          <p:spPr>
            <a:xfrm flipH="1">
              <a:off x="10868044" y="268282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id="{8EA40EA7-2119-4EA5-A880-7C46A2C83A6A}"/>
                </a:ext>
              </a:extLst>
            </p:cNvPr>
            <p:cNvSpPr/>
            <p:nvPr/>
          </p:nvSpPr>
          <p:spPr>
            <a:xfrm flipH="1">
              <a:off x="5261063" y="1102295"/>
              <a:ext cx="45720" cy="43200"/>
            </a:xfrm>
            <a:prstGeom prst="ellipse">
              <a:avLst/>
            </a:prstGeom>
            <a:solidFill>
              <a:srgbClr val="E9F1F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12F5334D-28A3-49CB-8165-03ECAD079FCC}"/>
                </a:ext>
              </a:extLst>
            </p:cNvPr>
            <p:cNvSpPr/>
            <p:nvPr/>
          </p:nvSpPr>
          <p:spPr>
            <a:xfrm flipH="1">
              <a:off x="5100290" y="790796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205CC8E0-6961-4D64-9CA3-1750E119DA15}"/>
                </a:ext>
              </a:extLst>
            </p:cNvPr>
            <p:cNvSpPr/>
            <p:nvPr/>
          </p:nvSpPr>
          <p:spPr>
            <a:xfrm flipH="1">
              <a:off x="5954400" y="97460"/>
              <a:ext cx="45720" cy="43200"/>
            </a:xfrm>
            <a:prstGeom prst="ellipse">
              <a:avLst/>
            </a:prstGeom>
            <a:solidFill>
              <a:srgbClr val="E9F1F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5AF0CC4D-D79C-4FF0-8E05-2BCE665B7AF5}"/>
                </a:ext>
              </a:extLst>
            </p:cNvPr>
            <p:cNvSpPr/>
            <p:nvPr/>
          </p:nvSpPr>
          <p:spPr>
            <a:xfrm flipH="1">
              <a:off x="5884062" y="27122"/>
              <a:ext cx="45720" cy="43200"/>
            </a:xfrm>
            <a:prstGeom prst="ellipse">
              <a:avLst/>
            </a:prstGeom>
            <a:solidFill>
              <a:srgbClr val="E9F1F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24B7D388-61FB-4BB8-901F-132DC98B15BA}"/>
                </a:ext>
              </a:extLst>
            </p:cNvPr>
            <p:cNvSpPr/>
            <p:nvPr/>
          </p:nvSpPr>
          <p:spPr>
            <a:xfrm flipH="1">
              <a:off x="3974875" y="1383649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9A5709BC-DADB-404B-82A4-75C28F21CD45}"/>
                </a:ext>
              </a:extLst>
            </p:cNvPr>
            <p:cNvSpPr/>
            <p:nvPr/>
          </p:nvSpPr>
          <p:spPr>
            <a:xfrm flipH="1">
              <a:off x="4025116" y="47218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8" name="Овал 227">
              <a:extLst>
                <a:ext uri="{FF2B5EF4-FFF2-40B4-BE49-F238E27FC236}">
                  <a16:creationId xmlns:a16="http://schemas.microsoft.com/office/drawing/2014/main" id="{EDB63E57-B54C-4BE8-A63D-6480A8C832BA}"/>
                </a:ext>
              </a:extLst>
            </p:cNvPr>
            <p:cNvSpPr/>
            <p:nvPr/>
          </p:nvSpPr>
          <p:spPr>
            <a:xfrm flipH="1">
              <a:off x="2447526" y="529539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0DE367A6-1D7E-46E1-9524-66336F00BA34}"/>
                </a:ext>
              </a:extLst>
            </p:cNvPr>
            <p:cNvSpPr/>
            <p:nvPr/>
          </p:nvSpPr>
          <p:spPr>
            <a:xfrm flipH="1">
              <a:off x="1945108" y="981716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59D97C17-C48D-436D-83E7-400B25C3E0FA}"/>
                </a:ext>
              </a:extLst>
            </p:cNvPr>
            <p:cNvSpPr/>
            <p:nvPr/>
          </p:nvSpPr>
          <p:spPr>
            <a:xfrm flipH="1">
              <a:off x="1412545" y="107509"/>
              <a:ext cx="45720" cy="43200"/>
            </a:xfrm>
            <a:prstGeom prst="ellipse">
              <a:avLst/>
            </a:prstGeom>
            <a:solidFill>
              <a:srgbClr val="E9F1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F5872730-7DF0-4E81-B957-52389585DB93}"/>
                </a:ext>
              </a:extLst>
            </p:cNvPr>
            <p:cNvSpPr/>
            <p:nvPr/>
          </p:nvSpPr>
          <p:spPr>
            <a:xfrm flipH="1">
              <a:off x="46667" y="539169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2" name="Группа 301">
            <a:extLst>
              <a:ext uri="{FF2B5EF4-FFF2-40B4-BE49-F238E27FC236}">
                <a16:creationId xmlns:a16="http://schemas.microsoft.com/office/drawing/2014/main" id="{3536EB31-0207-49F4-BE83-C4469733A74C}"/>
              </a:ext>
            </a:extLst>
          </p:cNvPr>
          <p:cNvGrpSpPr/>
          <p:nvPr/>
        </p:nvGrpSpPr>
        <p:grpSpPr>
          <a:xfrm>
            <a:off x="1221545" y="-23719200"/>
            <a:ext cx="4645659" cy="5822249"/>
            <a:chOff x="553200" y="512400"/>
            <a:chExt cx="4645659" cy="5822249"/>
          </a:xfrm>
        </p:grpSpPr>
        <p:grpSp>
          <p:nvGrpSpPr>
            <p:cNvPr id="303" name="Группа 302">
              <a:extLst>
                <a:ext uri="{FF2B5EF4-FFF2-40B4-BE49-F238E27FC236}">
                  <a16:creationId xmlns:a16="http://schemas.microsoft.com/office/drawing/2014/main" id="{A7D67B74-C575-4126-88DF-4FFB386CC5C8}"/>
                </a:ext>
              </a:extLst>
            </p:cNvPr>
            <p:cNvGrpSpPr/>
            <p:nvPr/>
          </p:nvGrpSpPr>
          <p:grpSpPr>
            <a:xfrm>
              <a:off x="553200" y="512400"/>
              <a:ext cx="4645659" cy="5822249"/>
              <a:chOff x="553200" y="512400"/>
              <a:chExt cx="4645659" cy="5822249"/>
            </a:xfrm>
          </p:grpSpPr>
          <p:grpSp>
            <p:nvGrpSpPr>
              <p:cNvPr id="310" name="Группа 309">
                <a:extLst>
                  <a:ext uri="{FF2B5EF4-FFF2-40B4-BE49-F238E27FC236}">
                    <a16:creationId xmlns:a16="http://schemas.microsoft.com/office/drawing/2014/main" id="{8360B2B8-6215-4929-9AE8-9E2F4FB1ECFA}"/>
                  </a:ext>
                </a:extLst>
              </p:cNvPr>
              <p:cNvGrpSpPr/>
              <p:nvPr/>
            </p:nvGrpSpPr>
            <p:grpSpPr>
              <a:xfrm>
                <a:off x="553200" y="512400"/>
                <a:ext cx="4516835" cy="5822249"/>
                <a:chOff x="400800" y="360000"/>
                <a:chExt cx="5348507" cy="6138000"/>
              </a:xfrm>
            </p:grpSpPr>
            <p:sp>
              <p:nvSpPr>
                <p:cNvPr id="320" name="Прямоугольник: скругленные углы 319">
                  <a:extLst>
                    <a:ext uri="{FF2B5EF4-FFF2-40B4-BE49-F238E27FC236}">
                      <a16:creationId xmlns:a16="http://schemas.microsoft.com/office/drawing/2014/main" id="{ED936512-68D7-4F4C-A2C9-67BFC2822A7A}"/>
                    </a:ext>
                  </a:extLst>
                </p:cNvPr>
                <p:cNvSpPr/>
                <p:nvPr/>
              </p:nvSpPr>
              <p:spPr>
                <a:xfrm>
                  <a:off x="400800" y="360000"/>
                  <a:ext cx="5348507" cy="6138000"/>
                </a:xfrm>
                <a:prstGeom prst="roundRect">
                  <a:avLst>
                    <a:gd name="adj" fmla="val 6953"/>
                  </a:avLst>
                </a:prstGeom>
                <a:solidFill>
                  <a:schemeClr val="tx1">
                    <a:alpha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3A5C70F9-EE8D-4F0D-B661-AEB450FE4DBE}"/>
                    </a:ext>
                  </a:extLst>
                </p:cNvPr>
                <p:cNvSpPr txBox="1"/>
                <p:nvPr/>
              </p:nvSpPr>
              <p:spPr>
                <a:xfrm>
                  <a:off x="562047" y="659956"/>
                  <a:ext cx="5103360" cy="681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3600" dirty="0">
                      <a:solidFill>
                        <a:schemeClr val="bg1"/>
                      </a:solidFill>
                      <a:latin typeface="Comic Sans MS" panose="030F0702030302020204" pitchFamily="66" charset="0"/>
                    </a:rPr>
                    <a:t>ПРОБЛЕМАТИКА</a:t>
                  </a:r>
                </a:p>
              </p:txBody>
            </p:sp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ADEF6F34-B1D2-4650-AA1C-AD98F8050470}"/>
                    </a:ext>
                  </a:extLst>
                </p:cNvPr>
                <p:cNvSpPr txBox="1"/>
                <p:nvPr/>
              </p:nvSpPr>
              <p:spPr>
                <a:xfrm>
                  <a:off x="995407" y="1353406"/>
                  <a:ext cx="40857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600" dirty="0">
                      <a:solidFill>
                        <a:schemeClr val="bg1"/>
                      </a:solidFill>
                    </a:rPr>
                    <a:t>Отсутствие единого, общедоступного ресурса создает ряд проблем:</a:t>
                  </a:r>
                </a:p>
              </p:txBody>
            </p:sp>
          </p:grpSp>
          <p:grpSp>
            <p:nvGrpSpPr>
              <p:cNvPr id="311" name="Группа 310">
                <a:extLst>
                  <a:ext uri="{FF2B5EF4-FFF2-40B4-BE49-F238E27FC236}">
                    <a16:creationId xmlns:a16="http://schemas.microsoft.com/office/drawing/2014/main" id="{F5CFB164-54E7-4AB0-8E7B-6F0365BCAE32}"/>
                  </a:ext>
                </a:extLst>
              </p:cNvPr>
              <p:cNvGrpSpPr/>
              <p:nvPr/>
            </p:nvGrpSpPr>
            <p:grpSpPr>
              <a:xfrm>
                <a:off x="1154446" y="4032585"/>
                <a:ext cx="4044413" cy="586498"/>
                <a:chOff x="995407" y="4103962"/>
                <a:chExt cx="4044413" cy="586498"/>
              </a:xfrm>
            </p:grpSpPr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B6BAA665-A2F6-4B07-957C-A4353A82BA26}"/>
                    </a:ext>
                  </a:extLst>
                </p:cNvPr>
                <p:cNvSpPr txBox="1"/>
                <p:nvPr/>
              </p:nvSpPr>
              <p:spPr>
                <a:xfrm>
                  <a:off x="1422338" y="4105685"/>
                  <a:ext cx="3617482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0" i="0" dirty="0">
                      <a:solidFill>
                        <a:srgbClr val="FFFFFF"/>
                      </a:solidFill>
                      <a:effectLst/>
                      <a:latin typeface="system-ui"/>
                    </a:rPr>
                    <a:t>Сложности координации между участниками</a:t>
                  </a:r>
                  <a:endParaRPr lang="ru-RU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319" name="Рисунок 318">
                  <a:extLst>
                    <a:ext uri="{FF2B5EF4-FFF2-40B4-BE49-F238E27FC236}">
                      <a16:creationId xmlns:a16="http://schemas.microsoft.com/office/drawing/2014/main" id="{14C67643-6551-49E4-9461-44053F1FDE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5407" y="4103962"/>
                  <a:ext cx="342000" cy="342000"/>
                </a:xfrm>
                <a:prstGeom prst="rect">
                  <a:avLst/>
                </a:prstGeom>
              </p:spPr>
            </p:pic>
          </p:grpSp>
          <p:grpSp>
            <p:nvGrpSpPr>
              <p:cNvPr id="312" name="Группа 311">
                <a:extLst>
                  <a:ext uri="{FF2B5EF4-FFF2-40B4-BE49-F238E27FC236}">
                    <a16:creationId xmlns:a16="http://schemas.microsoft.com/office/drawing/2014/main" id="{10BC57B1-DA1C-4414-9A14-BF2386340341}"/>
                  </a:ext>
                </a:extLst>
              </p:cNvPr>
              <p:cNvGrpSpPr/>
              <p:nvPr/>
            </p:nvGrpSpPr>
            <p:grpSpPr>
              <a:xfrm>
                <a:off x="1148032" y="5723244"/>
                <a:ext cx="3790369" cy="378750"/>
                <a:chOff x="1208813" y="5723469"/>
                <a:chExt cx="3790369" cy="378750"/>
              </a:xfrm>
            </p:grpSpPr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6C342142-B6DB-4126-9796-2BD8E8ABC30F}"/>
                    </a:ext>
                  </a:extLst>
                </p:cNvPr>
                <p:cNvSpPr txBox="1"/>
                <p:nvPr/>
              </p:nvSpPr>
              <p:spPr>
                <a:xfrm>
                  <a:off x="1573522" y="5763665"/>
                  <a:ext cx="342566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1600" dirty="0">
                      <a:solidFill>
                        <a:srgbClr val="FFFFFF"/>
                      </a:solidFill>
                      <a:latin typeface="system-ui"/>
                    </a:rPr>
                    <a:t>Ручной учёт данных</a:t>
                  </a:r>
                  <a:endParaRPr lang="ru-RU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317" name="Рисунок 316">
                  <a:extLst>
                    <a:ext uri="{FF2B5EF4-FFF2-40B4-BE49-F238E27FC236}">
                      <a16:creationId xmlns:a16="http://schemas.microsoft.com/office/drawing/2014/main" id="{F3A77639-C494-4395-8A16-D906A2D96D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08813" y="5723469"/>
                  <a:ext cx="324643" cy="378750"/>
                </a:xfrm>
                <a:prstGeom prst="rect">
                  <a:avLst/>
                </a:prstGeom>
              </p:spPr>
            </p:pic>
          </p:grpSp>
          <p:grpSp>
            <p:nvGrpSpPr>
              <p:cNvPr id="313" name="Группа 312">
                <a:extLst>
                  <a:ext uri="{FF2B5EF4-FFF2-40B4-BE49-F238E27FC236}">
                    <a16:creationId xmlns:a16="http://schemas.microsoft.com/office/drawing/2014/main" id="{7BF88679-107B-4749-B824-D6BAEAD96F2F}"/>
                  </a:ext>
                </a:extLst>
              </p:cNvPr>
              <p:cNvGrpSpPr/>
              <p:nvPr/>
            </p:nvGrpSpPr>
            <p:grpSpPr>
              <a:xfrm>
                <a:off x="1087003" y="4845041"/>
                <a:ext cx="3913889" cy="463001"/>
                <a:chOff x="1087102" y="4928875"/>
                <a:chExt cx="3913889" cy="463001"/>
              </a:xfrm>
            </p:grpSpPr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FF6CD6E2-5194-450E-A848-7FF8A4DDC697}"/>
                    </a:ext>
                  </a:extLst>
                </p:cNvPr>
                <p:cNvSpPr txBox="1"/>
                <p:nvPr/>
              </p:nvSpPr>
              <p:spPr>
                <a:xfrm>
                  <a:off x="1575331" y="5010394"/>
                  <a:ext cx="342566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0" i="0" dirty="0">
                      <a:solidFill>
                        <a:srgbClr val="FFFFFF"/>
                      </a:solidFill>
                      <a:effectLst/>
                      <a:latin typeface="system-ui"/>
                    </a:rPr>
                    <a:t>Отсутствие прозрачности процессов</a:t>
                  </a:r>
                  <a:endParaRPr lang="ru-RU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315" name="Рисунок 314">
                  <a:extLst>
                    <a:ext uri="{FF2B5EF4-FFF2-40B4-BE49-F238E27FC236}">
                      <a16:creationId xmlns:a16="http://schemas.microsoft.com/office/drawing/2014/main" id="{33BA1A8D-770B-4F7F-ACA1-B621CCEC7D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7102" y="4928875"/>
                  <a:ext cx="473495" cy="46300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04" name="Группа 303">
              <a:extLst>
                <a:ext uri="{FF2B5EF4-FFF2-40B4-BE49-F238E27FC236}">
                  <a16:creationId xmlns:a16="http://schemas.microsoft.com/office/drawing/2014/main" id="{CC0C8731-4279-4DDD-86F6-F10EE517577B}"/>
                </a:ext>
              </a:extLst>
            </p:cNvPr>
            <p:cNvGrpSpPr/>
            <p:nvPr/>
          </p:nvGrpSpPr>
          <p:grpSpPr>
            <a:xfrm>
              <a:off x="1148170" y="3028204"/>
              <a:ext cx="4050689" cy="830997"/>
              <a:chOff x="1141531" y="3505776"/>
              <a:chExt cx="4050689" cy="830997"/>
            </a:xfrm>
          </p:grpSpPr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EDCD6197-F6D0-497A-8684-CA6611581301}"/>
                  </a:ext>
                </a:extLst>
              </p:cNvPr>
              <p:cNvSpPr txBox="1"/>
              <p:nvPr/>
            </p:nvSpPr>
            <p:spPr>
              <a:xfrm>
                <a:off x="1574738" y="3505776"/>
                <a:ext cx="361748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600" dirty="0">
                    <a:solidFill>
                      <a:srgbClr val="FFFFFF"/>
                    </a:solidFill>
                    <a:latin typeface="system-ui"/>
                  </a:rPr>
                  <a:t>Ограниченные возможности для партнёров</a:t>
                </a:r>
                <a:endParaRPr lang="ru-RU" sz="1600" dirty="0">
                  <a:solidFill>
                    <a:schemeClr val="bg1"/>
                  </a:solidFill>
                </a:endParaRPr>
              </a:p>
              <a:p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09" name="Рисунок 308">
                <a:extLst>
                  <a:ext uri="{FF2B5EF4-FFF2-40B4-BE49-F238E27FC236}">
                    <a16:creationId xmlns:a16="http://schemas.microsoft.com/office/drawing/2014/main" id="{97A55902-DF97-4388-A5C4-B9C68072E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1531" y="3581400"/>
                <a:ext cx="378185" cy="378185"/>
              </a:xfrm>
              <a:prstGeom prst="rect">
                <a:avLst/>
              </a:prstGeom>
            </p:spPr>
          </p:pic>
        </p:grpSp>
        <p:grpSp>
          <p:nvGrpSpPr>
            <p:cNvPr id="305" name="Группа 304">
              <a:extLst>
                <a:ext uri="{FF2B5EF4-FFF2-40B4-BE49-F238E27FC236}">
                  <a16:creationId xmlns:a16="http://schemas.microsoft.com/office/drawing/2014/main" id="{619A0315-0FDC-4E87-8EB0-ED0B99CEA048}"/>
                </a:ext>
              </a:extLst>
            </p:cNvPr>
            <p:cNvGrpSpPr/>
            <p:nvPr/>
          </p:nvGrpSpPr>
          <p:grpSpPr>
            <a:xfrm>
              <a:off x="1131133" y="2221242"/>
              <a:ext cx="4060078" cy="584775"/>
              <a:chOff x="1132142" y="2753468"/>
              <a:chExt cx="4060078" cy="584775"/>
            </a:xfrm>
          </p:grpSpPr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18626209-3A71-4270-8CE5-1A1A8454CBC7}"/>
                  </a:ext>
                </a:extLst>
              </p:cNvPr>
              <p:cNvSpPr txBox="1"/>
              <p:nvPr/>
            </p:nvSpPr>
            <p:spPr>
              <a:xfrm>
                <a:off x="1574738" y="2753468"/>
                <a:ext cx="361748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Недостаточное признание усилий волонтёров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07" name="Рисунок 306">
                <a:extLst>
                  <a:ext uri="{FF2B5EF4-FFF2-40B4-BE49-F238E27FC236}">
                    <a16:creationId xmlns:a16="http://schemas.microsoft.com/office/drawing/2014/main" id="{FE7BCCDC-4043-4A38-AE3F-157E710B3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132142" y="2820784"/>
                <a:ext cx="444446" cy="286459"/>
              </a:xfrm>
              <a:prstGeom prst="rect">
                <a:avLst/>
              </a:prstGeom>
            </p:spPr>
          </p:pic>
        </p:grpSp>
      </p:grpSp>
      <p:grpSp>
        <p:nvGrpSpPr>
          <p:cNvPr id="323" name="Группа 322">
            <a:extLst>
              <a:ext uri="{FF2B5EF4-FFF2-40B4-BE49-F238E27FC236}">
                <a16:creationId xmlns:a16="http://schemas.microsoft.com/office/drawing/2014/main" id="{9FCD06E4-D594-45DA-A7FD-036432AD2B39}"/>
              </a:ext>
            </a:extLst>
          </p:cNvPr>
          <p:cNvGrpSpPr/>
          <p:nvPr/>
        </p:nvGrpSpPr>
        <p:grpSpPr>
          <a:xfrm>
            <a:off x="18610068" y="359884"/>
            <a:ext cx="4645659" cy="5822249"/>
            <a:chOff x="553200" y="512400"/>
            <a:chExt cx="4645659" cy="5822249"/>
          </a:xfrm>
        </p:grpSpPr>
        <p:grpSp>
          <p:nvGrpSpPr>
            <p:cNvPr id="324" name="Группа 323">
              <a:extLst>
                <a:ext uri="{FF2B5EF4-FFF2-40B4-BE49-F238E27FC236}">
                  <a16:creationId xmlns:a16="http://schemas.microsoft.com/office/drawing/2014/main" id="{436554ED-E301-402D-8C99-848C94AB9960}"/>
                </a:ext>
              </a:extLst>
            </p:cNvPr>
            <p:cNvGrpSpPr/>
            <p:nvPr/>
          </p:nvGrpSpPr>
          <p:grpSpPr>
            <a:xfrm>
              <a:off x="553200" y="512400"/>
              <a:ext cx="4645659" cy="5822249"/>
              <a:chOff x="553200" y="512400"/>
              <a:chExt cx="4645659" cy="5822249"/>
            </a:xfrm>
          </p:grpSpPr>
          <p:grpSp>
            <p:nvGrpSpPr>
              <p:cNvPr id="331" name="Группа 330">
                <a:extLst>
                  <a:ext uri="{FF2B5EF4-FFF2-40B4-BE49-F238E27FC236}">
                    <a16:creationId xmlns:a16="http://schemas.microsoft.com/office/drawing/2014/main" id="{2E78D95B-2599-4518-9814-A68E16012555}"/>
                  </a:ext>
                </a:extLst>
              </p:cNvPr>
              <p:cNvGrpSpPr/>
              <p:nvPr/>
            </p:nvGrpSpPr>
            <p:grpSpPr>
              <a:xfrm>
                <a:off x="553200" y="512400"/>
                <a:ext cx="4516835" cy="5822249"/>
                <a:chOff x="400800" y="360000"/>
                <a:chExt cx="5348507" cy="6138000"/>
              </a:xfrm>
            </p:grpSpPr>
            <p:sp>
              <p:nvSpPr>
                <p:cNvPr id="341" name="Прямоугольник: скругленные углы 340">
                  <a:extLst>
                    <a:ext uri="{FF2B5EF4-FFF2-40B4-BE49-F238E27FC236}">
                      <a16:creationId xmlns:a16="http://schemas.microsoft.com/office/drawing/2014/main" id="{2544AE59-5CF1-4B48-8565-BBDE87FC38E7}"/>
                    </a:ext>
                  </a:extLst>
                </p:cNvPr>
                <p:cNvSpPr/>
                <p:nvPr/>
              </p:nvSpPr>
              <p:spPr>
                <a:xfrm>
                  <a:off x="400800" y="360000"/>
                  <a:ext cx="5348507" cy="6138000"/>
                </a:xfrm>
                <a:prstGeom prst="roundRect">
                  <a:avLst>
                    <a:gd name="adj" fmla="val 6953"/>
                  </a:avLst>
                </a:prstGeom>
                <a:solidFill>
                  <a:schemeClr val="tx1">
                    <a:alpha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2" name="TextBox 341">
                  <a:extLst>
                    <a:ext uri="{FF2B5EF4-FFF2-40B4-BE49-F238E27FC236}">
                      <a16:creationId xmlns:a16="http://schemas.microsoft.com/office/drawing/2014/main" id="{7BEB9DAA-C0CD-4A36-B188-B32EF4B205C2}"/>
                    </a:ext>
                  </a:extLst>
                </p:cNvPr>
                <p:cNvSpPr txBox="1"/>
                <p:nvPr/>
              </p:nvSpPr>
              <p:spPr>
                <a:xfrm>
                  <a:off x="562047" y="659956"/>
                  <a:ext cx="5103360" cy="681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3600" dirty="0">
                      <a:solidFill>
                        <a:schemeClr val="bg1"/>
                      </a:solidFill>
                      <a:latin typeface="Comic Sans MS" panose="030F0702030302020204" pitchFamily="66" charset="0"/>
                    </a:rPr>
                    <a:t>ПРОБЛЕМАТИКА</a:t>
                  </a:r>
                </a:p>
              </p:txBody>
            </p:sp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5FACD9FD-E0D1-47B8-9CA6-BAB796B9B277}"/>
                    </a:ext>
                  </a:extLst>
                </p:cNvPr>
                <p:cNvSpPr txBox="1"/>
                <p:nvPr/>
              </p:nvSpPr>
              <p:spPr>
                <a:xfrm>
                  <a:off x="995407" y="1353406"/>
                  <a:ext cx="40857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600" dirty="0">
                      <a:solidFill>
                        <a:schemeClr val="bg1"/>
                      </a:solidFill>
                    </a:rPr>
                    <a:t>Отсутствие единого, общедоступного ресурса создает ряд проблем:</a:t>
                  </a:r>
                </a:p>
              </p:txBody>
            </p:sp>
          </p:grpSp>
          <p:grpSp>
            <p:nvGrpSpPr>
              <p:cNvPr id="332" name="Группа 331">
                <a:extLst>
                  <a:ext uri="{FF2B5EF4-FFF2-40B4-BE49-F238E27FC236}">
                    <a16:creationId xmlns:a16="http://schemas.microsoft.com/office/drawing/2014/main" id="{72BDBF62-59E8-42AE-B255-DF642BE26C43}"/>
                  </a:ext>
                </a:extLst>
              </p:cNvPr>
              <p:cNvGrpSpPr/>
              <p:nvPr/>
            </p:nvGrpSpPr>
            <p:grpSpPr>
              <a:xfrm>
                <a:off x="1154446" y="4032585"/>
                <a:ext cx="4044413" cy="586498"/>
                <a:chOff x="995407" y="4103962"/>
                <a:chExt cx="4044413" cy="586498"/>
              </a:xfrm>
            </p:grpSpPr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45AE0C0A-D4E8-454D-B9EE-88E31CB21042}"/>
                    </a:ext>
                  </a:extLst>
                </p:cNvPr>
                <p:cNvSpPr txBox="1"/>
                <p:nvPr/>
              </p:nvSpPr>
              <p:spPr>
                <a:xfrm>
                  <a:off x="1422338" y="4105685"/>
                  <a:ext cx="3617482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0" i="0" dirty="0">
                      <a:solidFill>
                        <a:srgbClr val="FFFFFF"/>
                      </a:solidFill>
                      <a:effectLst/>
                      <a:latin typeface="system-ui"/>
                    </a:rPr>
                    <a:t>Сложности координации между участниками</a:t>
                  </a:r>
                  <a:endParaRPr lang="ru-RU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340" name="Рисунок 339">
                  <a:extLst>
                    <a:ext uri="{FF2B5EF4-FFF2-40B4-BE49-F238E27FC236}">
                      <a16:creationId xmlns:a16="http://schemas.microsoft.com/office/drawing/2014/main" id="{6C830EE8-7555-477B-9C45-E39BB98B26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5407" y="4103962"/>
                  <a:ext cx="342000" cy="342000"/>
                </a:xfrm>
                <a:prstGeom prst="rect">
                  <a:avLst/>
                </a:prstGeom>
              </p:spPr>
            </p:pic>
          </p:grpSp>
          <p:grpSp>
            <p:nvGrpSpPr>
              <p:cNvPr id="333" name="Группа 332">
                <a:extLst>
                  <a:ext uri="{FF2B5EF4-FFF2-40B4-BE49-F238E27FC236}">
                    <a16:creationId xmlns:a16="http://schemas.microsoft.com/office/drawing/2014/main" id="{618AA533-87A2-402B-B1A5-059E8A6631F2}"/>
                  </a:ext>
                </a:extLst>
              </p:cNvPr>
              <p:cNvGrpSpPr/>
              <p:nvPr/>
            </p:nvGrpSpPr>
            <p:grpSpPr>
              <a:xfrm>
                <a:off x="1148032" y="5723244"/>
                <a:ext cx="3790369" cy="378750"/>
                <a:chOff x="1208813" y="5723469"/>
                <a:chExt cx="3790369" cy="378750"/>
              </a:xfrm>
            </p:grpSpPr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7E63D345-2FBA-4583-BC70-0BC6319DE3AC}"/>
                    </a:ext>
                  </a:extLst>
                </p:cNvPr>
                <p:cNvSpPr txBox="1"/>
                <p:nvPr/>
              </p:nvSpPr>
              <p:spPr>
                <a:xfrm>
                  <a:off x="1573522" y="5763665"/>
                  <a:ext cx="342566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1600" dirty="0">
                      <a:solidFill>
                        <a:srgbClr val="FFFFFF"/>
                      </a:solidFill>
                      <a:latin typeface="system-ui"/>
                    </a:rPr>
                    <a:t>Ручной учёт данных</a:t>
                  </a:r>
                  <a:endParaRPr lang="ru-RU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338" name="Рисунок 337">
                  <a:extLst>
                    <a:ext uri="{FF2B5EF4-FFF2-40B4-BE49-F238E27FC236}">
                      <a16:creationId xmlns:a16="http://schemas.microsoft.com/office/drawing/2014/main" id="{81099CA5-7BE7-4766-AB5B-BFB0485AA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08813" y="5723469"/>
                  <a:ext cx="324643" cy="378750"/>
                </a:xfrm>
                <a:prstGeom prst="rect">
                  <a:avLst/>
                </a:prstGeom>
              </p:spPr>
            </p:pic>
          </p:grpSp>
          <p:grpSp>
            <p:nvGrpSpPr>
              <p:cNvPr id="334" name="Группа 333">
                <a:extLst>
                  <a:ext uri="{FF2B5EF4-FFF2-40B4-BE49-F238E27FC236}">
                    <a16:creationId xmlns:a16="http://schemas.microsoft.com/office/drawing/2014/main" id="{A236FDD4-E2F4-478B-BAC7-F3AF15F81E34}"/>
                  </a:ext>
                </a:extLst>
              </p:cNvPr>
              <p:cNvGrpSpPr/>
              <p:nvPr/>
            </p:nvGrpSpPr>
            <p:grpSpPr>
              <a:xfrm>
                <a:off x="1087003" y="4845041"/>
                <a:ext cx="3913889" cy="463001"/>
                <a:chOff x="1087102" y="4928875"/>
                <a:chExt cx="3913889" cy="463001"/>
              </a:xfrm>
            </p:grpSpPr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5EFED509-2761-49ED-BFDE-F297186B2DC2}"/>
                    </a:ext>
                  </a:extLst>
                </p:cNvPr>
                <p:cNvSpPr txBox="1"/>
                <p:nvPr/>
              </p:nvSpPr>
              <p:spPr>
                <a:xfrm>
                  <a:off x="1575331" y="5010394"/>
                  <a:ext cx="342566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0" i="0" dirty="0">
                      <a:solidFill>
                        <a:srgbClr val="FFFFFF"/>
                      </a:solidFill>
                      <a:effectLst/>
                      <a:latin typeface="system-ui"/>
                    </a:rPr>
                    <a:t>Отсутствие прозрачности процессов</a:t>
                  </a:r>
                  <a:endParaRPr lang="ru-RU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336" name="Рисунок 335">
                  <a:extLst>
                    <a:ext uri="{FF2B5EF4-FFF2-40B4-BE49-F238E27FC236}">
                      <a16:creationId xmlns:a16="http://schemas.microsoft.com/office/drawing/2014/main" id="{C9D735F1-E3B8-4A5A-BDEE-0CCF976FC1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7102" y="4928875"/>
                  <a:ext cx="473495" cy="46300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25" name="Группа 324">
              <a:extLst>
                <a:ext uri="{FF2B5EF4-FFF2-40B4-BE49-F238E27FC236}">
                  <a16:creationId xmlns:a16="http://schemas.microsoft.com/office/drawing/2014/main" id="{5B8FEB17-1448-4B31-8DF9-1CFF03D03ACD}"/>
                </a:ext>
              </a:extLst>
            </p:cNvPr>
            <p:cNvGrpSpPr/>
            <p:nvPr/>
          </p:nvGrpSpPr>
          <p:grpSpPr>
            <a:xfrm>
              <a:off x="1148170" y="3028204"/>
              <a:ext cx="4050689" cy="830997"/>
              <a:chOff x="1141531" y="3505776"/>
              <a:chExt cx="4050689" cy="830997"/>
            </a:xfrm>
          </p:grpSpPr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053588FC-B7D1-4A98-8CDB-B69E8BE85E1F}"/>
                  </a:ext>
                </a:extLst>
              </p:cNvPr>
              <p:cNvSpPr txBox="1"/>
              <p:nvPr/>
            </p:nvSpPr>
            <p:spPr>
              <a:xfrm>
                <a:off x="1574738" y="3505776"/>
                <a:ext cx="361748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600" dirty="0">
                    <a:solidFill>
                      <a:srgbClr val="FFFFFF"/>
                    </a:solidFill>
                    <a:latin typeface="system-ui"/>
                  </a:rPr>
                  <a:t>Ограниченные возможности для партнёров</a:t>
                </a:r>
                <a:endParaRPr lang="ru-RU" sz="1600" dirty="0">
                  <a:solidFill>
                    <a:schemeClr val="bg1"/>
                  </a:solidFill>
                </a:endParaRPr>
              </a:p>
              <a:p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30" name="Рисунок 329">
                <a:extLst>
                  <a:ext uri="{FF2B5EF4-FFF2-40B4-BE49-F238E27FC236}">
                    <a16:creationId xmlns:a16="http://schemas.microsoft.com/office/drawing/2014/main" id="{87022475-D1E6-4E2D-BADC-C2FCAAA7CC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1531" y="3581400"/>
                <a:ext cx="378185" cy="378185"/>
              </a:xfrm>
              <a:prstGeom prst="rect">
                <a:avLst/>
              </a:prstGeom>
            </p:spPr>
          </p:pic>
        </p:grpSp>
        <p:grpSp>
          <p:nvGrpSpPr>
            <p:cNvPr id="326" name="Группа 325">
              <a:extLst>
                <a:ext uri="{FF2B5EF4-FFF2-40B4-BE49-F238E27FC236}">
                  <a16:creationId xmlns:a16="http://schemas.microsoft.com/office/drawing/2014/main" id="{5E41FB30-47A0-4E0C-BFED-DDE7E4AB17EC}"/>
                </a:ext>
              </a:extLst>
            </p:cNvPr>
            <p:cNvGrpSpPr/>
            <p:nvPr/>
          </p:nvGrpSpPr>
          <p:grpSpPr>
            <a:xfrm>
              <a:off x="1131133" y="2221242"/>
              <a:ext cx="4060078" cy="584775"/>
              <a:chOff x="1132142" y="2753468"/>
              <a:chExt cx="4060078" cy="584775"/>
            </a:xfrm>
          </p:grpSpPr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B77298DE-D105-4EBB-98E6-8404F50B5C02}"/>
                  </a:ext>
                </a:extLst>
              </p:cNvPr>
              <p:cNvSpPr txBox="1"/>
              <p:nvPr/>
            </p:nvSpPr>
            <p:spPr>
              <a:xfrm>
                <a:off x="1574738" y="2753468"/>
                <a:ext cx="361748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Недостаточное признание усилий волонтёров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28" name="Рисунок 327">
                <a:extLst>
                  <a:ext uri="{FF2B5EF4-FFF2-40B4-BE49-F238E27FC236}">
                    <a16:creationId xmlns:a16="http://schemas.microsoft.com/office/drawing/2014/main" id="{E4CEBF6C-B08C-4BF9-9436-09872F26D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132142" y="2820784"/>
                <a:ext cx="444446" cy="286459"/>
              </a:xfrm>
              <a:prstGeom prst="rect">
                <a:avLst/>
              </a:prstGeom>
            </p:spPr>
          </p:pic>
        </p:grpSp>
      </p:grpSp>
      <p:grpSp>
        <p:nvGrpSpPr>
          <p:cNvPr id="344" name="Группа 343">
            <a:extLst>
              <a:ext uri="{FF2B5EF4-FFF2-40B4-BE49-F238E27FC236}">
                <a16:creationId xmlns:a16="http://schemas.microsoft.com/office/drawing/2014/main" id="{6279F9EE-DC2B-4B37-90FA-F600B8EF52C9}"/>
              </a:ext>
            </a:extLst>
          </p:cNvPr>
          <p:cNvGrpSpPr/>
          <p:nvPr/>
        </p:nvGrpSpPr>
        <p:grpSpPr>
          <a:xfrm>
            <a:off x="24101447" y="463513"/>
            <a:ext cx="5870043" cy="2504462"/>
            <a:chOff x="400800" y="360000"/>
            <a:chExt cx="5348507" cy="6138000"/>
          </a:xfrm>
        </p:grpSpPr>
        <p:sp>
          <p:nvSpPr>
            <p:cNvPr id="345" name="Прямоугольник: скругленные углы 344">
              <a:extLst>
                <a:ext uri="{FF2B5EF4-FFF2-40B4-BE49-F238E27FC236}">
                  <a16:creationId xmlns:a16="http://schemas.microsoft.com/office/drawing/2014/main" id="{76356090-90CD-4D1D-8CC9-85AC49DBD0A1}"/>
                </a:ext>
              </a:extLst>
            </p:cNvPr>
            <p:cNvSpPr/>
            <p:nvPr/>
          </p:nvSpPr>
          <p:spPr>
            <a:xfrm>
              <a:off x="400800" y="360000"/>
              <a:ext cx="5348507" cy="6138000"/>
            </a:xfrm>
            <a:prstGeom prst="roundRect">
              <a:avLst>
                <a:gd name="adj" fmla="val 6953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9950F9A7-8774-4DB8-91E3-43564B5E31ED}"/>
                </a:ext>
              </a:extLst>
            </p:cNvPr>
            <p:cNvSpPr txBox="1"/>
            <p:nvPr/>
          </p:nvSpPr>
          <p:spPr>
            <a:xfrm>
              <a:off x="444832" y="522441"/>
              <a:ext cx="5103360" cy="681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6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ОПИСАНИЕ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07A458FC-7596-4F2B-BF9F-0101D5B23D96}"/>
                </a:ext>
              </a:extLst>
            </p:cNvPr>
            <p:cNvSpPr txBox="1"/>
            <p:nvPr/>
          </p:nvSpPr>
          <p:spPr>
            <a:xfrm>
              <a:off x="926106" y="1885423"/>
              <a:ext cx="4684583" cy="384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rgbClr val="FAFAFC"/>
                  </a:solidFill>
                  <a:latin typeface="system-ui"/>
                </a:rPr>
                <a:t>Ц</a:t>
              </a:r>
              <a:r>
                <a:rPr lang="ru-RU" sz="1600" b="0" i="0" dirty="0">
                  <a:solidFill>
                    <a:srgbClr val="FAFAFC"/>
                  </a:solidFill>
                  <a:effectLst/>
                  <a:latin typeface="system-ui"/>
                </a:rPr>
                <a:t>ифровая платформа для поддержки волонтёров под патронатом Донецкой региональной общественной организации «Ресурсный центр поддержки добровольчества». Платформа предоставляет волонтёрам бонусы от партнёров и упрощает взаимодействие между всеми участниками.</a:t>
              </a:r>
              <a:endParaRPr lang="ru-RU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5" name="Группа 374">
            <a:extLst>
              <a:ext uri="{FF2B5EF4-FFF2-40B4-BE49-F238E27FC236}">
                <a16:creationId xmlns:a16="http://schemas.microsoft.com/office/drawing/2014/main" id="{8CE9A64F-12CE-4280-BCB8-9459206F553C}"/>
              </a:ext>
            </a:extLst>
          </p:cNvPr>
          <p:cNvGrpSpPr/>
          <p:nvPr/>
        </p:nvGrpSpPr>
        <p:grpSpPr>
          <a:xfrm>
            <a:off x="24147887" y="3585006"/>
            <a:ext cx="6104049" cy="2504462"/>
            <a:chOff x="5978381" y="3641672"/>
            <a:chExt cx="6104049" cy="2504462"/>
          </a:xfrm>
        </p:grpSpPr>
        <p:grpSp>
          <p:nvGrpSpPr>
            <p:cNvPr id="376" name="Группа 375">
              <a:extLst>
                <a:ext uri="{FF2B5EF4-FFF2-40B4-BE49-F238E27FC236}">
                  <a16:creationId xmlns:a16="http://schemas.microsoft.com/office/drawing/2014/main" id="{7439F637-3492-4B91-885A-DE5369B99EAB}"/>
                </a:ext>
              </a:extLst>
            </p:cNvPr>
            <p:cNvGrpSpPr/>
            <p:nvPr/>
          </p:nvGrpSpPr>
          <p:grpSpPr>
            <a:xfrm>
              <a:off x="5978381" y="3641672"/>
              <a:ext cx="5870043" cy="2504462"/>
              <a:chOff x="5978381" y="3641672"/>
              <a:chExt cx="5870043" cy="2504462"/>
            </a:xfrm>
          </p:grpSpPr>
          <p:sp>
            <p:nvSpPr>
              <p:cNvPr id="446" name="Прямоугольник: скругленные углы 445">
                <a:extLst>
                  <a:ext uri="{FF2B5EF4-FFF2-40B4-BE49-F238E27FC236}">
                    <a16:creationId xmlns:a16="http://schemas.microsoft.com/office/drawing/2014/main" id="{637A8DB7-94AB-4843-B0E8-7F340CEAC30D}"/>
                  </a:ext>
                </a:extLst>
              </p:cNvPr>
              <p:cNvSpPr/>
              <p:nvPr/>
            </p:nvSpPr>
            <p:spPr>
              <a:xfrm>
                <a:off x="5978381" y="3641672"/>
                <a:ext cx="5870043" cy="2504462"/>
              </a:xfrm>
              <a:prstGeom prst="roundRect">
                <a:avLst>
                  <a:gd name="adj" fmla="val 6953"/>
                </a:avLst>
              </a:prstGeom>
              <a:solidFill>
                <a:schemeClr val="tx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0CB21BB0-9D8B-4A64-8C1F-382B72464FC3}"/>
                  </a:ext>
                </a:extLst>
              </p:cNvPr>
              <p:cNvSpPr txBox="1"/>
              <p:nvPr/>
            </p:nvSpPr>
            <p:spPr>
              <a:xfrm>
                <a:off x="6054209" y="3660396"/>
                <a:ext cx="56009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3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ЦЕННОСТЬ</a:t>
                </a:r>
              </a:p>
            </p:txBody>
          </p:sp>
        </p:grpSp>
        <p:grpSp>
          <p:nvGrpSpPr>
            <p:cNvPr id="377" name="Группа 376">
              <a:extLst>
                <a:ext uri="{FF2B5EF4-FFF2-40B4-BE49-F238E27FC236}">
                  <a16:creationId xmlns:a16="http://schemas.microsoft.com/office/drawing/2014/main" id="{8DB6A4B5-1097-44AC-A604-CBEDD2025116}"/>
                </a:ext>
              </a:extLst>
            </p:cNvPr>
            <p:cNvGrpSpPr/>
            <p:nvPr/>
          </p:nvGrpSpPr>
          <p:grpSpPr>
            <a:xfrm>
              <a:off x="6245681" y="4281963"/>
              <a:ext cx="2578549" cy="338554"/>
              <a:chOff x="6086175" y="4274941"/>
              <a:chExt cx="2578549" cy="338554"/>
            </a:xfrm>
          </p:grpSpPr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368F71E3-FD22-410F-A896-3E2DD0D36830}"/>
                  </a:ext>
                </a:extLst>
              </p:cNvPr>
              <p:cNvSpPr txBox="1"/>
              <p:nvPr/>
            </p:nvSpPr>
            <p:spPr>
              <a:xfrm>
                <a:off x="6299981" y="4274941"/>
                <a:ext cx="23647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Мотивация волонтёров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45" name="Рисунок 444">
                <a:extLst>
                  <a:ext uri="{FF2B5EF4-FFF2-40B4-BE49-F238E27FC236}">
                    <a16:creationId xmlns:a16="http://schemas.microsoft.com/office/drawing/2014/main" id="{0F5F4CDC-78A4-45A1-89B8-FA2B8FDE6C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86175" y="4306348"/>
                <a:ext cx="249392" cy="249392"/>
              </a:xfrm>
              <a:prstGeom prst="rect">
                <a:avLst/>
              </a:prstGeom>
            </p:spPr>
          </p:pic>
        </p:grpSp>
        <p:grpSp>
          <p:nvGrpSpPr>
            <p:cNvPr id="378" name="Группа 377">
              <a:extLst>
                <a:ext uri="{FF2B5EF4-FFF2-40B4-BE49-F238E27FC236}">
                  <a16:creationId xmlns:a16="http://schemas.microsoft.com/office/drawing/2014/main" id="{95868CC5-B78B-46B5-981E-CE031E196D87}"/>
                </a:ext>
              </a:extLst>
            </p:cNvPr>
            <p:cNvGrpSpPr/>
            <p:nvPr/>
          </p:nvGrpSpPr>
          <p:grpSpPr>
            <a:xfrm>
              <a:off x="6259412" y="4615025"/>
              <a:ext cx="2446772" cy="584775"/>
              <a:chOff x="6099906" y="4608003"/>
              <a:chExt cx="2446772" cy="584775"/>
            </a:xfrm>
          </p:grpSpPr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136F0BAD-DC31-4873-97D9-23412EAD828E}"/>
                  </a:ext>
                </a:extLst>
              </p:cNvPr>
              <p:cNvSpPr txBox="1"/>
              <p:nvPr/>
            </p:nvSpPr>
            <p:spPr>
              <a:xfrm>
                <a:off x="6332442" y="4608003"/>
                <a:ext cx="22142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Развитие экосистемы добровольчества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43" name="Рисунок 442">
                <a:extLst>
                  <a:ext uri="{FF2B5EF4-FFF2-40B4-BE49-F238E27FC236}">
                    <a16:creationId xmlns:a16="http://schemas.microsoft.com/office/drawing/2014/main" id="{60443A17-F125-447D-9152-780A67A136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099906" y="4717552"/>
                <a:ext cx="247668" cy="247668"/>
              </a:xfrm>
              <a:prstGeom prst="rect">
                <a:avLst/>
              </a:prstGeom>
            </p:spPr>
          </p:pic>
        </p:grpSp>
        <p:grpSp>
          <p:nvGrpSpPr>
            <p:cNvPr id="379" name="Группа 378">
              <a:extLst>
                <a:ext uri="{FF2B5EF4-FFF2-40B4-BE49-F238E27FC236}">
                  <a16:creationId xmlns:a16="http://schemas.microsoft.com/office/drawing/2014/main" id="{B2C9E2B3-66A3-4AA9-BD9F-61704BE5C222}"/>
                </a:ext>
              </a:extLst>
            </p:cNvPr>
            <p:cNvGrpSpPr/>
            <p:nvPr/>
          </p:nvGrpSpPr>
          <p:grpSpPr>
            <a:xfrm>
              <a:off x="6252416" y="5205481"/>
              <a:ext cx="2391046" cy="584775"/>
              <a:chOff x="6092910" y="5198459"/>
              <a:chExt cx="2391046" cy="584775"/>
            </a:xfrm>
          </p:grpSpPr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F3521E95-547A-451F-B4F9-0482215969EB}"/>
                  </a:ext>
                </a:extLst>
              </p:cNvPr>
              <p:cNvSpPr txBox="1"/>
              <p:nvPr/>
            </p:nvSpPr>
            <p:spPr>
              <a:xfrm>
                <a:off x="6310173" y="5198459"/>
                <a:ext cx="21737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Долгосрочное</a:t>
                </a:r>
                <a:b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</a:br>
                <a:r>
                  <a:rPr lang="en-US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c</a:t>
                </a:r>
                <a:r>
                  <a:rPr lang="ru-RU" sz="1600" dirty="0">
                    <a:solidFill>
                      <a:srgbClr val="FFFFFF"/>
                    </a:solidFill>
                    <a:latin typeface="system-ui"/>
                  </a:rPr>
                  <a:t>совершенствование</a:t>
                </a:r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 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41" name="Рисунок 440">
                <a:extLst>
                  <a:ext uri="{FF2B5EF4-FFF2-40B4-BE49-F238E27FC236}">
                    <a16:creationId xmlns:a16="http://schemas.microsoft.com/office/drawing/2014/main" id="{74A1DFEB-A210-469F-944E-46BDF269F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092910" y="5298131"/>
                <a:ext cx="256553" cy="256553"/>
              </a:xfrm>
              <a:prstGeom prst="rect">
                <a:avLst/>
              </a:prstGeom>
            </p:spPr>
          </p:pic>
        </p:grpSp>
        <p:grpSp>
          <p:nvGrpSpPr>
            <p:cNvPr id="380" name="Группа 379">
              <a:extLst>
                <a:ext uri="{FF2B5EF4-FFF2-40B4-BE49-F238E27FC236}">
                  <a16:creationId xmlns:a16="http://schemas.microsoft.com/office/drawing/2014/main" id="{374FABC2-B5D5-46F3-B82E-2AB6F6F72953}"/>
                </a:ext>
              </a:extLst>
            </p:cNvPr>
            <p:cNvGrpSpPr/>
            <p:nvPr/>
          </p:nvGrpSpPr>
          <p:grpSpPr>
            <a:xfrm>
              <a:off x="6264259" y="5733581"/>
              <a:ext cx="2571675" cy="338554"/>
              <a:chOff x="6104753" y="5726559"/>
              <a:chExt cx="2571675" cy="338554"/>
            </a:xfrm>
          </p:grpSpPr>
          <p:sp>
            <p:nvSpPr>
              <p:cNvPr id="438" name="TextBox 437">
                <a:extLst>
                  <a:ext uri="{FF2B5EF4-FFF2-40B4-BE49-F238E27FC236}">
                    <a16:creationId xmlns:a16="http://schemas.microsoft.com/office/drawing/2014/main" id="{BC99588C-3EA3-46F8-B84F-50C01FF54C9E}"/>
                  </a:ext>
                </a:extLst>
              </p:cNvPr>
              <p:cNvSpPr txBox="1"/>
              <p:nvPr/>
            </p:nvSpPr>
            <p:spPr>
              <a:xfrm>
                <a:off x="6311684" y="5726559"/>
                <a:ext cx="2364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Удобство для партнёров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39" name="Рисунок 438">
                <a:extLst>
                  <a:ext uri="{FF2B5EF4-FFF2-40B4-BE49-F238E27FC236}">
                    <a16:creationId xmlns:a16="http://schemas.microsoft.com/office/drawing/2014/main" id="{9DA40F4F-DB1C-4B5D-9BCA-64A49E203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104753" y="5780635"/>
                <a:ext cx="250293" cy="250293"/>
              </a:xfrm>
              <a:prstGeom prst="rect">
                <a:avLst/>
              </a:prstGeom>
            </p:spPr>
          </p:pic>
        </p:grpSp>
        <p:grpSp>
          <p:nvGrpSpPr>
            <p:cNvPr id="381" name="Группа 380">
              <a:extLst>
                <a:ext uri="{FF2B5EF4-FFF2-40B4-BE49-F238E27FC236}">
                  <a16:creationId xmlns:a16="http://schemas.microsoft.com/office/drawing/2014/main" id="{79CF94C9-BE88-4832-8F96-95B1540CE2F1}"/>
                </a:ext>
              </a:extLst>
            </p:cNvPr>
            <p:cNvGrpSpPr/>
            <p:nvPr/>
          </p:nvGrpSpPr>
          <p:grpSpPr>
            <a:xfrm>
              <a:off x="9034181" y="4303285"/>
              <a:ext cx="2632208" cy="338554"/>
              <a:chOff x="8854959" y="4303187"/>
              <a:chExt cx="2632208" cy="338554"/>
            </a:xfrm>
          </p:grpSpPr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540B5247-0D74-4492-94E6-AD32E30168C9}"/>
                  </a:ext>
                </a:extLst>
              </p:cNvPr>
              <p:cNvSpPr txBox="1"/>
              <p:nvPr/>
            </p:nvSpPr>
            <p:spPr>
              <a:xfrm>
                <a:off x="9122423" y="4303187"/>
                <a:ext cx="2364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Аналитика и отчётность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37" name="Рисунок 436">
                <a:extLst>
                  <a:ext uri="{FF2B5EF4-FFF2-40B4-BE49-F238E27FC236}">
                    <a16:creationId xmlns:a16="http://schemas.microsoft.com/office/drawing/2014/main" id="{425C857B-4B39-4507-8A91-D3F072FCF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854959" y="4306348"/>
                <a:ext cx="286370" cy="286370"/>
              </a:xfrm>
              <a:prstGeom prst="rect">
                <a:avLst/>
              </a:prstGeom>
            </p:spPr>
          </p:pic>
        </p:grpSp>
        <p:grpSp>
          <p:nvGrpSpPr>
            <p:cNvPr id="382" name="Группа 381">
              <a:extLst>
                <a:ext uri="{FF2B5EF4-FFF2-40B4-BE49-F238E27FC236}">
                  <a16:creationId xmlns:a16="http://schemas.microsoft.com/office/drawing/2014/main" id="{3A1FFB17-660B-4BF8-A1CE-E807B947B55E}"/>
                </a:ext>
              </a:extLst>
            </p:cNvPr>
            <p:cNvGrpSpPr/>
            <p:nvPr/>
          </p:nvGrpSpPr>
          <p:grpSpPr>
            <a:xfrm>
              <a:off x="9043367" y="4611110"/>
              <a:ext cx="2628819" cy="338554"/>
              <a:chOff x="8864145" y="4611012"/>
              <a:chExt cx="2628819" cy="338554"/>
            </a:xfrm>
          </p:grpSpPr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FE994CE1-4E85-46A1-9907-DFAD4ACD0641}"/>
                  </a:ext>
                </a:extLst>
              </p:cNvPr>
              <p:cNvSpPr txBox="1"/>
              <p:nvPr/>
            </p:nvSpPr>
            <p:spPr>
              <a:xfrm>
                <a:off x="9128220" y="4611012"/>
                <a:ext cx="2364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Автоматизация работы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35" name="Рисунок 434">
                <a:extLst>
                  <a:ext uri="{FF2B5EF4-FFF2-40B4-BE49-F238E27FC236}">
                    <a16:creationId xmlns:a16="http://schemas.microsoft.com/office/drawing/2014/main" id="{B8AFD7F1-B345-43C7-8A8D-8F37EFC61C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664" t="4498" r="2386" b="2178"/>
              <a:stretch/>
            </p:blipFill>
            <p:spPr>
              <a:xfrm>
                <a:off x="8864145" y="4665320"/>
                <a:ext cx="254356" cy="247399"/>
              </a:xfrm>
              <a:prstGeom prst="rect">
                <a:avLst/>
              </a:prstGeom>
            </p:spPr>
          </p:pic>
        </p:grpSp>
        <p:grpSp>
          <p:nvGrpSpPr>
            <p:cNvPr id="383" name="Группа 382">
              <a:extLst>
                <a:ext uri="{FF2B5EF4-FFF2-40B4-BE49-F238E27FC236}">
                  <a16:creationId xmlns:a16="http://schemas.microsoft.com/office/drawing/2014/main" id="{84522A22-4CCE-4610-B933-0FE82C05891C}"/>
                </a:ext>
              </a:extLst>
            </p:cNvPr>
            <p:cNvGrpSpPr/>
            <p:nvPr/>
          </p:nvGrpSpPr>
          <p:grpSpPr>
            <a:xfrm>
              <a:off x="9075064" y="4945949"/>
              <a:ext cx="2589791" cy="584775"/>
              <a:chOff x="8895842" y="4945851"/>
              <a:chExt cx="2589791" cy="584775"/>
            </a:xfrm>
          </p:grpSpPr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46F874B1-60B0-463E-8FD2-55D9F5725D20}"/>
                  </a:ext>
                </a:extLst>
              </p:cNvPr>
              <p:cNvSpPr txBox="1"/>
              <p:nvPr/>
            </p:nvSpPr>
            <p:spPr>
              <a:xfrm>
                <a:off x="9120889" y="4945851"/>
                <a:ext cx="23647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Доступность и масштабируемость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88" name="Рисунок 387">
                <a:extLst>
                  <a:ext uri="{FF2B5EF4-FFF2-40B4-BE49-F238E27FC236}">
                    <a16:creationId xmlns:a16="http://schemas.microsoft.com/office/drawing/2014/main" id="{F53FADBF-9293-4839-9F12-EF246B39C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8895842" y="5070502"/>
                <a:ext cx="231882" cy="231882"/>
              </a:xfrm>
              <a:prstGeom prst="rect">
                <a:avLst/>
              </a:prstGeom>
            </p:spPr>
          </p:pic>
        </p:grpSp>
        <p:grpSp>
          <p:nvGrpSpPr>
            <p:cNvPr id="384" name="Группа 383">
              <a:extLst>
                <a:ext uri="{FF2B5EF4-FFF2-40B4-BE49-F238E27FC236}">
                  <a16:creationId xmlns:a16="http://schemas.microsoft.com/office/drawing/2014/main" id="{740DD533-7718-450D-BA6E-1C202CCBE9D2}"/>
                </a:ext>
              </a:extLst>
            </p:cNvPr>
            <p:cNvGrpSpPr/>
            <p:nvPr/>
          </p:nvGrpSpPr>
          <p:grpSpPr>
            <a:xfrm>
              <a:off x="9031783" y="5536054"/>
              <a:ext cx="3050647" cy="584775"/>
              <a:chOff x="8852561" y="5535956"/>
              <a:chExt cx="3050647" cy="584775"/>
            </a:xfrm>
          </p:grpSpPr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F8DC51FF-BA29-49C4-9D8D-BDF5FB80D6E3}"/>
                  </a:ext>
                </a:extLst>
              </p:cNvPr>
              <p:cNvSpPr txBox="1"/>
              <p:nvPr/>
            </p:nvSpPr>
            <p:spPr>
              <a:xfrm>
                <a:off x="9126185" y="5535956"/>
                <a:ext cx="27770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solidFill>
                      <a:srgbClr val="FFFFFF"/>
                    </a:solidFill>
                    <a:latin typeface="system-ui"/>
                  </a:rPr>
                  <a:t>Имидж и с</a:t>
                </a:r>
                <a:r>
                  <a:rPr lang="ru-RU" sz="1600" b="0" i="0" dirty="0">
                    <a:solidFill>
                      <a:srgbClr val="FFFFFF"/>
                    </a:solidFill>
                    <a:effectLst/>
                    <a:latin typeface="system-ui"/>
                  </a:rPr>
                  <a:t>оциальная ответственность</a:t>
                </a:r>
                <a:endParaRPr lang="ru-RU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86" name="Рисунок 385">
                <a:extLst>
                  <a:ext uri="{FF2B5EF4-FFF2-40B4-BE49-F238E27FC236}">
                    <a16:creationId xmlns:a16="http://schemas.microsoft.com/office/drawing/2014/main" id="{60902720-E543-4DEF-8333-651A019CBC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8852561" y="5648121"/>
                <a:ext cx="275163" cy="275163"/>
              </a:xfrm>
              <a:prstGeom prst="rect">
                <a:avLst/>
              </a:prstGeom>
            </p:spPr>
          </p:pic>
        </p:grpSp>
      </p:grpSp>
      <p:sp>
        <p:nvSpPr>
          <p:cNvPr id="450" name="Прямоугольник: скругленные углы 449">
            <a:extLst>
              <a:ext uri="{FF2B5EF4-FFF2-40B4-BE49-F238E27FC236}">
                <a16:creationId xmlns:a16="http://schemas.microsoft.com/office/drawing/2014/main" id="{67DEE82C-A570-4978-889E-71343E3589FD}"/>
              </a:ext>
            </a:extLst>
          </p:cNvPr>
          <p:cNvSpPr/>
          <p:nvPr/>
        </p:nvSpPr>
        <p:spPr>
          <a:xfrm>
            <a:off x="3352932" y="1206500"/>
            <a:ext cx="1313529" cy="4445000"/>
          </a:xfrm>
          <a:prstGeom prst="roundRect">
            <a:avLst>
              <a:gd name="adj" fmla="val 6953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1" name="Прямоугольник: скругленные углы 450">
            <a:extLst>
              <a:ext uri="{FF2B5EF4-FFF2-40B4-BE49-F238E27FC236}">
                <a16:creationId xmlns:a16="http://schemas.microsoft.com/office/drawing/2014/main" id="{911089E3-2B19-47B2-909D-BE1F5CA5289B}"/>
              </a:ext>
            </a:extLst>
          </p:cNvPr>
          <p:cNvSpPr/>
          <p:nvPr/>
        </p:nvSpPr>
        <p:spPr>
          <a:xfrm>
            <a:off x="7533779" y="1206500"/>
            <a:ext cx="1313529" cy="4445000"/>
          </a:xfrm>
          <a:prstGeom prst="roundRect">
            <a:avLst>
              <a:gd name="adj" fmla="val 6953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2" name="Прямоугольник: скругленные углы 451">
            <a:extLst>
              <a:ext uri="{FF2B5EF4-FFF2-40B4-BE49-F238E27FC236}">
                <a16:creationId xmlns:a16="http://schemas.microsoft.com/office/drawing/2014/main" id="{131CB83F-02A9-45A9-88DB-FAAA7E977410}"/>
              </a:ext>
            </a:extLst>
          </p:cNvPr>
          <p:cNvSpPr/>
          <p:nvPr/>
        </p:nvSpPr>
        <p:spPr>
          <a:xfrm>
            <a:off x="5439236" y="790796"/>
            <a:ext cx="1313529" cy="5276408"/>
          </a:xfrm>
          <a:prstGeom prst="roundRect">
            <a:avLst>
              <a:gd name="adj" fmla="val 6953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19B7D8C-AA3D-46C4-BAEC-7CA3B20A87C0}"/>
              </a:ext>
            </a:extLst>
          </p:cNvPr>
          <p:cNvSpPr txBox="1"/>
          <p:nvPr/>
        </p:nvSpPr>
        <p:spPr>
          <a:xfrm>
            <a:off x="5847893" y="843677"/>
            <a:ext cx="496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rush Script MT" panose="03060802040406070304" pitchFamily="66" charset="0"/>
              </a:rPr>
              <a:t>SCREEN</a:t>
            </a:r>
          </a:p>
          <a:p>
            <a:r>
              <a:rPr lang="en-US" sz="3000" dirty="0">
                <a:solidFill>
                  <a:schemeClr val="bg1"/>
                </a:solidFill>
                <a:latin typeface="Brush Script MT" panose="03060802040406070304" pitchFamily="66" charset="0"/>
              </a:rPr>
              <a:t> CAST</a:t>
            </a: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60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rgbClr val="00B0F0"/>
            </a:gs>
            <a:gs pos="7000">
              <a:srgbClr val="034297"/>
            </a:gs>
            <a:gs pos="20000">
              <a:srgbClr val="2988B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Группа 418">
            <a:extLst>
              <a:ext uri="{FF2B5EF4-FFF2-40B4-BE49-F238E27FC236}">
                <a16:creationId xmlns:a16="http://schemas.microsoft.com/office/drawing/2014/main" id="{12FD5129-FFCD-4913-A311-65C3586FCD56}"/>
              </a:ext>
            </a:extLst>
          </p:cNvPr>
          <p:cNvGrpSpPr/>
          <p:nvPr/>
        </p:nvGrpSpPr>
        <p:grpSpPr>
          <a:xfrm>
            <a:off x="14412312" y="1380638"/>
            <a:ext cx="25945027" cy="5548687"/>
            <a:chOff x="-26671667" y="1326233"/>
            <a:chExt cx="25945027" cy="5548687"/>
          </a:xfrm>
        </p:grpSpPr>
        <p:grpSp>
          <p:nvGrpSpPr>
            <p:cNvPr id="420" name="Группа 419">
              <a:extLst>
                <a:ext uri="{FF2B5EF4-FFF2-40B4-BE49-F238E27FC236}">
                  <a16:creationId xmlns:a16="http://schemas.microsoft.com/office/drawing/2014/main" id="{5853CB47-5779-416B-A729-A960B8AF4A42}"/>
                </a:ext>
              </a:extLst>
            </p:cNvPr>
            <p:cNvGrpSpPr/>
            <p:nvPr/>
          </p:nvGrpSpPr>
          <p:grpSpPr>
            <a:xfrm>
              <a:off x="-26671667" y="1326233"/>
              <a:ext cx="25945027" cy="5548687"/>
              <a:chOff x="7606514" y="-8551559"/>
              <a:chExt cx="25945027" cy="5548687"/>
            </a:xfrm>
          </p:grpSpPr>
          <p:grpSp>
            <p:nvGrpSpPr>
              <p:cNvPr id="422" name="Группа 421">
                <a:extLst>
                  <a:ext uri="{FF2B5EF4-FFF2-40B4-BE49-F238E27FC236}">
                    <a16:creationId xmlns:a16="http://schemas.microsoft.com/office/drawing/2014/main" id="{D179A047-7E04-4557-9020-1BE19E5F1702}"/>
                  </a:ext>
                </a:extLst>
              </p:cNvPr>
              <p:cNvGrpSpPr/>
              <p:nvPr/>
            </p:nvGrpSpPr>
            <p:grpSpPr>
              <a:xfrm>
                <a:off x="8269143" y="-8551559"/>
                <a:ext cx="25282398" cy="5548687"/>
                <a:chOff x="-7888447" y="7662449"/>
                <a:chExt cx="25282398" cy="5548687"/>
              </a:xfrm>
            </p:grpSpPr>
            <p:sp>
              <p:nvSpPr>
                <p:cNvPr id="424" name="Равнобедренный треугольник 423">
                  <a:extLst>
                    <a:ext uri="{FF2B5EF4-FFF2-40B4-BE49-F238E27FC236}">
                      <a16:creationId xmlns:a16="http://schemas.microsoft.com/office/drawing/2014/main" id="{F781B030-5C71-41D1-8C29-E37945268A9B}"/>
                    </a:ext>
                  </a:extLst>
                </p:cNvPr>
                <p:cNvSpPr/>
                <p:nvPr/>
              </p:nvSpPr>
              <p:spPr>
                <a:xfrm>
                  <a:off x="1570979" y="9501246"/>
                  <a:ext cx="6769917" cy="3647114"/>
                </a:xfrm>
                <a:prstGeom prst="triangle">
                  <a:avLst/>
                </a:prstGeom>
                <a:gradFill>
                  <a:gsLst>
                    <a:gs pos="69000">
                      <a:schemeClr val="tx1"/>
                    </a:gs>
                    <a:gs pos="38000">
                      <a:srgbClr val="0040C0"/>
                    </a:gs>
                    <a:gs pos="18000">
                      <a:schemeClr val="accent1">
                        <a:lumMod val="20000"/>
                        <a:lumOff val="80000"/>
                      </a:schemeClr>
                    </a:gs>
                  </a:gsLst>
                  <a:lin ang="6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5" name="Равнобедренный треугольник 424">
                  <a:extLst>
                    <a:ext uri="{FF2B5EF4-FFF2-40B4-BE49-F238E27FC236}">
                      <a16:creationId xmlns:a16="http://schemas.microsoft.com/office/drawing/2014/main" id="{5F68EF9F-FD69-4B00-8C9D-6B11A25173E3}"/>
                    </a:ext>
                  </a:extLst>
                </p:cNvPr>
                <p:cNvSpPr/>
                <p:nvPr/>
              </p:nvSpPr>
              <p:spPr>
                <a:xfrm>
                  <a:off x="87742" y="9344687"/>
                  <a:ext cx="7328469" cy="3813833"/>
                </a:xfrm>
                <a:prstGeom prst="triangle">
                  <a:avLst/>
                </a:prstGeom>
                <a:gradFill flip="none" rotWithShape="1">
                  <a:gsLst>
                    <a:gs pos="15000">
                      <a:srgbClr val="EAEAEA"/>
                    </a:gs>
                    <a:gs pos="33000">
                      <a:schemeClr val="accent5">
                        <a:lumMod val="75000"/>
                      </a:schemeClr>
                    </a:gs>
                    <a:gs pos="55000">
                      <a:srgbClr val="002060"/>
                    </a:gs>
                  </a:gsLst>
                  <a:lin ang="6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26" name="Равнобедренный треугольник 425">
                  <a:extLst>
                    <a:ext uri="{FF2B5EF4-FFF2-40B4-BE49-F238E27FC236}">
                      <a16:creationId xmlns:a16="http://schemas.microsoft.com/office/drawing/2014/main" id="{508BFA5B-DD04-474F-B883-883FD96E8F2C}"/>
                    </a:ext>
                  </a:extLst>
                </p:cNvPr>
                <p:cNvSpPr/>
                <p:nvPr/>
              </p:nvSpPr>
              <p:spPr>
                <a:xfrm>
                  <a:off x="3644059" y="9009441"/>
                  <a:ext cx="7868875" cy="4138919"/>
                </a:xfrm>
                <a:prstGeom prst="triangle">
                  <a:avLst/>
                </a:prstGeom>
                <a:gradFill flip="none" rotWithShape="1">
                  <a:gsLst>
                    <a:gs pos="14000">
                      <a:srgbClr val="DCDAE6"/>
                    </a:gs>
                    <a:gs pos="37000">
                      <a:srgbClr val="2C74E8"/>
                    </a:gs>
                    <a:gs pos="62000">
                      <a:srgbClr val="002060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27" name="Равнобедренный треугольник 426">
                  <a:extLst>
                    <a:ext uri="{FF2B5EF4-FFF2-40B4-BE49-F238E27FC236}">
                      <a16:creationId xmlns:a16="http://schemas.microsoft.com/office/drawing/2014/main" id="{9C366BB6-EC35-44AB-A3F1-6D0FFBC8586C}"/>
                    </a:ext>
                  </a:extLst>
                </p:cNvPr>
                <p:cNvSpPr/>
                <p:nvPr/>
              </p:nvSpPr>
              <p:spPr>
                <a:xfrm>
                  <a:off x="4854135" y="8541356"/>
                  <a:ext cx="9056153" cy="4649710"/>
                </a:xfrm>
                <a:prstGeom prst="triangle">
                  <a:avLst/>
                </a:prstGeom>
                <a:gradFill flip="none" rotWithShape="1">
                  <a:gsLst>
                    <a:gs pos="17000">
                      <a:schemeClr val="bg1">
                        <a:lumMod val="95000"/>
                      </a:schemeClr>
                    </a:gs>
                    <a:gs pos="38000">
                      <a:srgbClr val="76ABDC"/>
                    </a:gs>
                    <a:gs pos="57000">
                      <a:srgbClr val="00206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28" name="Равнобедренный треугольник 427">
                  <a:extLst>
                    <a:ext uri="{FF2B5EF4-FFF2-40B4-BE49-F238E27FC236}">
                      <a16:creationId xmlns:a16="http://schemas.microsoft.com/office/drawing/2014/main" id="{DB5C5795-9905-4874-AD8A-24EA8A1AB59B}"/>
                    </a:ext>
                  </a:extLst>
                </p:cNvPr>
                <p:cNvSpPr/>
                <p:nvPr/>
              </p:nvSpPr>
              <p:spPr>
                <a:xfrm>
                  <a:off x="-1932858" y="8554989"/>
                  <a:ext cx="8612467" cy="4637010"/>
                </a:xfrm>
                <a:prstGeom prst="triangle">
                  <a:avLst/>
                </a:prstGeom>
                <a:gradFill flip="none" rotWithShape="1">
                  <a:gsLst>
                    <a:gs pos="46000">
                      <a:srgbClr val="009ED6"/>
                    </a:gs>
                    <a:gs pos="20000">
                      <a:schemeClr val="bg1">
                        <a:lumMod val="95000"/>
                      </a:schemeClr>
                    </a:gs>
                    <a:gs pos="69000">
                      <a:srgbClr val="00206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29" name="Равнобедренный треугольник 428">
                  <a:extLst>
                    <a:ext uri="{FF2B5EF4-FFF2-40B4-BE49-F238E27FC236}">
                      <a16:creationId xmlns:a16="http://schemas.microsoft.com/office/drawing/2014/main" id="{6766BE07-4688-4F1D-873C-BC615729DB01}"/>
                    </a:ext>
                  </a:extLst>
                </p:cNvPr>
                <p:cNvSpPr/>
                <p:nvPr/>
              </p:nvSpPr>
              <p:spPr>
                <a:xfrm>
                  <a:off x="-4809873" y="7662449"/>
                  <a:ext cx="10652519" cy="5485911"/>
                </a:xfrm>
                <a:prstGeom prst="triangle">
                  <a:avLst/>
                </a:prstGeom>
                <a:gradFill>
                  <a:gsLst>
                    <a:gs pos="19000">
                      <a:srgbClr val="CDDEE9"/>
                    </a:gs>
                    <a:gs pos="42000">
                      <a:srgbClr val="3560AD"/>
                    </a:gs>
                    <a:gs pos="60000">
                      <a:srgbClr val="002060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30" name="Равнобедренный треугольник 429">
                  <a:extLst>
                    <a:ext uri="{FF2B5EF4-FFF2-40B4-BE49-F238E27FC236}">
                      <a16:creationId xmlns:a16="http://schemas.microsoft.com/office/drawing/2014/main" id="{F032A577-87A2-4B96-999C-81388759090D}"/>
                    </a:ext>
                  </a:extLst>
                </p:cNvPr>
                <p:cNvSpPr/>
                <p:nvPr/>
              </p:nvSpPr>
              <p:spPr>
                <a:xfrm>
                  <a:off x="6409661" y="8852381"/>
                  <a:ext cx="8239425" cy="4358755"/>
                </a:xfrm>
                <a:prstGeom prst="triangle">
                  <a:avLst/>
                </a:prstGeom>
                <a:gradFill flip="none" rotWithShape="1">
                  <a:gsLst>
                    <a:gs pos="39000">
                      <a:srgbClr val="0089C0"/>
                    </a:gs>
                    <a:gs pos="15000">
                      <a:srgbClr val="EEEDF3"/>
                    </a:gs>
                    <a:gs pos="57000">
                      <a:srgbClr val="00206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31" name="Равнобедренный треугольник 430">
                  <a:extLst>
                    <a:ext uri="{FF2B5EF4-FFF2-40B4-BE49-F238E27FC236}">
                      <a16:creationId xmlns:a16="http://schemas.microsoft.com/office/drawing/2014/main" id="{32FBBE9F-054B-4DE2-AF69-A7D20228B896}"/>
                    </a:ext>
                  </a:extLst>
                </p:cNvPr>
                <p:cNvSpPr/>
                <p:nvPr/>
              </p:nvSpPr>
              <p:spPr>
                <a:xfrm>
                  <a:off x="7087806" y="8096771"/>
                  <a:ext cx="9575039" cy="5097780"/>
                </a:xfrm>
                <a:prstGeom prst="triangle">
                  <a:avLst/>
                </a:prstGeom>
                <a:gradFill flip="none" rotWithShape="1">
                  <a:gsLst>
                    <a:gs pos="19000">
                      <a:schemeClr val="bg1">
                        <a:lumMod val="85000"/>
                      </a:schemeClr>
                    </a:gs>
                    <a:gs pos="47000">
                      <a:srgbClr val="2A6CA8"/>
                    </a:gs>
                    <a:gs pos="61000">
                      <a:srgbClr val="00206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32" name="Равнобедренный треугольник 431">
                  <a:extLst>
                    <a:ext uri="{FF2B5EF4-FFF2-40B4-BE49-F238E27FC236}">
                      <a16:creationId xmlns:a16="http://schemas.microsoft.com/office/drawing/2014/main" id="{186DC330-2B4E-4343-9D61-BA9AE05CA0DE}"/>
                    </a:ext>
                  </a:extLst>
                </p:cNvPr>
                <p:cNvSpPr/>
                <p:nvPr/>
              </p:nvSpPr>
              <p:spPr>
                <a:xfrm>
                  <a:off x="7818912" y="8146690"/>
                  <a:ext cx="9575039" cy="5064446"/>
                </a:xfrm>
                <a:prstGeom prst="triangle">
                  <a:avLst/>
                </a:prstGeom>
                <a:gradFill flip="none" rotWithShape="1">
                  <a:gsLst>
                    <a:gs pos="26000">
                      <a:schemeClr val="bg1">
                        <a:lumMod val="85000"/>
                      </a:schemeClr>
                    </a:gs>
                    <a:gs pos="45000">
                      <a:srgbClr val="00589A"/>
                    </a:gs>
                    <a:gs pos="68000">
                      <a:srgbClr val="00206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33" name="Равнобедренный треугольник 432">
                  <a:extLst>
                    <a:ext uri="{FF2B5EF4-FFF2-40B4-BE49-F238E27FC236}">
                      <a16:creationId xmlns:a16="http://schemas.microsoft.com/office/drawing/2014/main" id="{64EEEF1A-B0C2-4FB9-A137-AF933F3C7344}"/>
                    </a:ext>
                  </a:extLst>
                </p:cNvPr>
                <p:cNvSpPr/>
                <p:nvPr/>
              </p:nvSpPr>
              <p:spPr>
                <a:xfrm>
                  <a:off x="-3372687" y="8822071"/>
                  <a:ext cx="8811413" cy="4373995"/>
                </a:xfrm>
                <a:prstGeom prst="triangle">
                  <a:avLst/>
                </a:prstGeom>
                <a:gradFill flip="none" rotWithShape="1">
                  <a:gsLst>
                    <a:gs pos="54000">
                      <a:srgbClr val="0070C0"/>
                    </a:gs>
                    <a:gs pos="28000">
                      <a:srgbClr val="C8DDF0"/>
                    </a:gs>
                    <a:gs pos="78000">
                      <a:srgbClr val="00206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34" name="Равнобедренный треугольник 433">
                  <a:extLst>
                    <a:ext uri="{FF2B5EF4-FFF2-40B4-BE49-F238E27FC236}">
                      <a16:creationId xmlns:a16="http://schemas.microsoft.com/office/drawing/2014/main" id="{1424BCC6-64C8-4647-B7E9-7C7F0B6886ED}"/>
                    </a:ext>
                  </a:extLst>
                </p:cNvPr>
                <p:cNvSpPr/>
                <p:nvPr/>
              </p:nvSpPr>
              <p:spPr>
                <a:xfrm>
                  <a:off x="-4211398" y="8531567"/>
                  <a:ext cx="8811413" cy="4659499"/>
                </a:xfrm>
                <a:prstGeom prst="triangle">
                  <a:avLst/>
                </a:prstGeom>
                <a:gradFill flip="none" rotWithShape="1">
                  <a:gsLst>
                    <a:gs pos="46000">
                      <a:schemeClr val="accent5">
                        <a:lumMod val="75000"/>
                      </a:schemeClr>
                    </a:gs>
                    <a:gs pos="20000">
                      <a:srgbClr val="CDDEE9"/>
                    </a:gs>
                    <a:gs pos="69000">
                      <a:srgbClr val="002060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35" name="Равнобедренный треугольник 434">
                  <a:extLst>
                    <a:ext uri="{FF2B5EF4-FFF2-40B4-BE49-F238E27FC236}">
                      <a16:creationId xmlns:a16="http://schemas.microsoft.com/office/drawing/2014/main" id="{EB633500-D215-427B-A547-8897AC03D371}"/>
                    </a:ext>
                  </a:extLst>
                </p:cNvPr>
                <p:cNvSpPr/>
                <p:nvPr/>
              </p:nvSpPr>
              <p:spPr>
                <a:xfrm>
                  <a:off x="-6478561" y="8085184"/>
                  <a:ext cx="9575039" cy="5097780"/>
                </a:xfrm>
                <a:prstGeom prst="triangle">
                  <a:avLst/>
                </a:prstGeom>
                <a:gradFill flip="none" rotWithShape="1">
                  <a:gsLst>
                    <a:gs pos="39000">
                      <a:srgbClr val="6F8DB6"/>
                    </a:gs>
                    <a:gs pos="16000">
                      <a:schemeClr val="bg1">
                        <a:lumMod val="85000"/>
                      </a:schemeClr>
                    </a:gs>
                    <a:gs pos="77000">
                      <a:srgbClr val="002060"/>
                    </a:gs>
                    <a:gs pos="57000">
                      <a:srgbClr val="002060"/>
                    </a:gs>
                  </a:gsLst>
                  <a:lin ang="6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36" name="Равнобедренный треугольник 435">
                  <a:extLst>
                    <a:ext uri="{FF2B5EF4-FFF2-40B4-BE49-F238E27FC236}">
                      <a16:creationId xmlns:a16="http://schemas.microsoft.com/office/drawing/2014/main" id="{DE40D4B3-9C61-41FD-8791-A181A233978A}"/>
                    </a:ext>
                  </a:extLst>
                </p:cNvPr>
                <p:cNvSpPr/>
                <p:nvPr/>
              </p:nvSpPr>
              <p:spPr>
                <a:xfrm>
                  <a:off x="-7120605" y="8101851"/>
                  <a:ext cx="9575039" cy="5064446"/>
                </a:xfrm>
                <a:prstGeom prst="triangle">
                  <a:avLst/>
                </a:prstGeom>
                <a:gradFill flip="none" rotWithShape="1">
                  <a:gsLst>
                    <a:gs pos="31000">
                      <a:srgbClr val="9CBCD2"/>
                    </a:gs>
                    <a:gs pos="48000">
                      <a:srgbClr val="2A6CA8"/>
                    </a:gs>
                    <a:gs pos="60000">
                      <a:srgbClr val="002060"/>
                    </a:gs>
                  </a:gsLst>
                  <a:lin ang="6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37" name="Равнобедренный треугольник 436">
                  <a:extLst>
                    <a:ext uri="{FF2B5EF4-FFF2-40B4-BE49-F238E27FC236}">
                      <a16:creationId xmlns:a16="http://schemas.microsoft.com/office/drawing/2014/main" id="{6E3B6F1F-52F9-4F24-97FA-64912FD89877}"/>
                    </a:ext>
                  </a:extLst>
                </p:cNvPr>
                <p:cNvSpPr/>
                <p:nvPr/>
              </p:nvSpPr>
              <p:spPr>
                <a:xfrm>
                  <a:off x="-7888447" y="8050580"/>
                  <a:ext cx="9575039" cy="5097780"/>
                </a:xfrm>
                <a:prstGeom prst="triangle">
                  <a:avLst/>
                </a:prstGeom>
                <a:gradFill flip="none" rotWithShape="1">
                  <a:gsLst>
                    <a:gs pos="30000">
                      <a:srgbClr val="B7CFDF"/>
                    </a:gs>
                    <a:gs pos="44695">
                      <a:srgbClr val="00589A"/>
                    </a:gs>
                    <a:gs pos="65000">
                      <a:srgbClr val="002060"/>
                    </a:gs>
                  </a:gsLst>
                  <a:lin ang="6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423" name="Равнобедренный треугольник 422">
                <a:extLst>
                  <a:ext uri="{FF2B5EF4-FFF2-40B4-BE49-F238E27FC236}">
                    <a16:creationId xmlns:a16="http://schemas.microsoft.com/office/drawing/2014/main" id="{7866AFE5-6D88-4517-8615-DFF441F43D7E}"/>
                  </a:ext>
                </a:extLst>
              </p:cNvPr>
              <p:cNvSpPr/>
              <p:nvPr/>
            </p:nvSpPr>
            <p:spPr>
              <a:xfrm>
                <a:off x="7606514" y="-7706643"/>
                <a:ext cx="8612467" cy="4637010"/>
              </a:xfrm>
              <a:prstGeom prst="triangle">
                <a:avLst/>
              </a:prstGeom>
              <a:gradFill flip="none" rotWithShape="1">
                <a:gsLst>
                  <a:gs pos="40000">
                    <a:srgbClr val="506F9E"/>
                  </a:gs>
                  <a:gs pos="28000">
                    <a:srgbClr val="7CF0E5"/>
                  </a:gs>
                  <a:gs pos="52000">
                    <a:srgbClr val="003778"/>
                  </a:gs>
                </a:gsLst>
                <a:lin ang="3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421" name="Прямая соединительная линия 420">
              <a:extLst>
                <a:ext uri="{FF2B5EF4-FFF2-40B4-BE49-F238E27FC236}">
                  <a16:creationId xmlns:a16="http://schemas.microsoft.com/office/drawing/2014/main" id="{77630894-0850-4DC9-9DCE-A28892592D09}"/>
                </a:ext>
              </a:extLst>
            </p:cNvPr>
            <p:cNvCxnSpPr>
              <a:cxnSpLocks/>
            </p:cNvCxnSpPr>
            <p:nvPr/>
          </p:nvCxnSpPr>
          <p:spPr>
            <a:xfrm>
              <a:off x="-10651397" y="6805824"/>
              <a:ext cx="1383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361E8D9B-B8B5-418B-8C39-276FD6FD6AD4}"/>
              </a:ext>
            </a:extLst>
          </p:cNvPr>
          <p:cNvGrpSpPr/>
          <p:nvPr/>
        </p:nvGrpSpPr>
        <p:grpSpPr>
          <a:xfrm rot="10620000">
            <a:off x="5777242" y="525041"/>
            <a:ext cx="788672" cy="15253319"/>
            <a:chOff x="5411251" y="382766"/>
            <a:chExt cx="788672" cy="15253319"/>
          </a:xfrm>
        </p:grpSpPr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44DA7332-6B16-4D70-BC84-9A9AA9887F8B}"/>
                </a:ext>
              </a:extLst>
            </p:cNvPr>
            <p:cNvSpPr/>
            <p:nvPr/>
          </p:nvSpPr>
          <p:spPr>
            <a:xfrm>
              <a:off x="5411251" y="14836044"/>
              <a:ext cx="788672" cy="800041"/>
            </a:xfrm>
            <a:prstGeom prst="ellipse">
              <a:avLst/>
            </a:prstGeom>
            <a:gradFill flip="none" rotWithShape="1">
              <a:gsLst>
                <a:gs pos="42000">
                  <a:srgbClr val="F8F200"/>
                </a:gs>
                <a:gs pos="11000">
                  <a:schemeClr val="bg1">
                    <a:lumMod val="99000"/>
                  </a:schemeClr>
                </a:gs>
                <a:gs pos="65000">
                  <a:srgbClr val="FEF200">
                    <a:alpha val="94902"/>
                  </a:srgbClr>
                </a:gs>
                <a:gs pos="91000">
                  <a:srgbClr val="F2EC00">
                    <a:alpha val="26667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17" name="Полилиния: фигура 116">
              <a:extLst>
                <a:ext uri="{FF2B5EF4-FFF2-40B4-BE49-F238E27FC236}">
                  <a16:creationId xmlns:a16="http://schemas.microsoft.com/office/drawing/2014/main" id="{564ADAE2-0B60-4AA3-B124-CD30D149E082}"/>
                </a:ext>
              </a:extLst>
            </p:cNvPr>
            <p:cNvSpPr/>
            <p:nvPr/>
          </p:nvSpPr>
          <p:spPr>
            <a:xfrm rot="21071590">
              <a:off x="5793576" y="382766"/>
              <a:ext cx="368300" cy="525367"/>
            </a:xfrm>
            <a:custGeom>
              <a:avLst/>
              <a:gdLst>
                <a:gd name="connsiteX0" fmla="*/ 285807 w 795161"/>
                <a:gd name="connsiteY0" fmla="*/ 0 h 1053784"/>
                <a:gd name="connsiteX1" fmla="*/ 795161 w 795161"/>
                <a:gd name="connsiteY1" fmla="*/ 526892 h 1053784"/>
                <a:gd name="connsiteX2" fmla="*/ 285807 w 795161"/>
                <a:gd name="connsiteY2" fmla="*/ 1053784 h 1053784"/>
                <a:gd name="connsiteX3" fmla="*/ 183155 w 795161"/>
                <a:gd name="connsiteY3" fmla="*/ 1043080 h 1053784"/>
                <a:gd name="connsiteX4" fmla="*/ 179867 w 795161"/>
                <a:gd name="connsiteY4" fmla="*/ 1042024 h 1053784"/>
                <a:gd name="connsiteX5" fmla="*/ 265046 w 795161"/>
                <a:gd name="connsiteY5" fmla="*/ 1015649 h 1053784"/>
                <a:gd name="connsiteX6" fmla="*/ 562175 w 795161"/>
                <a:gd name="connsiteY6" fmla="*/ 568516 h 1053784"/>
                <a:gd name="connsiteX7" fmla="*/ 75681 w 795161"/>
                <a:gd name="connsiteY7" fmla="*/ 83248 h 1053784"/>
                <a:gd name="connsiteX8" fmla="*/ 0 w 795161"/>
                <a:gd name="connsiteY8" fmla="*/ 90858 h 1053784"/>
                <a:gd name="connsiteX9" fmla="*/ 1023 w 795161"/>
                <a:gd name="connsiteY9" fmla="*/ 89985 h 1053784"/>
                <a:gd name="connsiteX10" fmla="*/ 285807 w 795161"/>
                <a:gd name="connsiteY10" fmla="*/ 0 h 105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5161" h="1053784">
                  <a:moveTo>
                    <a:pt x="285807" y="0"/>
                  </a:moveTo>
                  <a:cubicBezTo>
                    <a:pt x="567115" y="0"/>
                    <a:pt x="795161" y="235898"/>
                    <a:pt x="795161" y="526892"/>
                  </a:cubicBezTo>
                  <a:cubicBezTo>
                    <a:pt x="795161" y="817886"/>
                    <a:pt x="567115" y="1053784"/>
                    <a:pt x="285807" y="1053784"/>
                  </a:cubicBezTo>
                  <a:cubicBezTo>
                    <a:pt x="250644" y="1053784"/>
                    <a:pt x="216312" y="1050098"/>
                    <a:pt x="183155" y="1043080"/>
                  </a:cubicBezTo>
                  <a:lnTo>
                    <a:pt x="179867" y="1042024"/>
                  </a:lnTo>
                  <a:lnTo>
                    <a:pt x="265046" y="1015649"/>
                  </a:lnTo>
                  <a:cubicBezTo>
                    <a:pt x="439656" y="941982"/>
                    <a:pt x="562175" y="769521"/>
                    <a:pt x="562175" y="568516"/>
                  </a:cubicBezTo>
                  <a:cubicBezTo>
                    <a:pt x="562175" y="300510"/>
                    <a:pt x="344364" y="83248"/>
                    <a:pt x="75681" y="83248"/>
                  </a:cubicBezTo>
                  <a:lnTo>
                    <a:pt x="0" y="90858"/>
                  </a:lnTo>
                  <a:lnTo>
                    <a:pt x="1023" y="89985"/>
                  </a:lnTo>
                  <a:cubicBezTo>
                    <a:pt x="82316" y="33173"/>
                    <a:pt x="180317" y="0"/>
                    <a:pt x="285807" y="0"/>
                  </a:cubicBezTo>
                  <a:close/>
                </a:path>
              </a:pathLst>
            </a:custGeom>
            <a:solidFill>
              <a:srgbClr val="D4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99" name="Группа 398">
            <a:extLst>
              <a:ext uri="{FF2B5EF4-FFF2-40B4-BE49-F238E27FC236}">
                <a16:creationId xmlns:a16="http://schemas.microsoft.com/office/drawing/2014/main" id="{E93BA783-ECDA-4100-A371-91263C8B224E}"/>
              </a:ext>
            </a:extLst>
          </p:cNvPr>
          <p:cNvGrpSpPr/>
          <p:nvPr/>
        </p:nvGrpSpPr>
        <p:grpSpPr>
          <a:xfrm>
            <a:off x="-7430160" y="1497397"/>
            <a:ext cx="27939504" cy="5520515"/>
            <a:chOff x="-32412357" y="1465469"/>
            <a:chExt cx="27939504" cy="5520515"/>
          </a:xfrm>
        </p:grpSpPr>
        <p:grpSp>
          <p:nvGrpSpPr>
            <p:cNvPr id="400" name="Группа 399">
              <a:extLst>
                <a:ext uri="{FF2B5EF4-FFF2-40B4-BE49-F238E27FC236}">
                  <a16:creationId xmlns:a16="http://schemas.microsoft.com/office/drawing/2014/main" id="{DE6FE40D-1C32-4BB2-B7A5-327114B5329C}"/>
                </a:ext>
              </a:extLst>
            </p:cNvPr>
            <p:cNvGrpSpPr/>
            <p:nvPr/>
          </p:nvGrpSpPr>
          <p:grpSpPr>
            <a:xfrm>
              <a:off x="-32412357" y="1465469"/>
              <a:ext cx="27939504" cy="5520515"/>
              <a:chOff x="-31129992" y="-8286948"/>
              <a:chExt cx="27939504" cy="5520515"/>
            </a:xfrm>
          </p:grpSpPr>
          <p:sp>
            <p:nvSpPr>
              <p:cNvPr id="402" name="Равнобедренный треугольник 401">
                <a:extLst>
                  <a:ext uri="{FF2B5EF4-FFF2-40B4-BE49-F238E27FC236}">
                    <a16:creationId xmlns:a16="http://schemas.microsoft.com/office/drawing/2014/main" id="{3CC21C0F-776B-4A1D-9603-35ED2B25CCF8}"/>
                  </a:ext>
                </a:extLst>
              </p:cNvPr>
              <p:cNvSpPr/>
              <p:nvPr/>
            </p:nvSpPr>
            <p:spPr>
              <a:xfrm>
                <a:off x="-16921581" y="-7898817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49000">
                    <a:srgbClr val="00938B"/>
                  </a:gs>
                  <a:gs pos="13617">
                    <a:srgbClr val="00EADF"/>
                  </a:gs>
                  <a:gs pos="77000">
                    <a:srgbClr val="077B7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3" name="Равнобедренный треугольник 402">
                <a:extLst>
                  <a:ext uri="{FF2B5EF4-FFF2-40B4-BE49-F238E27FC236}">
                    <a16:creationId xmlns:a16="http://schemas.microsoft.com/office/drawing/2014/main" id="{D500C137-48F1-45F9-AF4D-BD2EF4E00A4C}"/>
                  </a:ext>
                </a:extLst>
              </p:cNvPr>
              <p:cNvSpPr/>
              <p:nvPr/>
            </p:nvSpPr>
            <p:spPr>
              <a:xfrm>
                <a:off x="-13843007" y="-8286948"/>
                <a:ext cx="10652519" cy="5485911"/>
              </a:xfrm>
              <a:prstGeom prst="triangle">
                <a:avLst/>
              </a:prstGeom>
              <a:gradFill>
                <a:gsLst>
                  <a:gs pos="67000">
                    <a:srgbClr val="00488A"/>
                  </a:gs>
                  <a:gs pos="36000">
                    <a:srgbClr val="11B1A3"/>
                  </a:gs>
                  <a:gs pos="15000">
                    <a:srgbClr val="37E5D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04" name="Равнобедренный треугольник 403">
                <a:extLst>
                  <a:ext uri="{FF2B5EF4-FFF2-40B4-BE49-F238E27FC236}">
                    <a16:creationId xmlns:a16="http://schemas.microsoft.com/office/drawing/2014/main" id="{B851747D-F5E3-4235-A540-73460F949FDE}"/>
                  </a:ext>
                </a:extLst>
              </p:cNvPr>
              <p:cNvSpPr/>
              <p:nvPr/>
            </p:nvSpPr>
            <p:spPr>
              <a:xfrm>
                <a:off x="-12328240" y="-7160163"/>
                <a:ext cx="8811413" cy="4373995"/>
              </a:xfrm>
              <a:prstGeom prst="triangle">
                <a:avLst/>
              </a:prstGeom>
              <a:gradFill flip="none" rotWithShape="1">
                <a:gsLst>
                  <a:gs pos="40000">
                    <a:srgbClr val="16B7A7"/>
                  </a:gs>
                  <a:gs pos="20000">
                    <a:srgbClr val="34FEEB"/>
                  </a:gs>
                  <a:gs pos="68000">
                    <a:srgbClr val="407BB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05" name="Равнобедренный треугольник 404">
                <a:extLst>
                  <a:ext uri="{FF2B5EF4-FFF2-40B4-BE49-F238E27FC236}">
                    <a16:creationId xmlns:a16="http://schemas.microsoft.com/office/drawing/2014/main" id="{3EBE170A-9A93-4254-91FC-2CB11CFDAA6A}"/>
                  </a:ext>
                </a:extLst>
              </p:cNvPr>
              <p:cNvSpPr/>
              <p:nvPr/>
            </p:nvSpPr>
            <p:spPr>
              <a:xfrm>
                <a:off x="-13299788" y="-7471006"/>
                <a:ext cx="8811413" cy="4659499"/>
              </a:xfrm>
              <a:prstGeom prst="triangle">
                <a:avLst/>
              </a:prstGeom>
              <a:gradFill flip="none" rotWithShape="1">
                <a:gsLst>
                  <a:gs pos="59000">
                    <a:srgbClr val="299CAB"/>
                  </a:gs>
                  <a:gs pos="46000">
                    <a:srgbClr val="00938B"/>
                  </a:gs>
                  <a:gs pos="21000">
                    <a:srgbClr val="19C2B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06" name="Равнобедренный треугольник 405">
                <a:extLst>
                  <a:ext uri="{FF2B5EF4-FFF2-40B4-BE49-F238E27FC236}">
                    <a16:creationId xmlns:a16="http://schemas.microsoft.com/office/drawing/2014/main" id="{EC72147A-F75E-4225-9DAF-85AA357A9E3B}"/>
                  </a:ext>
                </a:extLst>
              </p:cNvPr>
              <p:cNvSpPr/>
              <p:nvPr/>
            </p:nvSpPr>
            <p:spPr>
              <a:xfrm>
                <a:off x="-15511695" y="-7864213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54000">
                    <a:srgbClr val="00706D"/>
                  </a:gs>
                  <a:gs pos="11000">
                    <a:srgbClr val="19C2B5"/>
                  </a:gs>
                  <a:gs pos="35000">
                    <a:srgbClr val="0BA79D"/>
                  </a:gs>
                </a:gsLst>
                <a:lin ang="7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07" name="Равнобедренный треугольник 406">
                <a:extLst>
                  <a:ext uri="{FF2B5EF4-FFF2-40B4-BE49-F238E27FC236}">
                    <a16:creationId xmlns:a16="http://schemas.microsoft.com/office/drawing/2014/main" id="{A4A541AF-F3E4-48D1-829C-1F3046DCFE67}"/>
                  </a:ext>
                </a:extLst>
              </p:cNvPr>
              <p:cNvSpPr/>
              <p:nvPr/>
            </p:nvSpPr>
            <p:spPr>
              <a:xfrm>
                <a:off x="-16153739" y="-7847546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74000">
                    <a:srgbClr val="007877"/>
                  </a:gs>
                  <a:gs pos="46000">
                    <a:srgbClr val="008986"/>
                  </a:gs>
                  <a:gs pos="12000">
                    <a:srgbClr val="01BFB6"/>
                  </a:gs>
                </a:gsLst>
                <a:lin ang="6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08" name="Равнобедренный треугольник 407">
                <a:extLst>
                  <a:ext uri="{FF2B5EF4-FFF2-40B4-BE49-F238E27FC236}">
                    <a16:creationId xmlns:a16="http://schemas.microsoft.com/office/drawing/2014/main" id="{D33556D0-E46C-4333-BC54-FE7625540161}"/>
                  </a:ext>
                </a:extLst>
              </p:cNvPr>
              <p:cNvSpPr/>
              <p:nvPr/>
            </p:nvSpPr>
            <p:spPr>
              <a:xfrm>
                <a:off x="-22438408" y="-6448151"/>
                <a:ext cx="6769917" cy="3647114"/>
              </a:xfrm>
              <a:prstGeom prst="triangle">
                <a:avLst/>
              </a:prstGeom>
              <a:gradFill flip="none" rotWithShape="1">
                <a:gsLst>
                  <a:gs pos="20000">
                    <a:srgbClr val="00EADF"/>
                  </a:gs>
                  <a:gs pos="47000">
                    <a:srgbClr val="15B3A4"/>
                  </a:gs>
                  <a:gs pos="75000">
                    <a:srgbClr val="00706D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09" name="Равнобедренный треугольник 408">
                <a:extLst>
                  <a:ext uri="{FF2B5EF4-FFF2-40B4-BE49-F238E27FC236}">
                    <a16:creationId xmlns:a16="http://schemas.microsoft.com/office/drawing/2014/main" id="{A57DA6E8-770C-488D-A606-536D1F5334DC}"/>
                  </a:ext>
                </a:extLst>
              </p:cNvPr>
              <p:cNvSpPr/>
              <p:nvPr/>
            </p:nvSpPr>
            <p:spPr>
              <a:xfrm>
                <a:off x="-23921645" y="-6604710"/>
                <a:ext cx="7328469" cy="3813833"/>
              </a:xfrm>
              <a:prstGeom prst="triangle">
                <a:avLst/>
              </a:prstGeom>
              <a:gradFill flip="none" rotWithShape="1">
                <a:gsLst>
                  <a:gs pos="18000">
                    <a:srgbClr val="19DDCA"/>
                  </a:gs>
                  <a:gs pos="47000">
                    <a:srgbClr val="17BAAD"/>
                  </a:gs>
                  <a:gs pos="70000">
                    <a:srgbClr val="00706D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0" name="Равнобедренный треугольник 409">
                <a:extLst>
                  <a:ext uri="{FF2B5EF4-FFF2-40B4-BE49-F238E27FC236}">
                    <a16:creationId xmlns:a16="http://schemas.microsoft.com/office/drawing/2014/main" id="{4DFBC66C-ADE6-44B9-A769-C279ED3BAC77}"/>
                  </a:ext>
                </a:extLst>
              </p:cNvPr>
              <p:cNvSpPr/>
              <p:nvPr/>
            </p:nvSpPr>
            <p:spPr>
              <a:xfrm>
                <a:off x="-20365328" y="-6939956"/>
                <a:ext cx="7868875" cy="4138919"/>
              </a:xfrm>
              <a:prstGeom prst="triangle">
                <a:avLst/>
              </a:prstGeom>
              <a:gradFill flip="none" rotWithShape="1">
                <a:gsLst>
                  <a:gs pos="43000">
                    <a:srgbClr val="16B3A8"/>
                  </a:gs>
                  <a:gs pos="73000">
                    <a:srgbClr val="00A4A0"/>
                  </a:gs>
                  <a:gs pos="19000">
                    <a:srgbClr val="25E3D5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11" name="Равнобедренный треугольник 410">
                <a:extLst>
                  <a:ext uri="{FF2B5EF4-FFF2-40B4-BE49-F238E27FC236}">
                    <a16:creationId xmlns:a16="http://schemas.microsoft.com/office/drawing/2014/main" id="{E3752A56-4212-4E99-A582-EDDA47047D3A}"/>
                  </a:ext>
                </a:extLst>
              </p:cNvPr>
              <p:cNvSpPr/>
              <p:nvPr/>
            </p:nvSpPr>
            <p:spPr>
              <a:xfrm>
                <a:off x="-19188261" y="-7443127"/>
                <a:ext cx="9056153" cy="4649710"/>
              </a:xfrm>
              <a:prstGeom prst="triangle">
                <a:avLst/>
              </a:prstGeom>
              <a:gradFill flip="none" rotWithShape="1">
                <a:gsLst>
                  <a:gs pos="64000">
                    <a:srgbClr val="099187"/>
                  </a:gs>
                  <a:gs pos="45000">
                    <a:srgbClr val="0EAFA3"/>
                  </a:gs>
                  <a:gs pos="20000">
                    <a:srgbClr val="00EADF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12" name="Равнобедренный треугольник 411">
                <a:extLst>
                  <a:ext uri="{FF2B5EF4-FFF2-40B4-BE49-F238E27FC236}">
                    <a16:creationId xmlns:a16="http://schemas.microsoft.com/office/drawing/2014/main" id="{0E48F376-4AF6-4428-B5DF-C2C60719E5B9}"/>
                  </a:ext>
                </a:extLst>
              </p:cNvPr>
              <p:cNvSpPr/>
              <p:nvPr/>
            </p:nvSpPr>
            <p:spPr>
              <a:xfrm>
                <a:off x="-25954019" y="-7438047"/>
                <a:ext cx="8612467" cy="4637010"/>
              </a:xfrm>
              <a:prstGeom prst="triangle">
                <a:avLst/>
              </a:prstGeom>
              <a:gradFill flip="none" rotWithShape="1">
                <a:gsLst>
                  <a:gs pos="21000">
                    <a:srgbClr val="6EECE3"/>
                  </a:gs>
                  <a:gs pos="60000">
                    <a:srgbClr val="14B2A4"/>
                  </a:gs>
                  <a:gs pos="79000">
                    <a:srgbClr val="008683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13" name="Равнобедренный треугольник 412">
                <a:extLst>
                  <a:ext uri="{FF2B5EF4-FFF2-40B4-BE49-F238E27FC236}">
                    <a16:creationId xmlns:a16="http://schemas.microsoft.com/office/drawing/2014/main" id="{984B0A4A-BC4B-4D97-9CFA-9B7CBAE15DE2}"/>
                  </a:ext>
                </a:extLst>
              </p:cNvPr>
              <p:cNvSpPr/>
              <p:nvPr/>
            </p:nvSpPr>
            <p:spPr>
              <a:xfrm>
                <a:off x="-28819260" y="-8286948"/>
                <a:ext cx="10652519" cy="5485911"/>
              </a:xfrm>
              <a:prstGeom prst="triangle">
                <a:avLst/>
              </a:prstGeom>
              <a:gradFill>
                <a:gsLst>
                  <a:gs pos="81000">
                    <a:srgbClr val="008E8B"/>
                  </a:gs>
                  <a:gs pos="65000">
                    <a:srgbClr val="11B1A3"/>
                  </a:gs>
                  <a:gs pos="42000">
                    <a:srgbClr val="37E5D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14" name="Равнобедренный треугольник 413">
                <a:extLst>
                  <a:ext uri="{FF2B5EF4-FFF2-40B4-BE49-F238E27FC236}">
                    <a16:creationId xmlns:a16="http://schemas.microsoft.com/office/drawing/2014/main" id="{600904ED-F896-41FA-B25C-A2A437CB14F6}"/>
                  </a:ext>
                </a:extLst>
              </p:cNvPr>
              <p:cNvSpPr/>
              <p:nvPr/>
            </p:nvSpPr>
            <p:spPr>
              <a:xfrm>
                <a:off x="-17599481" y="-7156168"/>
                <a:ext cx="8239425" cy="4358755"/>
              </a:xfrm>
              <a:prstGeom prst="triangle">
                <a:avLst/>
              </a:prstGeom>
              <a:gradFill flip="none" rotWithShape="1">
                <a:gsLst>
                  <a:gs pos="43000">
                    <a:srgbClr val="049588"/>
                  </a:gs>
                  <a:gs pos="66000">
                    <a:srgbClr val="048A7D"/>
                  </a:gs>
                  <a:gs pos="23000">
                    <a:srgbClr val="00EADF"/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15" name="Равнобедренный треугольник 414">
                <a:extLst>
                  <a:ext uri="{FF2B5EF4-FFF2-40B4-BE49-F238E27FC236}">
                    <a16:creationId xmlns:a16="http://schemas.microsoft.com/office/drawing/2014/main" id="{9912BC59-F4F0-46A9-8FB4-1716A1EB0EC3}"/>
                  </a:ext>
                </a:extLst>
              </p:cNvPr>
              <p:cNvSpPr/>
              <p:nvPr/>
            </p:nvSpPr>
            <p:spPr>
              <a:xfrm>
                <a:off x="-27304493" y="-7160163"/>
                <a:ext cx="8811413" cy="4373995"/>
              </a:xfrm>
              <a:prstGeom prst="triangle">
                <a:avLst/>
              </a:prstGeom>
              <a:gradFill flip="none" rotWithShape="1">
                <a:gsLst>
                  <a:gs pos="34000">
                    <a:srgbClr val="16B7A7"/>
                  </a:gs>
                  <a:gs pos="77000">
                    <a:srgbClr val="008E8B"/>
                  </a:gs>
                  <a:gs pos="14000">
                    <a:srgbClr val="00EADF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16" name="Равнобедренный треугольник 415">
                <a:extLst>
                  <a:ext uri="{FF2B5EF4-FFF2-40B4-BE49-F238E27FC236}">
                    <a16:creationId xmlns:a16="http://schemas.microsoft.com/office/drawing/2014/main" id="{2B9F358E-4642-4A48-9A2A-3FCF24DFD091}"/>
                  </a:ext>
                </a:extLst>
              </p:cNvPr>
              <p:cNvSpPr/>
              <p:nvPr/>
            </p:nvSpPr>
            <p:spPr>
              <a:xfrm>
                <a:off x="-28241085" y="-7472123"/>
                <a:ext cx="8811413" cy="4659499"/>
              </a:xfrm>
              <a:prstGeom prst="triangle">
                <a:avLst/>
              </a:prstGeom>
              <a:gradFill flip="none" rotWithShape="1">
                <a:gsLst>
                  <a:gs pos="51000">
                    <a:srgbClr val="02958D"/>
                  </a:gs>
                  <a:gs pos="72000">
                    <a:srgbClr val="00938B"/>
                  </a:gs>
                  <a:gs pos="25000">
                    <a:srgbClr val="1CDED0"/>
                  </a:gs>
                </a:gsLst>
                <a:lin ang="7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17" name="Равнобедренный треугольник 416">
                <a:extLst>
                  <a:ext uri="{FF2B5EF4-FFF2-40B4-BE49-F238E27FC236}">
                    <a16:creationId xmlns:a16="http://schemas.microsoft.com/office/drawing/2014/main" id="{0AC9332C-CF80-4C09-94E4-E4A73920CD53}"/>
                  </a:ext>
                </a:extLst>
              </p:cNvPr>
              <p:cNvSpPr/>
              <p:nvPr/>
            </p:nvSpPr>
            <p:spPr>
              <a:xfrm>
                <a:off x="-30487948" y="-7864213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57000">
                    <a:srgbClr val="007D7A"/>
                  </a:gs>
                  <a:gs pos="15000">
                    <a:srgbClr val="1CDED0"/>
                  </a:gs>
                  <a:gs pos="36000">
                    <a:srgbClr val="0BA79D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8" name="Равнобедренный треугольник 417">
                <a:extLst>
                  <a:ext uri="{FF2B5EF4-FFF2-40B4-BE49-F238E27FC236}">
                    <a16:creationId xmlns:a16="http://schemas.microsoft.com/office/drawing/2014/main" id="{C3293CBA-366F-415A-B891-F62E673E0E95}"/>
                  </a:ext>
                </a:extLst>
              </p:cNvPr>
              <p:cNvSpPr/>
              <p:nvPr/>
            </p:nvSpPr>
            <p:spPr>
              <a:xfrm>
                <a:off x="-31129992" y="-7847546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44000">
                    <a:srgbClr val="009E9A"/>
                  </a:gs>
                  <a:gs pos="69000">
                    <a:srgbClr val="007877"/>
                  </a:gs>
                  <a:gs pos="23000">
                    <a:srgbClr val="0DDDCE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401" name="Прямая соединительная линия 400">
              <a:extLst>
                <a:ext uri="{FF2B5EF4-FFF2-40B4-BE49-F238E27FC236}">
                  <a16:creationId xmlns:a16="http://schemas.microsoft.com/office/drawing/2014/main" id="{8D369CFB-1A4F-46BC-84EF-41791CC10CAD}"/>
                </a:ext>
              </a:extLst>
            </p:cNvPr>
            <p:cNvCxnSpPr/>
            <p:nvPr/>
          </p:nvCxnSpPr>
          <p:spPr>
            <a:xfrm>
              <a:off x="-17754600" y="64980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CEED2CB-99C5-4B3B-904B-49777352AE57}"/>
              </a:ext>
            </a:extLst>
          </p:cNvPr>
          <p:cNvGrpSpPr/>
          <p:nvPr/>
        </p:nvGrpSpPr>
        <p:grpSpPr>
          <a:xfrm>
            <a:off x="-26744933" y="1460854"/>
            <a:ext cx="25945027" cy="5548687"/>
            <a:chOff x="-29489615" y="1278335"/>
            <a:chExt cx="25945027" cy="5548687"/>
          </a:xfrm>
        </p:grpSpPr>
        <p:grpSp>
          <p:nvGrpSpPr>
            <p:cNvPr id="438" name="Группа 437">
              <a:extLst>
                <a:ext uri="{FF2B5EF4-FFF2-40B4-BE49-F238E27FC236}">
                  <a16:creationId xmlns:a16="http://schemas.microsoft.com/office/drawing/2014/main" id="{115AC167-7C10-49F9-BFB9-618CB10084B7}"/>
                </a:ext>
              </a:extLst>
            </p:cNvPr>
            <p:cNvGrpSpPr/>
            <p:nvPr/>
          </p:nvGrpSpPr>
          <p:grpSpPr>
            <a:xfrm>
              <a:off x="-29489615" y="1278335"/>
              <a:ext cx="25945027" cy="5548687"/>
              <a:chOff x="-26671667" y="1326233"/>
              <a:chExt cx="25945027" cy="5548687"/>
            </a:xfrm>
          </p:grpSpPr>
          <p:grpSp>
            <p:nvGrpSpPr>
              <p:cNvPr id="439" name="Группа 438">
                <a:extLst>
                  <a:ext uri="{FF2B5EF4-FFF2-40B4-BE49-F238E27FC236}">
                    <a16:creationId xmlns:a16="http://schemas.microsoft.com/office/drawing/2014/main" id="{E71DC135-A599-48DD-88B8-76F238CBBA88}"/>
                  </a:ext>
                </a:extLst>
              </p:cNvPr>
              <p:cNvGrpSpPr/>
              <p:nvPr/>
            </p:nvGrpSpPr>
            <p:grpSpPr>
              <a:xfrm>
                <a:off x="-26671667" y="1326233"/>
                <a:ext cx="25945027" cy="5548687"/>
                <a:chOff x="7606514" y="-8551559"/>
                <a:chExt cx="25945027" cy="5548687"/>
              </a:xfrm>
            </p:grpSpPr>
            <p:grpSp>
              <p:nvGrpSpPr>
                <p:cNvPr id="441" name="Группа 440">
                  <a:extLst>
                    <a:ext uri="{FF2B5EF4-FFF2-40B4-BE49-F238E27FC236}">
                      <a16:creationId xmlns:a16="http://schemas.microsoft.com/office/drawing/2014/main" id="{30DB22C2-145A-481A-BAD3-0C7ECB6F9A94}"/>
                    </a:ext>
                  </a:extLst>
                </p:cNvPr>
                <p:cNvGrpSpPr/>
                <p:nvPr/>
              </p:nvGrpSpPr>
              <p:grpSpPr>
                <a:xfrm>
                  <a:off x="8269143" y="-8551559"/>
                  <a:ext cx="25282398" cy="5548687"/>
                  <a:chOff x="-7888447" y="7662449"/>
                  <a:chExt cx="25282398" cy="5548687"/>
                </a:xfrm>
              </p:grpSpPr>
              <p:sp>
                <p:nvSpPr>
                  <p:cNvPr id="443" name="Равнобедренный треугольник 442">
                    <a:extLst>
                      <a:ext uri="{FF2B5EF4-FFF2-40B4-BE49-F238E27FC236}">
                        <a16:creationId xmlns:a16="http://schemas.microsoft.com/office/drawing/2014/main" id="{CE557051-E1E4-4BEF-BCEB-E609717B0709}"/>
                      </a:ext>
                    </a:extLst>
                  </p:cNvPr>
                  <p:cNvSpPr/>
                  <p:nvPr/>
                </p:nvSpPr>
                <p:spPr>
                  <a:xfrm>
                    <a:off x="1570979" y="9501246"/>
                    <a:ext cx="6769917" cy="3647114"/>
                  </a:xfrm>
                  <a:prstGeom prst="triangle">
                    <a:avLst/>
                  </a:prstGeom>
                  <a:gradFill>
                    <a:gsLst>
                      <a:gs pos="69000">
                        <a:schemeClr val="tx1"/>
                      </a:gs>
                      <a:gs pos="38000">
                        <a:srgbClr val="0040C0"/>
                      </a:gs>
                      <a:gs pos="18000">
                        <a:schemeClr val="accent1">
                          <a:lumMod val="20000"/>
                          <a:lumOff val="80000"/>
                        </a:schemeClr>
                      </a:gs>
                    </a:gsLst>
                    <a:lin ang="60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444" name="Равнобедренный треугольник 443">
                    <a:extLst>
                      <a:ext uri="{FF2B5EF4-FFF2-40B4-BE49-F238E27FC236}">
                        <a16:creationId xmlns:a16="http://schemas.microsoft.com/office/drawing/2014/main" id="{9377A080-8E91-4DC7-A3EC-5F5DA466B2F3}"/>
                      </a:ext>
                    </a:extLst>
                  </p:cNvPr>
                  <p:cNvSpPr/>
                  <p:nvPr/>
                </p:nvSpPr>
                <p:spPr>
                  <a:xfrm>
                    <a:off x="87742" y="9344687"/>
                    <a:ext cx="7328469" cy="3813833"/>
                  </a:xfrm>
                  <a:prstGeom prst="triangle">
                    <a:avLst/>
                  </a:prstGeom>
                  <a:gradFill flip="none" rotWithShape="1">
                    <a:gsLst>
                      <a:gs pos="15000">
                        <a:srgbClr val="EAEAEA"/>
                      </a:gs>
                      <a:gs pos="33000">
                        <a:schemeClr val="accent5">
                          <a:lumMod val="75000"/>
                        </a:schemeClr>
                      </a:gs>
                      <a:gs pos="55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45" name="Равнобедренный треугольник 444">
                    <a:extLst>
                      <a:ext uri="{FF2B5EF4-FFF2-40B4-BE49-F238E27FC236}">
                        <a16:creationId xmlns:a16="http://schemas.microsoft.com/office/drawing/2014/main" id="{AB3F42FB-D558-4D67-8A94-E984F239E021}"/>
                      </a:ext>
                    </a:extLst>
                  </p:cNvPr>
                  <p:cNvSpPr/>
                  <p:nvPr/>
                </p:nvSpPr>
                <p:spPr>
                  <a:xfrm>
                    <a:off x="3644059" y="9009441"/>
                    <a:ext cx="7868875" cy="4138919"/>
                  </a:xfrm>
                  <a:prstGeom prst="triangle">
                    <a:avLst/>
                  </a:prstGeom>
                  <a:gradFill flip="none" rotWithShape="1">
                    <a:gsLst>
                      <a:gs pos="14000">
                        <a:srgbClr val="DCDAE6"/>
                      </a:gs>
                      <a:gs pos="37000">
                        <a:srgbClr val="2C74E8"/>
                      </a:gs>
                      <a:gs pos="62000">
                        <a:srgbClr val="002060"/>
                      </a:gs>
                    </a:gsLst>
                    <a:lin ang="54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46" name="Равнобедренный треугольник 445">
                    <a:extLst>
                      <a:ext uri="{FF2B5EF4-FFF2-40B4-BE49-F238E27FC236}">
                        <a16:creationId xmlns:a16="http://schemas.microsoft.com/office/drawing/2014/main" id="{30741990-81E8-4C6F-8855-97E9D8442860}"/>
                      </a:ext>
                    </a:extLst>
                  </p:cNvPr>
                  <p:cNvSpPr/>
                  <p:nvPr/>
                </p:nvSpPr>
                <p:spPr>
                  <a:xfrm>
                    <a:off x="4854135" y="8541356"/>
                    <a:ext cx="9056153" cy="4649710"/>
                  </a:xfrm>
                  <a:prstGeom prst="triangle">
                    <a:avLst/>
                  </a:prstGeom>
                  <a:gradFill flip="none" rotWithShape="1">
                    <a:gsLst>
                      <a:gs pos="17000">
                        <a:schemeClr val="bg1">
                          <a:lumMod val="95000"/>
                        </a:schemeClr>
                      </a:gs>
                      <a:gs pos="38000">
                        <a:srgbClr val="76ABDC"/>
                      </a:gs>
                      <a:gs pos="57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47" name="Равнобедренный треугольник 446">
                    <a:extLst>
                      <a:ext uri="{FF2B5EF4-FFF2-40B4-BE49-F238E27FC236}">
                        <a16:creationId xmlns:a16="http://schemas.microsoft.com/office/drawing/2014/main" id="{D0E261D4-B865-4D61-8E0F-6B2AB1F7F33D}"/>
                      </a:ext>
                    </a:extLst>
                  </p:cNvPr>
                  <p:cNvSpPr/>
                  <p:nvPr/>
                </p:nvSpPr>
                <p:spPr>
                  <a:xfrm>
                    <a:off x="-1932858" y="8554989"/>
                    <a:ext cx="8612467" cy="4637010"/>
                  </a:xfrm>
                  <a:prstGeom prst="triangle">
                    <a:avLst/>
                  </a:prstGeom>
                  <a:gradFill flip="none" rotWithShape="1">
                    <a:gsLst>
                      <a:gs pos="46000">
                        <a:srgbClr val="009ED6"/>
                      </a:gs>
                      <a:gs pos="20000">
                        <a:schemeClr val="bg1">
                          <a:lumMod val="95000"/>
                        </a:schemeClr>
                      </a:gs>
                      <a:gs pos="69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48" name="Равнобедренный треугольник 447">
                    <a:extLst>
                      <a:ext uri="{FF2B5EF4-FFF2-40B4-BE49-F238E27FC236}">
                        <a16:creationId xmlns:a16="http://schemas.microsoft.com/office/drawing/2014/main" id="{A2F1E05C-D508-44F9-826E-89CC179D3C34}"/>
                      </a:ext>
                    </a:extLst>
                  </p:cNvPr>
                  <p:cNvSpPr/>
                  <p:nvPr/>
                </p:nvSpPr>
                <p:spPr>
                  <a:xfrm>
                    <a:off x="-4809873" y="7662449"/>
                    <a:ext cx="10652519" cy="5485911"/>
                  </a:xfrm>
                  <a:prstGeom prst="triangle">
                    <a:avLst/>
                  </a:prstGeom>
                  <a:gradFill>
                    <a:gsLst>
                      <a:gs pos="19000">
                        <a:srgbClr val="CDDEE9"/>
                      </a:gs>
                      <a:gs pos="42000">
                        <a:srgbClr val="3560AD"/>
                      </a:gs>
                      <a:gs pos="60000">
                        <a:srgbClr val="002060"/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49" name="Равнобедренный треугольник 448">
                    <a:extLst>
                      <a:ext uri="{FF2B5EF4-FFF2-40B4-BE49-F238E27FC236}">
                        <a16:creationId xmlns:a16="http://schemas.microsoft.com/office/drawing/2014/main" id="{EF8EED47-A509-4130-97B5-5F8894280303}"/>
                      </a:ext>
                    </a:extLst>
                  </p:cNvPr>
                  <p:cNvSpPr/>
                  <p:nvPr/>
                </p:nvSpPr>
                <p:spPr>
                  <a:xfrm>
                    <a:off x="6409661" y="8852381"/>
                    <a:ext cx="8239425" cy="4358755"/>
                  </a:xfrm>
                  <a:prstGeom prst="triangle">
                    <a:avLst/>
                  </a:prstGeom>
                  <a:gradFill flip="none" rotWithShape="1">
                    <a:gsLst>
                      <a:gs pos="39000">
                        <a:srgbClr val="0089C0"/>
                      </a:gs>
                      <a:gs pos="15000">
                        <a:srgbClr val="EEEDF3"/>
                      </a:gs>
                      <a:gs pos="57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50" name="Равнобедренный треугольник 449">
                    <a:extLst>
                      <a:ext uri="{FF2B5EF4-FFF2-40B4-BE49-F238E27FC236}">
                        <a16:creationId xmlns:a16="http://schemas.microsoft.com/office/drawing/2014/main" id="{070BF12B-366E-4014-908B-89D365D0A14A}"/>
                      </a:ext>
                    </a:extLst>
                  </p:cNvPr>
                  <p:cNvSpPr/>
                  <p:nvPr/>
                </p:nvSpPr>
                <p:spPr>
                  <a:xfrm>
                    <a:off x="7087806" y="8096771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19000">
                        <a:schemeClr val="bg1">
                          <a:lumMod val="85000"/>
                        </a:schemeClr>
                      </a:gs>
                      <a:gs pos="47000">
                        <a:srgbClr val="2A6CA8"/>
                      </a:gs>
                      <a:gs pos="61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51" name="Равнобедренный треугольник 450">
                    <a:extLst>
                      <a:ext uri="{FF2B5EF4-FFF2-40B4-BE49-F238E27FC236}">
                        <a16:creationId xmlns:a16="http://schemas.microsoft.com/office/drawing/2014/main" id="{3B8D5A38-AEB3-4FB1-AAB2-9393C30971C3}"/>
                      </a:ext>
                    </a:extLst>
                  </p:cNvPr>
                  <p:cNvSpPr/>
                  <p:nvPr/>
                </p:nvSpPr>
                <p:spPr>
                  <a:xfrm>
                    <a:off x="7818912" y="8146690"/>
                    <a:ext cx="9575039" cy="5064446"/>
                  </a:xfrm>
                  <a:prstGeom prst="triangle">
                    <a:avLst/>
                  </a:prstGeom>
                  <a:gradFill flip="none" rotWithShape="1">
                    <a:gsLst>
                      <a:gs pos="26000">
                        <a:schemeClr val="bg1">
                          <a:lumMod val="85000"/>
                        </a:schemeClr>
                      </a:gs>
                      <a:gs pos="45000">
                        <a:srgbClr val="00589A"/>
                      </a:gs>
                      <a:gs pos="68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52" name="Равнобедренный треугольник 451">
                    <a:extLst>
                      <a:ext uri="{FF2B5EF4-FFF2-40B4-BE49-F238E27FC236}">
                        <a16:creationId xmlns:a16="http://schemas.microsoft.com/office/drawing/2014/main" id="{4D9D5150-7511-4F94-84D9-94D6CFEFA3FC}"/>
                      </a:ext>
                    </a:extLst>
                  </p:cNvPr>
                  <p:cNvSpPr/>
                  <p:nvPr/>
                </p:nvSpPr>
                <p:spPr>
                  <a:xfrm>
                    <a:off x="-3372687" y="8822071"/>
                    <a:ext cx="8811413" cy="4373995"/>
                  </a:xfrm>
                  <a:prstGeom prst="triangle">
                    <a:avLst/>
                  </a:prstGeom>
                  <a:gradFill flip="none" rotWithShape="1">
                    <a:gsLst>
                      <a:gs pos="54000">
                        <a:srgbClr val="0070C0"/>
                      </a:gs>
                      <a:gs pos="28000">
                        <a:srgbClr val="C8DDF0"/>
                      </a:gs>
                      <a:gs pos="78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53" name="Равнобедренный треугольник 452">
                    <a:extLst>
                      <a:ext uri="{FF2B5EF4-FFF2-40B4-BE49-F238E27FC236}">
                        <a16:creationId xmlns:a16="http://schemas.microsoft.com/office/drawing/2014/main" id="{1B65A467-4D63-49A1-8AD6-E2DCFEC95C1F}"/>
                      </a:ext>
                    </a:extLst>
                  </p:cNvPr>
                  <p:cNvSpPr/>
                  <p:nvPr/>
                </p:nvSpPr>
                <p:spPr>
                  <a:xfrm>
                    <a:off x="-4211398" y="8531567"/>
                    <a:ext cx="8811413" cy="4659499"/>
                  </a:xfrm>
                  <a:prstGeom prst="triangle">
                    <a:avLst/>
                  </a:prstGeom>
                  <a:gradFill flip="none" rotWithShape="1">
                    <a:gsLst>
                      <a:gs pos="46000">
                        <a:schemeClr val="accent5">
                          <a:lumMod val="75000"/>
                        </a:schemeClr>
                      </a:gs>
                      <a:gs pos="20000">
                        <a:srgbClr val="CDDEE9"/>
                      </a:gs>
                      <a:gs pos="69000">
                        <a:srgbClr val="002060"/>
                      </a:gs>
                    </a:gsLst>
                    <a:lin ang="54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54" name="Равнобедренный треугольник 453">
                    <a:extLst>
                      <a:ext uri="{FF2B5EF4-FFF2-40B4-BE49-F238E27FC236}">
                        <a16:creationId xmlns:a16="http://schemas.microsoft.com/office/drawing/2014/main" id="{A96AE485-E728-4073-AF1C-88C3DA2CCDAC}"/>
                      </a:ext>
                    </a:extLst>
                  </p:cNvPr>
                  <p:cNvSpPr/>
                  <p:nvPr/>
                </p:nvSpPr>
                <p:spPr>
                  <a:xfrm>
                    <a:off x="-6478561" y="8085184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39000">
                        <a:srgbClr val="6F8DB6"/>
                      </a:gs>
                      <a:gs pos="16000">
                        <a:schemeClr val="bg1">
                          <a:lumMod val="85000"/>
                        </a:schemeClr>
                      </a:gs>
                      <a:gs pos="77000">
                        <a:srgbClr val="002060"/>
                      </a:gs>
                      <a:gs pos="57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55" name="Равнобедренный треугольник 454">
                    <a:extLst>
                      <a:ext uri="{FF2B5EF4-FFF2-40B4-BE49-F238E27FC236}">
                        <a16:creationId xmlns:a16="http://schemas.microsoft.com/office/drawing/2014/main" id="{3CD65F40-B86F-4B08-81D0-556EF2BE2E8B}"/>
                      </a:ext>
                    </a:extLst>
                  </p:cNvPr>
                  <p:cNvSpPr/>
                  <p:nvPr/>
                </p:nvSpPr>
                <p:spPr>
                  <a:xfrm>
                    <a:off x="-7120605" y="8101851"/>
                    <a:ext cx="9575039" cy="5064446"/>
                  </a:xfrm>
                  <a:prstGeom prst="triangle">
                    <a:avLst/>
                  </a:prstGeom>
                  <a:gradFill flip="none" rotWithShape="1">
                    <a:gsLst>
                      <a:gs pos="31000">
                        <a:srgbClr val="9CBCD2"/>
                      </a:gs>
                      <a:gs pos="48000">
                        <a:srgbClr val="2A6CA8"/>
                      </a:gs>
                      <a:gs pos="60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56" name="Равнобедренный треугольник 455">
                    <a:extLst>
                      <a:ext uri="{FF2B5EF4-FFF2-40B4-BE49-F238E27FC236}">
                        <a16:creationId xmlns:a16="http://schemas.microsoft.com/office/drawing/2014/main" id="{8B67472A-1495-4EA7-85FE-5A6520150FF5}"/>
                      </a:ext>
                    </a:extLst>
                  </p:cNvPr>
                  <p:cNvSpPr/>
                  <p:nvPr/>
                </p:nvSpPr>
                <p:spPr>
                  <a:xfrm>
                    <a:off x="-7888447" y="8050580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30000">
                        <a:srgbClr val="B7CFDF"/>
                      </a:gs>
                      <a:gs pos="44695">
                        <a:srgbClr val="00589A"/>
                      </a:gs>
                      <a:gs pos="65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sp>
              <p:nvSpPr>
                <p:cNvPr id="442" name="Равнобедренный треугольник 441">
                  <a:extLst>
                    <a:ext uri="{FF2B5EF4-FFF2-40B4-BE49-F238E27FC236}">
                      <a16:creationId xmlns:a16="http://schemas.microsoft.com/office/drawing/2014/main" id="{345A6003-B2E9-4AAC-BAB1-11179E56E2EA}"/>
                    </a:ext>
                  </a:extLst>
                </p:cNvPr>
                <p:cNvSpPr/>
                <p:nvPr/>
              </p:nvSpPr>
              <p:spPr>
                <a:xfrm>
                  <a:off x="7606514" y="-7706643"/>
                  <a:ext cx="8612467" cy="4637010"/>
                </a:xfrm>
                <a:prstGeom prst="triangle">
                  <a:avLst/>
                </a:prstGeom>
                <a:gradFill flip="none" rotWithShape="1">
                  <a:gsLst>
                    <a:gs pos="40000">
                      <a:srgbClr val="506F9E"/>
                    </a:gs>
                    <a:gs pos="28000">
                      <a:srgbClr val="7CF0E5"/>
                    </a:gs>
                    <a:gs pos="52000">
                      <a:srgbClr val="003778"/>
                    </a:gs>
                  </a:gsLst>
                  <a:lin ang="3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440" name="Прямая соединительная линия 439">
                <a:extLst>
                  <a:ext uri="{FF2B5EF4-FFF2-40B4-BE49-F238E27FC236}">
                    <a16:creationId xmlns:a16="http://schemas.microsoft.com/office/drawing/2014/main" id="{DB12D537-D3AE-4807-819E-491FA1DC4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0651397" y="6805824"/>
                <a:ext cx="1383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8A4C57BB-A869-4544-A1BA-F3863E72A671}"/>
                </a:ext>
              </a:extLst>
            </p:cNvPr>
            <p:cNvCxnSpPr>
              <a:cxnSpLocks/>
            </p:cNvCxnSpPr>
            <p:nvPr/>
          </p:nvCxnSpPr>
          <p:spPr>
            <a:xfrm>
              <a:off x="-22571009" y="6673201"/>
              <a:ext cx="1578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6FB8B215-C5CF-455F-A15F-144AF65BE44F}"/>
              </a:ext>
            </a:extLst>
          </p:cNvPr>
          <p:cNvGrpSpPr/>
          <p:nvPr/>
        </p:nvGrpSpPr>
        <p:grpSpPr>
          <a:xfrm>
            <a:off x="414344" y="442964"/>
            <a:ext cx="10867097" cy="2243788"/>
            <a:chOff x="46667" y="27122"/>
            <a:chExt cx="10867097" cy="2243788"/>
          </a:xfrm>
          <a:solidFill>
            <a:schemeClr val="lt1">
              <a:alpha val="0"/>
            </a:schemeClr>
          </a:solidFill>
        </p:grpSpPr>
        <p:sp>
          <p:nvSpPr>
            <p:cNvPr id="123" name="Овал 122">
              <a:extLst>
                <a:ext uri="{FF2B5EF4-FFF2-40B4-BE49-F238E27FC236}">
                  <a16:creationId xmlns:a16="http://schemas.microsoft.com/office/drawing/2014/main" id="{1F87256D-56E1-42BD-9F90-CBDC1116B3D4}"/>
                </a:ext>
              </a:extLst>
            </p:cNvPr>
            <p:cNvSpPr/>
            <p:nvPr/>
          </p:nvSpPr>
          <p:spPr>
            <a:xfrm flipH="1">
              <a:off x="4490873" y="215127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EC59AC50-6310-4764-B826-4AB3718E338C}"/>
                </a:ext>
              </a:extLst>
            </p:cNvPr>
            <p:cNvSpPr/>
            <p:nvPr/>
          </p:nvSpPr>
          <p:spPr>
            <a:xfrm flipH="1">
              <a:off x="6316141" y="2127227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Овал 124">
              <a:extLst>
                <a:ext uri="{FF2B5EF4-FFF2-40B4-BE49-F238E27FC236}">
                  <a16:creationId xmlns:a16="http://schemas.microsoft.com/office/drawing/2014/main" id="{8B0E9035-79B5-4D79-A2F2-7665DB7F5511}"/>
                </a:ext>
              </a:extLst>
            </p:cNvPr>
            <p:cNvSpPr/>
            <p:nvPr/>
          </p:nvSpPr>
          <p:spPr>
            <a:xfrm flipH="1">
              <a:off x="7019525" y="108219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1A6E04CB-3876-4AD7-A3DE-6696FD45813F}"/>
                </a:ext>
              </a:extLst>
            </p:cNvPr>
            <p:cNvSpPr/>
            <p:nvPr/>
          </p:nvSpPr>
          <p:spPr>
            <a:xfrm flipH="1">
              <a:off x="9019147" y="1353504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Овал 126">
              <a:extLst>
                <a:ext uri="{FF2B5EF4-FFF2-40B4-BE49-F238E27FC236}">
                  <a16:creationId xmlns:a16="http://schemas.microsoft.com/office/drawing/2014/main" id="{172AB162-DEB0-4282-A593-1E3162858DCE}"/>
                </a:ext>
              </a:extLst>
            </p:cNvPr>
            <p:cNvSpPr/>
            <p:nvPr/>
          </p:nvSpPr>
          <p:spPr>
            <a:xfrm flipH="1">
              <a:off x="9320598" y="116258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Овал 127">
              <a:extLst>
                <a:ext uri="{FF2B5EF4-FFF2-40B4-BE49-F238E27FC236}">
                  <a16:creationId xmlns:a16="http://schemas.microsoft.com/office/drawing/2014/main" id="{B3ECA88D-7DE2-40D9-A63F-111B8E2B765A}"/>
                </a:ext>
              </a:extLst>
            </p:cNvPr>
            <p:cNvSpPr/>
            <p:nvPr/>
          </p:nvSpPr>
          <p:spPr>
            <a:xfrm flipH="1">
              <a:off x="10717319" y="222771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BAB5F852-3F85-4BC1-9D85-9D3EA4A2D705}"/>
                </a:ext>
              </a:extLst>
            </p:cNvPr>
            <p:cNvSpPr/>
            <p:nvPr/>
          </p:nvSpPr>
          <p:spPr>
            <a:xfrm flipH="1">
              <a:off x="10576642" y="100181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6F24FD51-50FE-4369-AB2F-632D9CBB9F5E}"/>
                </a:ext>
              </a:extLst>
            </p:cNvPr>
            <p:cNvSpPr/>
            <p:nvPr/>
          </p:nvSpPr>
          <p:spPr>
            <a:xfrm flipH="1">
              <a:off x="10868044" y="26828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ACCADF91-2F26-4B2A-8AC4-7347A889B36C}"/>
                </a:ext>
              </a:extLst>
            </p:cNvPr>
            <p:cNvSpPr/>
            <p:nvPr/>
          </p:nvSpPr>
          <p:spPr>
            <a:xfrm flipH="1">
              <a:off x="5261063" y="110229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A3CDEFFA-E341-491F-8D38-A55EEED0EA7C}"/>
                </a:ext>
              </a:extLst>
            </p:cNvPr>
            <p:cNvSpPr/>
            <p:nvPr/>
          </p:nvSpPr>
          <p:spPr>
            <a:xfrm flipH="1">
              <a:off x="5100290" y="79079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408E6145-5A29-4F9C-AC7D-070AF82477EF}"/>
                </a:ext>
              </a:extLst>
            </p:cNvPr>
            <p:cNvSpPr/>
            <p:nvPr/>
          </p:nvSpPr>
          <p:spPr>
            <a:xfrm flipH="1">
              <a:off x="5954400" y="9746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Овал 133">
              <a:extLst>
                <a:ext uri="{FF2B5EF4-FFF2-40B4-BE49-F238E27FC236}">
                  <a16:creationId xmlns:a16="http://schemas.microsoft.com/office/drawing/2014/main" id="{F7BDD4D5-E2CF-4BA8-8730-8573DC562FE9}"/>
                </a:ext>
              </a:extLst>
            </p:cNvPr>
            <p:cNvSpPr/>
            <p:nvPr/>
          </p:nvSpPr>
          <p:spPr>
            <a:xfrm flipH="1">
              <a:off x="5884062" y="2712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Овал 134">
              <a:extLst>
                <a:ext uri="{FF2B5EF4-FFF2-40B4-BE49-F238E27FC236}">
                  <a16:creationId xmlns:a16="http://schemas.microsoft.com/office/drawing/2014/main" id="{8768DF62-A884-43B6-AA16-92409CA08E6C}"/>
                </a:ext>
              </a:extLst>
            </p:cNvPr>
            <p:cNvSpPr/>
            <p:nvPr/>
          </p:nvSpPr>
          <p:spPr>
            <a:xfrm flipH="1">
              <a:off x="3974875" y="138364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Овал 135">
              <a:extLst>
                <a:ext uri="{FF2B5EF4-FFF2-40B4-BE49-F238E27FC236}">
                  <a16:creationId xmlns:a16="http://schemas.microsoft.com/office/drawing/2014/main" id="{949196C0-96FD-4600-9161-DEAA019A596C}"/>
                </a:ext>
              </a:extLst>
            </p:cNvPr>
            <p:cNvSpPr/>
            <p:nvPr/>
          </p:nvSpPr>
          <p:spPr>
            <a:xfrm flipH="1">
              <a:off x="4025116" y="47218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3B84343E-6D65-4780-BB90-969610E70A14}"/>
                </a:ext>
              </a:extLst>
            </p:cNvPr>
            <p:cNvSpPr/>
            <p:nvPr/>
          </p:nvSpPr>
          <p:spPr>
            <a:xfrm flipH="1">
              <a:off x="2447526" y="52953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83D54806-1FBC-437D-91A4-B03788A6BA1C}"/>
                </a:ext>
              </a:extLst>
            </p:cNvPr>
            <p:cNvSpPr/>
            <p:nvPr/>
          </p:nvSpPr>
          <p:spPr>
            <a:xfrm flipH="1">
              <a:off x="1945108" y="98171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FA0110ED-A4C9-4C0D-A49A-3FE893FCE7C0}"/>
                </a:ext>
              </a:extLst>
            </p:cNvPr>
            <p:cNvSpPr/>
            <p:nvPr/>
          </p:nvSpPr>
          <p:spPr>
            <a:xfrm flipH="1">
              <a:off x="1412545" y="10750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664BF18C-5623-470A-9B7F-F903E2FD35EC}"/>
                </a:ext>
              </a:extLst>
            </p:cNvPr>
            <p:cNvSpPr/>
            <p:nvPr/>
          </p:nvSpPr>
          <p:spPr>
            <a:xfrm flipH="1">
              <a:off x="46667" y="53916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1" name="Группа 140">
            <a:extLst>
              <a:ext uri="{FF2B5EF4-FFF2-40B4-BE49-F238E27FC236}">
                <a16:creationId xmlns:a16="http://schemas.microsoft.com/office/drawing/2014/main" id="{0078CA9D-8B74-42B7-BBB3-D39262801256}"/>
              </a:ext>
            </a:extLst>
          </p:cNvPr>
          <p:cNvGrpSpPr/>
          <p:nvPr/>
        </p:nvGrpSpPr>
        <p:grpSpPr>
          <a:xfrm>
            <a:off x="566744" y="595364"/>
            <a:ext cx="10867097" cy="2243788"/>
            <a:chOff x="46667" y="27122"/>
            <a:chExt cx="10867097" cy="2243788"/>
          </a:xfrm>
          <a:solidFill>
            <a:schemeClr val="lt1">
              <a:alpha val="0"/>
            </a:schemeClr>
          </a:solidFill>
        </p:grpSpPr>
        <p:sp>
          <p:nvSpPr>
            <p:cNvPr id="142" name="Овал 141">
              <a:extLst>
                <a:ext uri="{FF2B5EF4-FFF2-40B4-BE49-F238E27FC236}">
                  <a16:creationId xmlns:a16="http://schemas.microsoft.com/office/drawing/2014/main" id="{BDA9FA6B-427F-480F-981D-B22F779D2580}"/>
                </a:ext>
              </a:extLst>
            </p:cNvPr>
            <p:cNvSpPr/>
            <p:nvPr/>
          </p:nvSpPr>
          <p:spPr>
            <a:xfrm flipH="1">
              <a:off x="4490873" y="215127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1E3281F8-8348-49A7-B57C-662F631365DB}"/>
                </a:ext>
              </a:extLst>
            </p:cNvPr>
            <p:cNvSpPr/>
            <p:nvPr/>
          </p:nvSpPr>
          <p:spPr>
            <a:xfrm flipH="1">
              <a:off x="6316141" y="2127227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Овал 143">
              <a:extLst>
                <a:ext uri="{FF2B5EF4-FFF2-40B4-BE49-F238E27FC236}">
                  <a16:creationId xmlns:a16="http://schemas.microsoft.com/office/drawing/2014/main" id="{1C319E93-E705-47B7-A573-58E58742A443}"/>
                </a:ext>
              </a:extLst>
            </p:cNvPr>
            <p:cNvSpPr/>
            <p:nvPr/>
          </p:nvSpPr>
          <p:spPr>
            <a:xfrm flipH="1">
              <a:off x="7019525" y="108219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834AFDA1-B748-4258-B96E-02373DCF5C0B}"/>
                </a:ext>
              </a:extLst>
            </p:cNvPr>
            <p:cNvSpPr/>
            <p:nvPr/>
          </p:nvSpPr>
          <p:spPr>
            <a:xfrm flipH="1">
              <a:off x="9019147" y="1353504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34D16138-9792-443B-B1E2-0F810A353AC6}"/>
                </a:ext>
              </a:extLst>
            </p:cNvPr>
            <p:cNvSpPr/>
            <p:nvPr/>
          </p:nvSpPr>
          <p:spPr>
            <a:xfrm flipH="1">
              <a:off x="9320598" y="116258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8158636C-797A-4AA5-9309-DB890B10885A}"/>
                </a:ext>
              </a:extLst>
            </p:cNvPr>
            <p:cNvSpPr/>
            <p:nvPr/>
          </p:nvSpPr>
          <p:spPr>
            <a:xfrm flipH="1">
              <a:off x="10717319" y="222771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Овал 147">
              <a:extLst>
                <a:ext uri="{FF2B5EF4-FFF2-40B4-BE49-F238E27FC236}">
                  <a16:creationId xmlns:a16="http://schemas.microsoft.com/office/drawing/2014/main" id="{47D94B90-D4BC-430A-8A13-277863EB1F75}"/>
                </a:ext>
              </a:extLst>
            </p:cNvPr>
            <p:cNvSpPr/>
            <p:nvPr/>
          </p:nvSpPr>
          <p:spPr>
            <a:xfrm flipH="1">
              <a:off x="10576642" y="100181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967772C7-A8D6-40FC-97E6-7C61C5085FA5}"/>
                </a:ext>
              </a:extLst>
            </p:cNvPr>
            <p:cNvSpPr/>
            <p:nvPr/>
          </p:nvSpPr>
          <p:spPr>
            <a:xfrm flipH="1">
              <a:off x="10868044" y="26828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92B09FB2-7208-4DDB-B4C5-2215A96C526C}"/>
                </a:ext>
              </a:extLst>
            </p:cNvPr>
            <p:cNvSpPr/>
            <p:nvPr/>
          </p:nvSpPr>
          <p:spPr>
            <a:xfrm flipH="1">
              <a:off x="5261063" y="110229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28D30383-7FFA-4C6D-93C1-798620519547}"/>
                </a:ext>
              </a:extLst>
            </p:cNvPr>
            <p:cNvSpPr/>
            <p:nvPr/>
          </p:nvSpPr>
          <p:spPr>
            <a:xfrm flipH="1">
              <a:off x="5100290" y="79079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54E447EF-2492-4E49-B7D3-F60D60A5478A}"/>
                </a:ext>
              </a:extLst>
            </p:cNvPr>
            <p:cNvSpPr/>
            <p:nvPr/>
          </p:nvSpPr>
          <p:spPr>
            <a:xfrm flipH="1">
              <a:off x="5954400" y="9746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5AEFA956-9B26-4BEE-BD9A-A2B69EE34CB2}"/>
                </a:ext>
              </a:extLst>
            </p:cNvPr>
            <p:cNvSpPr/>
            <p:nvPr/>
          </p:nvSpPr>
          <p:spPr>
            <a:xfrm flipH="1">
              <a:off x="5884062" y="2712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09BC0F94-C994-48E7-A2FF-FA64BD6EB3D3}"/>
                </a:ext>
              </a:extLst>
            </p:cNvPr>
            <p:cNvSpPr/>
            <p:nvPr/>
          </p:nvSpPr>
          <p:spPr>
            <a:xfrm flipH="1">
              <a:off x="3974875" y="138364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12E72558-8217-447A-8B12-0E00F65A0F03}"/>
                </a:ext>
              </a:extLst>
            </p:cNvPr>
            <p:cNvSpPr/>
            <p:nvPr/>
          </p:nvSpPr>
          <p:spPr>
            <a:xfrm flipH="1">
              <a:off x="4025116" y="47218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405C29FB-E6F5-4705-974D-CCE5187176E3}"/>
                </a:ext>
              </a:extLst>
            </p:cNvPr>
            <p:cNvSpPr/>
            <p:nvPr/>
          </p:nvSpPr>
          <p:spPr>
            <a:xfrm flipH="1">
              <a:off x="2447526" y="52953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827229D9-5DAD-4E80-86A0-457FF64EE8F0}"/>
                </a:ext>
              </a:extLst>
            </p:cNvPr>
            <p:cNvSpPr/>
            <p:nvPr/>
          </p:nvSpPr>
          <p:spPr>
            <a:xfrm flipH="1">
              <a:off x="1945108" y="98171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5521D33C-C0EC-43F1-9699-5DF1A81EBA89}"/>
                </a:ext>
              </a:extLst>
            </p:cNvPr>
            <p:cNvSpPr/>
            <p:nvPr/>
          </p:nvSpPr>
          <p:spPr>
            <a:xfrm flipH="1">
              <a:off x="1412545" y="10750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87490CD3-1C08-4830-B6F4-85311044BCD7}"/>
                </a:ext>
              </a:extLst>
            </p:cNvPr>
            <p:cNvSpPr/>
            <p:nvPr/>
          </p:nvSpPr>
          <p:spPr>
            <a:xfrm flipH="1">
              <a:off x="46667" y="53916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6" name="Группа 165">
            <a:extLst>
              <a:ext uri="{FF2B5EF4-FFF2-40B4-BE49-F238E27FC236}">
                <a16:creationId xmlns:a16="http://schemas.microsoft.com/office/drawing/2014/main" id="{A7D594F7-6AA4-44F2-97C0-5B15200F0827}"/>
              </a:ext>
            </a:extLst>
          </p:cNvPr>
          <p:cNvGrpSpPr/>
          <p:nvPr/>
        </p:nvGrpSpPr>
        <p:grpSpPr>
          <a:xfrm>
            <a:off x="680641" y="-23423806"/>
            <a:ext cx="10753200" cy="6138000"/>
            <a:chOff x="719400" y="360000"/>
            <a:chExt cx="10753200" cy="6138000"/>
          </a:xfrm>
        </p:grpSpPr>
        <p:grpSp>
          <p:nvGrpSpPr>
            <p:cNvPr id="167" name="Группа 166">
              <a:extLst>
                <a:ext uri="{FF2B5EF4-FFF2-40B4-BE49-F238E27FC236}">
                  <a16:creationId xmlns:a16="http://schemas.microsoft.com/office/drawing/2014/main" id="{2DA2BDB8-7341-48D7-BD46-98C0FC41A3D3}"/>
                </a:ext>
              </a:extLst>
            </p:cNvPr>
            <p:cNvGrpSpPr/>
            <p:nvPr/>
          </p:nvGrpSpPr>
          <p:grpSpPr>
            <a:xfrm>
              <a:off x="719400" y="360000"/>
              <a:ext cx="10753200" cy="6138000"/>
              <a:chOff x="719400" y="360000"/>
              <a:chExt cx="10753200" cy="6138000"/>
            </a:xfrm>
          </p:grpSpPr>
          <p:grpSp>
            <p:nvGrpSpPr>
              <p:cNvPr id="174" name="Группа 173">
                <a:extLst>
                  <a:ext uri="{FF2B5EF4-FFF2-40B4-BE49-F238E27FC236}">
                    <a16:creationId xmlns:a16="http://schemas.microsoft.com/office/drawing/2014/main" id="{BDE177F9-17F3-4043-9904-70409CC1EE34}"/>
                  </a:ext>
                </a:extLst>
              </p:cNvPr>
              <p:cNvGrpSpPr/>
              <p:nvPr/>
            </p:nvGrpSpPr>
            <p:grpSpPr>
              <a:xfrm>
                <a:off x="719400" y="360000"/>
                <a:ext cx="10753200" cy="6138000"/>
                <a:chOff x="719400" y="360000"/>
                <a:chExt cx="10753200" cy="6138000"/>
              </a:xfrm>
            </p:grpSpPr>
            <p:sp>
              <p:nvSpPr>
                <p:cNvPr id="176" name="Прямоугольник: скругленные углы 175">
                  <a:extLst>
                    <a:ext uri="{FF2B5EF4-FFF2-40B4-BE49-F238E27FC236}">
                      <a16:creationId xmlns:a16="http://schemas.microsoft.com/office/drawing/2014/main" id="{1624E759-33B4-4BD6-9ED7-43E53BCE3B87}"/>
                    </a:ext>
                  </a:extLst>
                </p:cNvPr>
                <p:cNvSpPr/>
                <p:nvPr/>
              </p:nvSpPr>
              <p:spPr>
                <a:xfrm>
                  <a:off x="719400" y="360000"/>
                  <a:ext cx="10753200" cy="6138000"/>
                </a:xfrm>
                <a:prstGeom prst="roundRect">
                  <a:avLst>
                    <a:gd name="adj" fmla="val 6953"/>
                  </a:avLst>
                </a:prstGeom>
                <a:solidFill>
                  <a:schemeClr val="tx1">
                    <a:alpha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8FB63A69-1398-4E6D-BB3F-8C6E99A2ABD2}"/>
                    </a:ext>
                  </a:extLst>
                </p:cNvPr>
                <p:cNvSpPr txBox="1"/>
                <p:nvPr/>
              </p:nvSpPr>
              <p:spPr>
                <a:xfrm>
                  <a:off x="1663604" y="875211"/>
                  <a:ext cx="886479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3600" dirty="0">
                      <a:solidFill>
                        <a:schemeClr val="bg1"/>
                      </a:solidFill>
                      <a:latin typeface="Comic Sans MS" panose="030F0702030302020204" pitchFamily="66" charset="0"/>
                    </a:rPr>
                    <a:t>ИСПОЛЬЗОВАННЫЕ ТЕХНОЛОГИИ</a:t>
                  </a:r>
                </a:p>
              </p:txBody>
            </p:sp>
            <p:grpSp>
              <p:nvGrpSpPr>
                <p:cNvPr id="178" name="Группа 177">
                  <a:extLst>
                    <a:ext uri="{FF2B5EF4-FFF2-40B4-BE49-F238E27FC236}">
                      <a16:creationId xmlns:a16="http://schemas.microsoft.com/office/drawing/2014/main" id="{8BE0D87A-D323-484A-8B4C-EA3D2584D75B}"/>
                    </a:ext>
                  </a:extLst>
                </p:cNvPr>
                <p:cNvGrpSpPr/>
                <p:nvPr/>
              </p:nvGrpSpPr>
              <p:grpSpPr>
                <a:xfrm>
                  <a:off x="2395347" y="2379413"/>
                  <a:ext cx="2655168" cy="609685"/>
                  <a:chOff x="2029554" y="2154186"/>
                  <a:chExt cx="2655168" cy="609685"/>
                </a:xfrm>
              </p:grpSpPr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1F1DA019-34EE-4830-9F35-1B95AABFBDB8}"/>
                      </a:ext>
                    </a:extLst>
                  </p:cNvPr>
                  <p:cNvSpPr txBox="1"/>
                  <p:nvPr/>
                </p:nvSpPr>
                <p:spPr>
                  <a:xfrm>
                    <a:off x="2591639" y="2204285"/>
                    <a:ext cx="2093083" cy="52322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>
                        <a:solidFill>
                          <a:schemeClr val="bg1"/>
                        </a:solidFill>
                        <a:latin typeface="Comic Sans MS" panose="030F0702030302020204" pitchFamily="66" charset="0"/>
                      </a:rPr>
                      <a:t>Python</a:t>
                    </a:r>
                    <a:endParaRPr lang="ru-RU" sz="2800" dirty="0">
                      <a:solidFill>
                        <a:schemeClr val="bg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pic>
                <p:nvPicPr>
                  <p:cNvPr id="187" name="Рисунок 186">
                    <a:extLst>
                      <a:ext uri="{FF2B5EF4-FFF2-40B4-BE49-F238E27FC236}">
                        <a16:creationId xmlns:a16="http://schemas.microsoft.com/office/drawing/2014/main" id="{7D1A0D5C-D0ED-4BD3-B6E2-217F0F8FA1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29554" y="2154186"/>
                    <a:ext cx="609685" cy="60968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978447E1-8CAB-47BB-BC0E-A02C0EF4ED85}"/>
                    </a:ext>
                  </a:extLst>
                </p:cNvPr>
                <p:cNvSpPr txBox="1"/>
                <p:nvPr/>
              </p:nvSpPr>
              <p:spPr>
                <a:xfrm>
                  <a:off x="3304173" y="3373462"/>
                  <a:ext cx="1880594" cy="954107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i="0" dirty="0">
                      <a:solidFill>
                        <a:schemeClr val="bg1"/>
                      </a:solidFill>
                      <a:effectLst/>
                      <a:latin typeface="Inter"/>
                    </a:rPr>
                    <a:t>PostgreSQL</a:t>
                  </a:r>
                </a:p>
                <a:p>
                  <a:pPr algn="ctr"/>
                  <a:endParaRPr lang="ru-RU" sz="2800" dirty="0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  <p:grpSp>
              <p:nvGrpSpPr>
                <p:cNvPr id="180" name="Группа 179">
                  <a:extLst>
                    <a:ext uri="{FF2B5EF4-FFF2-40B4-BE49-F238E27FC236}">
                      <a16:creationId xmlns:a16="http://schemas.microsoft.com/office/drawing/2014/main" id="{A41625BE-63D9-40DD-9972-D931A323A904}"/>
                    </a:ext>
                  </a:extLst>
                </p:cNvPr>
                <p:cNvGrpSpPr/>
                <p:nvPr/>
              </p:nvGrpSpPr>
              <p:grpSpPr>
                <a:xfrm>
                  <a:off x="6825249" y="2364821"/>
                  <a:ext cx="3384556" cy="609685"/>
                  <a:chOff x="6462617" y="2111643"/>
                  <a:chExt cx="3384556" cy="609685"/>
                </a:xfrm>
              </p:grpSpPr>
              <p:pic>
                <p:nvPicPr>
                  <p:cNvPr id="184" name="Рисунок 183">
                    <a:extLst>
                      <a:ext uri="{FF2B5EF4-FFF2-40B4-BE49-F238E27FC236}">
                        <a16:creationId xmlns:a16="http://schemas.microsoft.com/office/drawing/2014/main" id="{B9051FF5-2ECD-40A7-8FA6-B3DCB7688F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62617" y="2111643"/>
                    <a:ext cx="609685" cy="609685"/>
                  </a:xfrm>
                  <a:prstGeom prst="rect">
                    <a:avLst/>
                  </a:prstGeom>
                </p:spPr>
              </p:pic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870839F1-A135-4BA9-BDAD-703CC20CB9FA}"/>
                      </a:ext>
                    </a:extLst>
                  </p:cNvPr>
                  <p:cNvSpPr txBox="1"/>
                  <p:nvPr/>
                </p:nvSpPr>
                <p:spPr>
                  <a:xfrm>
                    <a:off x="6834860" y="2176998"/>
                    <a:ext cx="3012313" cy="52322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>
                        <a:solidFill>
                          <a:schemeClr val="bg1"/>
                        </a:solidFill>
                        <a:latin typeface="Comic Sans MS" panose="030F0702030302020204" pitchFamily="66" charset="0"/>
                      </a:rPr>
                      <a:t>HTML/CSS</a:t>
                    </a:r>
                    <a:endParaRPr lang="ru-RU" sz="2800" dirty="0">
                      <a:solidFill>
                        <a:schemeClr val="bg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</p:grpSp>
            <p:grpSp>
              <p:nvGrpSpPr>
                <p:cNvPr id="181" name="Группа 180">
                  <a:extLst>
                    <a:ext uri="{FF2B5EF4-FFF2-40B4-BE49-F238E27FC236}">
                      <a16:creationId xmlns:a16="http://schemas.microsoft.com/office/drawing/2014/main" id="{1F7A2B12-4450-4C1A-95A9-6FE71C250E35}"/>
                    </a:ext>
                  </a:extLst>
                </p:cNvPr>
                <p:cNvGrpSpPr/>
                <p:nvPr/>
              </p:nvGrpSpPr>
              <p:grpSpPr>
                <a:xfrm>
                  <a:off x="6873864" y="4251080"/>
                  <a:ext cx="2832625" cy="609685"/>
                  <a:chOff x="2085685" y="3845309"/>
                  <a:chExt cx="2832625" cy="609685"/>
                </a:xfrm>
              </p:grpSpPr>
              <p:pic>
                <p:nvPicPr>
                  <p:cNvPr id="182" name="Рисунок 181">
                    <a:extLst>
                      <a:ext uri="{FF2B5EF4-FFF2-40B4-BE49-F238E27FC236}">
                        <a16:creationId xmlns:a16="http://schemas.microsoft.com/office/drawing/2014/main" id="{75AD82EE-5718-45E3-B299-87CD598BCD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85685" y="3845309"/>
                    <a:ext cx="609685" cy="609685"/>
                  </a:xfrm>
                  <a:prstGeom prst="rect">
                    <a:avLst/>
                  </a:prstGeom>
                </p:spPr>
              </p:pic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8173A536-6404-46C1-B47D-FCFDB25B2CFC}"/>
                      </a:ext>
                    </a:extLst>
                  </p:cNvPr>
                  <p:cNvSpPr txBox="1"/>
                  <p:nvPr/>
                </p:nvSpPr>
                <p:spPr>
                  <a:xfrm>
                    <a:off x="2646009" y="3894508"/>
                    <a:ext cx="2272301" cy="52322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>
                        <a:solidFill>
                          <a:schemeClr val="bg1"/>
                        </a:solidFill>
                        <a:latin typeface="Comic Sans MS" panose="030F0702030302020204" pitchFamily="66" charset="0"/>
                      </a:rPr>
                      <a:t>Bootstrap</a:t>
                    </a:r>
                    <a:endParaRPr lang="ru-RU" sz="2800" dirty="0">
                      <a:solidFill>
                        <a:schemeClr val="bg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  <p:pic>
            <p:nvPicPr>
              <p:cNvPr id="175" name="Рисунок 174">
                <a:extLst>
                  <a:ext uri="{FF2B5EF4-FFF2-40B4-BE49-F238E27FC236}">
                    <a16:creationId xmlns:a16="http://schemas.microsoft.com/office/drawing/2014/main" id="{A45B2AC1-44FD-41C5-9DB7-0F3EC5EE3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1961" y="3313528"/>
                <a:ext cx="639176" cy="639176"/>
              </a:xfrm>
              <a:prstGeom prst="rect">
                <a:avLst/>
              </a:prstGeom>
            </p:spPr>
          </p:pic>
        </p:grpSp>
        <p:grpSp>
          <p:nvGrpSpPr>
            <p:cNvPr id="168" name="Группа 167">
              <a:extLst>
                <a:ext uri="{FF2B5EF4-FFF2-40B4-BE49-F238E27FC236}">
                  <a16:creationId xmlns:a16="http://schemas.microsoft.com/office/drawing/2014/main" id="{E372A09F-08D9-4231-8D66-72F3FFF3EA9A}"/>
                </a:ext>
              </a:extLst>
            </p:cNvPr>
            <p:cNvGrpSpPr/>
            <p:nvPr/>
          </p:nvGrpSpPr>
          <p:grpSpPr>
            <a:xfrm>
              <a:off x="2399747" y="4262043"/>
              <a:ext cx="2777056" cy="988355"/>
              <a:chOff x="2399747" y="4262043"/>
              <a:chExt cx="2777056" cy="988355"/>
            </a:xfrm>
          </p:grpSpPr>
          <p:pic>
            <p:nvPicPr>
              <p:cNvPr id="172" name="Рисунок 171">
                <a:extLst>
                  <a:ext uri="{FF2B5EF4-FFF2-40B4-BE49-F238E27FC236}">
                    <a16:creationId xmlns:a16="http://schemas.microsoft.com/office/drawing/2014/main" id="{6D21BA46-5497-4D2D-90AF-B44100704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99747" y="4262043"/>
                <a:ext cx="635622" cy="635622"/>
              </a:xfrm>
              <a:prstGeom prst="rect">
                <a:avLst/>
              </a:prstGeom>
            </p:spPr>
          </p:pic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635FF38-7961-4CBB-9D4A-F184C4A673E3}"/>
                  </a:ext>
                </a:extLst>
              </p:cNvPr>
              <p:cNvSpPr txBox="1"/>
              <p:nvPr/>
            </p:nvSpPr>
            <p:spPr>
              <a:xfrm>
                <a:off x="3296209" y="4296291"/>
                <a:ext cx="1880594" cy="95410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0" dirty="0">
                    <a:solidFill>
                      <a:schemeClr val="bg1"/>
                    </a:solidFill>
                    <a:effectLst/>
                    <a:latin typeface="Inter"/>
                  </a:rPr>
                  <a:t>JavaScript</a:t>
                </a:r>
              </a:p>
              <a:p>
                <a:pPr algn="ctr"/>
                <a:endParaRPr lang="ru-RU" sz="28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169" name="Группа 168">
              <a:extLst>
                <a:ext uri="{FF2B5EF4-FFF2-40B4-BE49-F238E27FC236}">
                  <a16:creationId xmlns:a16="http://schemas.microsoft.com/office/drawing/2014/main" id="{B6BFF244-3F82-4401-A8F1-A4E0FD9439D9}"/>
                </a:ext>
              </a:extLst>
            </p:cNvPr>
            <p:cNvGrpSpPr/>
            <p:nvPr/>
          </p:nvGrpSpPr>
          <p:grpSpPr>
            <a:xfrm>
              <a:off x="6887304" y="3094898"/>
              <a:ext cx="2047454" cy="638510"/>
              <a:chOff x="6887304" y="3094898"/>
              <a:chExt cx="2047454" cy="638510"/>
            </a:xfrm>
          </p:grpSpPr>
          <p:pic>
            <p:nvPicPr>
              <p:cNvPr id="170" name="Рисунок 169">
                <a:extLst>
                  <a:ext uri="{FF2B5EF4-FFF2-40B4-BE49-F238E27FC236}">
                    <a16:creationId xmlns:a16="http://schemas.microsoft.com/office/drawing/2014/main" id="{F7651E83-B4B6-4AED-9FB2-BC6693692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887304" y="3094898"/>
                <a:ext cx="606249" cy="606249"/>
              </a:xfrm>
              <a:prstGeom prst="rect">
                <a:avLst/>
              </a:prstGeom>
            </p:spPr>
          </p:pic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C319724-A5A4-4A03-9FE1-1076AAE7A8AC}"/>
                  </a:ext>
                </a:extLst>
              </p:cNvPr>
              <p:cNvSpPr txBox="1"/>
              <p:nvPr/>
            </p:nvSpPr>
            <p:spPr>
              <a:xfrm>
                <a:off x="7433838" y="3210188"/>
                <a:ext cx="1500920" cy="52322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Flask</a:t>
                </a:r>
                <a:endParaRPr lang="ru-RU" sz="28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sp>
        <p:nvSpPr>
          <p:cNvPr id="210" name="Прямоугольник: скругленные углы 209">
            <a:extLst>
              <a:ext uri="{FF2B5EF4-FFF2-40B4-BE49-F238E27FC236}">
                <a16:creationId xmlns:a16="http://schemas.microsoft.com/office/drawing/2014/main" id="{F7822DA0-D1B2-44CC-8E8C-965AF3917E8E}"/>
              </a:ext>
            </a:extLst>
          </p:cNvPr>
          <p:cNvSpPr/>
          <p:nvPr/>
        </p:nvSpPr>
        <p:spPr>
          <a:xfrm>
            <a:off x="10359732" y="1206500"/>
            <a:ext cx="1313529" cy="4445000"/>
          </a:xfrm>
          <a:prstGeom prst="roundRect">
            <a:avLst>
              <a:gd name="adj" fmla="val 6953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Прямоугольник: скругленные углы 210">
            <a:extLst>
              <a:ext uri="{FF2B5EF4-FFF2-40B4-BE49-F238E27FC236}">
                <a16:creationId xmlns:a16="http://schemas.microsoft.com/office/drawing/2014/main" id="{95FBB9EC-FE41-479A-A6C8-E9AEF874C592}"/>
              </a:ext>
            </a:extLst>
          </p:cNvPr>
          <p:cNvSpPr/>
          <p:nvPr/>
        </p:nvSpPr>
        <p:spPr>
          <a:xfrm>
            <a:off x="8771467" y="790796"/>
            <a:ext cx="1313529" cy="5276408"/>
          </a:xfrm>
          <a:prstGeom prst="roundRect">
            <a:avLst>
              <a:gd name="adj" fmla="val 6953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F330504-F764-4190-A82D-6F432D208856}"/>
              </a:ext>
            </a:extLst>
          </p:cNvPr>
          <p:cNvSpPr txBox="1"/>
          <p:nvPr/>
        </p:nvSpPr>
        <p:spPr>
          <a:xfrm>
            <a:off x="9180124" y="843677"/>
            <a:ext cx="496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rush Script MT" panose="03060802040406070304" pitchFamily="66" charset="0"/>
              </a:rPr>
              <a:t>SCREEN</a:t>
            </a:r>
          </a:p>
          <a:p>
            <a:r>
              <a:rPr lang="en-US" sz="3000" dirty="0">
                <a:solidFill>
                  <a:schemeClr val="bg1"/>
                </a:solidFill>
                <a:latin typeface="Brush Script MT" panose="03060802040406070304" pitchFamily="66" charset="0"/>
              </a:rPr>
              <a:t> CAST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213" name="Прямоугольник: скругленные углы 212">
            <a:extLst>
              <a:ext uri="{FF2B5EF4-FFF2-40B4-BE49-F238E27FC236}">
                <a16:creationId xmlns:a16="http://schemas.microsoft.com/office/drawing/2014/main" id="{F2C838FF-F783-41E4-95FB-C6C9B9E41C1D}"/>
              </a:ext>
            </a:extLst>
          </p:cNvPr>
          <p:cNvSpPr/>
          <p:nvPr/>
        </p:nvSpPr>
        <p:spPr>
          <a:xfrm>
            <a:off x="524705" y="1206500"/>
            <a:ext cx="7920000" cy="4445000"/>
          </a:xfrm>
          <a:prstGeom prst="roundRect">
            <a:avLst>
              <a:gd name="adj" fmla="val 6953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244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525252"/>
            </a:gs>
            <a:gs pos="18000">
              <a:srgbClr val="61698D"/>
            </a:gs>
            <a:gs pos="35000">
              <a:srgbClr val="C5A447"/>
            </a:gs>
            <a:gs pos="58000">
              <a:srgbClr val="8BB3A1"/>
            </a:gs>
            <a:gs pos="85000">
              <a:srgbClr val="42CDBB"/>
            </a:gs>
            <a:gs pos="72000">
              <a:srgbClr val="48CBB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Группа 330">
            <a:extLst>
              <a:ext uri="{FF2B5EF4-FFF2-40B4-BE49-F238E27FC236}">
                <a16:creationId xmlns:a16="http://schemas.microsoft.com/office/drawing/2014/main" id="{F1996489-E6DA-4506-BFF6-693FCFD774DF}"/>
              </a:ext>
            </a:extLst>
          </p:cNvPr>
          <p:cNvGrpSpPr/>
          <p:nvPr/>
        </p:nvGrpSpPr>
        <p:grpSpPr>
          <a:xfrm>
            <a:off x="11579537" y="1578427"/>
            <a:ext cx="27939504" cy="5520515"/>
            <a:chOff x="-32412357" y="1465469"/>
            <a:chExt cx="27939504" cy="5520515"/>
          </a:xfrm>
        </p:grpSpPr>
        <p:grpSp>
          <p:nvGrpSpPr>
            <p:cNvPr id="332" name="Группа 331">
              <a:extLst>
                <a:ext uri="{FF2B5EF4-FFF2-40B4-BE49-F238E27FC236}">
                  <a16:creationId xmlns:a16="http://schemas.microsoft.com/office/drawing/2014/main" id="{5B50D0A3-9007-4018-A779-CD2D8D392974}"/>
                </a:ext>
              </a:extLst>
            </p:cNvPr>
            <p:cNvGrpSpPr/>
            <p:nvPr/>
          </p:nvGrpSpPr>
          <p:grpSpPr>
            <a:xfrm>
              <a:off x="-32412357" y="1465469"/>
              <a:ext cx="27939504" cy="5520515"/>
              <a:chOff x="-31129992" y="-8286948"/>
              <a:chExt cx="27939504" cy="5520515"/>
            </a:xfrm>
          </p:grpSpPr>
          <p:sp>
            <p:nvSpPr>
              <p:cNvPr id="334" name="Равнобедренный треугольник 333">
                <a:extLst>
                  <a:ext uri="{FF2B5EF4-FFF2-40B4-BE49-F238E27FC236}">
                    <a16:creationId xmlns:a16="http://schemas.microsoft.com/office/drawing/2014/main" id="{95CBABE0-0171-4915-912F-B1ED16EBE1C3}"/>
                  </a:ext>
                </a:extLst>
              </p:cNvPr>
              <p:cNvSpPr/>
              <p:nvPr/>
            </p:nvSpPr>
            <p:spPr>
              <a:xfrm>
                <a:off x="-16921581" y="-7898817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49000">
                    <a:srgbClr val="00938B"/>
                  </a:gs>
                  <a:gs pos="13617">
                    <a:srgbClr val="00EADF"/>
                  </a:gs>
                  <a:gs pos="77000">
                    <a:srgbClr val="077B7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5" name="Равнобедренный треугольник 334">
                <a:extLst>
                  <a:ext uri="{FF2B5EF4-FFF2-40B4-BE49-F238E27FC236}">
                    <a16:creationId xmlns:a16="http://schemas.microsoft.com/office/drawing/2014/main" id="{CA08DC25-C5B5-4EE8-9174-E9EC316A6B53}"/>
                  </a:ext>
                </a:extLst>
              </p:cNvPr>
              <p:cNvSpPr/>
              <p:nvPr/>
            </p:nvSpPr>
            <p:spPr>
              <a:xfrm>
                <a:off x="-13843007" y="-8286948"/>
                <a:ext cx="10652519" cy="5485911"/>
              </a:xfrm>
              <a:prstGeom prst="triangle">
                <a:avLst/>
              </a:prstGeom>
              <a:gradFill>
                <a:gsLst>
                  <a:gs pos="67000">
                    <a:srgbClr val="00488A"/>
                  </a:gs>
                  <a:gs pos="36000">
                    <a:srgbClr val="11B1A3"/>
                  </a:gs>
                  <a:gs pos="15000">
                    <a:srgbClr val="37E5D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36" name="Равнобедренный треугольник 335">
                <a:extLst>
                  <a:ext uri="{FF2B5EF4-FFF2-40B4-BE49-F238E27FC236}">
                    <a16:creationId xmlns:a16="http://schemas.microsoft.com/office/drawing/2014/main" id="{9B962FED-CBF2-4074-BBC8-9F6258385E84}"/>
                  </a:ext>
                </a:extLst>
              </p:cNvPr>
              <p:cNvSpPr/>
              <p:nvPr/>
            </p:nvSpPr>
            <p:spPr>
              <a:xfrm>
                <a:off x="-12328240" y="-7160163"/>
                <a:ext cx="8811413" cy="4373995"/>
              </a:xfrm>
              <a:prstGeom prst="triangle">
                <a:avLst/>
              </a:prstGeom>
              <a:gradFill flip="none" rotWithShape="1">
                <a:gsLst>
                  <a:gs pos="40000">
                    <a:srgbClr val="16B7A7"/>
                  </a:gs>
                  <a:gs pos="20000">
                    <a:srgbClr val="34FEEB"/>
                  </a:gs>
                  <a:gs pos="68000">
                    <a:srgbClr val="407BB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37" name="Равнобедренный треугольник 336">
                <a:extLst>
                  <a:ext uri="{FF2B5EF4-FFF2-40B4-BE49-F238E27FC236}">
                    <a16:creationId xmlns:a16="http://schemas.microsoft.com/office/drawing/2014/main" id="{2A5593FF-A8AC-4E69-9E82-E77CF2C7B8AD}"/>
                  </a:ext>
                </a:extLst>
              </p:cNvPr>
              <p:cNvSpPr/>
              <p:nvPr/>
            </p:nvSpPr>
            <p:spPr>
              <a:xfrm>
                <a:off x="-13299788" y="-7471006"/>
                <a:ext cx="8811413" cy="4659499"/>
              </a:xfrm>
              <a:prstGeom prst="triangle">
                <a:avLst/>
              </a:prstGeom>
              <a:gradFill flip="none" rotWithShape="1">
                <a:gsLst>
                  <a:gs pos="59000">
                    <a:srgbClr val="299CAB"/>
                  </a:gs>
                  <a:gs pos="46000">
                    <a:srgbClr val="00938B"/>
                  </a:gs>
                  <a:gs pos="21000">
                    <a:srgbClr val="19C2B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38" name="Равнобедренный треугольник 337">
                <a:extLst>
                  <a:ext uri="{FF2B5EF4-FFF2-40B4-BE49-F238E27FC236}">
                    <a16:creationId xmlns:a16="http://schemas.microsoft.com/office/drawing/2014/main" id="{75630DF5-98AC-4BA0-8844-EAEA13C4A3A9}"/>
                  </a:ext>
                </a:extLst>
              </p:cNvPr>
              <p:cNvSpPr/>
              <p:nvPr/>
            </p:nvSpPr>
            <p:spPr>
              <a:xfrm>
                <a:off x="-15511695" y="-7864213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54000">
                    <a:srgbClr val="00706D"/>
                  </a:gs>
                  <a:gs pos="11000">
                    <a:srgbClr val="19C2B5"/>
                  </a:gs>
                  <a:gs pos="35000">
                    <a:srgbClr val="0BA79D"/>
                  </a:gs>
                </a:gsLst>
                <a:lin ang="7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39" name="Равнобедренный треугольник 338">
                <a:extLst>
                  <a:ext uri="{FF2B5EF4-FFF2-40B4-BE49-F238E27FC236}">
                    <a16:creationId xmlns:a16="http://schemas.microsoft.com/office/drawing/2014/main" id="{C9D1344D-A564-49FB-A9B8-315A93B763C9}"/>
                  </a:ext>
                </a:extLst>
              </p:cNvPr>
              <p:cNvSpPr/>
              <p:nvPr/>
            </p:nvSpPr>
            <p:spPr>
              <a:xfrm>
                <a:off x="-16153739" y="-7847546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74000">
                    <a:srgbClr val="007877"/>
                  </a:gs>
                  <a:gs pos="46000">
                    <a:srgbClr val="008986"/>
                  </a:gs>
                  <a:gs pos="12000">
                    <a:srgbClr val="01BFB6"/>
                  </a:gs>
                </a:gsLst>
                <a:lin ang="6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0" name="Равнобедренный треугольник 339">
                <a:extLst>
                  <a:ext uri="{FF2B5EF4-FFF2-40B4-BE49-F238E27FC236}">
                    <a16:creationId xmlns:a16="http://schemas.microsoft.com/office/drawing/2014/main" id="{A1790FEE-F865-4F92-A10D-C51F1BD70775}"/>
                  </a:ext>
                </a:extLst>
              </p:cNvPr>
              <p:cNvSpPr/>
              <p:nvPr/>
            </p:nvSpPr>
            <p:spPr>
              <a:xfrm>
                <a:off x="-22438408" y="-6448151"/>
                <a:ext cx="6769917" cy="3647114"/>
              </a:xfrm>
              <a:prstGeom prst="triangle">
                <a:avLst/>
              </a:prstGeom>
              <a:gradFill flip="none" rotWithShape="1">
                <a:gsLst>
                  <a:gs pos="20000">
                    <a:srgbClr val="00EADF"/>
                  </a:gs>
                  <a:gs pos="47000">
                    <a:srgbClr val="15B3A4"/>
                  </a:gs>
                  <a:gs pos="75000">
                    <a:srgbClr val="00706D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1" name="Равнобедренный треугольник 340">
                <a:extLst>
                  <a:ext uri="{FF2B5EF4-FFF2-40B4-BE49-F238E27FC236}">
                    <a16:creationId xmlns:a16="http://schemas.microsoft.com/office/drawing/2014/main" id="{5A66ACD9-CD84-4035-BC4A-D5B813FD4B26}"/>
                  </a:ext>
                </a:extLst>
              </p:cNvPr>
              <p:cNvSpPr/>
              <p:nvPr/>
            </p:nvSpPr>
            <p:spPr>
              <a:xfrm>
                <a:off x="-23921645" y="-6604710"/>
                <a:ext cx="7328469" cy="3813833"/>
              </a:xfrm>
              <a:prstGeom prst="triangle">
                <a:avLst/>
              </a:prstGeom>
              <a:gradFill flip="none" rotWithShape="1">
                <a:gsLst>
                  <a:gs pos="18000">
                    <a:srgbClr val="19DDCA"/>
                  </a:gs>
                  <a:gs pos="47000">
                    <a:srgbClr val="17BAAD"/>
                  </a:gs>
                  <a:gs pos="70000">
                    <a:srgbClr val="00706D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2" name="Равнобедренный треугольник 341">
                <a:extLst>
                  <a:ext uri="{FF2B5EF4-FFF2-40B4-BE49-F238E27FC236}">
                    <a16:creationId xmlns:a16="http://schemas.microsoft.com/office/drawing/2014/main" id="{58DE9894-B2A6-4EBC-9B62-3D14FFA45843}"/>
                  </a:ext>
                </a:extLst>
              </p:cNvPr>
              <p:cNvSpPr/>
              <p:nvPr/>
            </p:nvSpPr>
            <p:spPr>
              <a:xfrm>
                <a:off x="-20365328" y="-6939956"/>
                <a:ext cx="7868875" cy="4138919"/>
              </a:xfrm>
              <a:prstGeom prst="triangle">
                <a:avLst/>
              </a:prstGeom>
              <a:gradFill flip="none" rotWithShape="1">
                <a:gsLst>
                  <a:gs pos="43000">
                    <a:srgbClr val="16B3A8"/>
                  </a:gs>
                  <a:gs pos="73000">
                    <a:srgbClr val="00A4A0"/>
                  </a:gs>
                  <a:gs pos="19000">
                    <a:srgbClr val="25E3D5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3" name="Равнобедренный треугольник 342">
                <a:extLst>
                  <a:ext uri="{FF2B5EF4-FFF2-40B4-BE49-F238E27FC236}">
                    <a16:creationId xmlns:a16="http://schemas.microsoft.com/office/drawing/2014/main" id="{9A4036A1-2192-4DFA-A61A-1D2F7AF40CA5}"/>
                  </a:ext>
                </a:extLst>
              </p:cNvPr>
              <p:cNvSpPr/>
              <p:nvPr/>
            </p:nvSpPr>
            <p:spPr>
              <a:xfrm>
                <a:off x="-19188261" y="-7443127"/>
                <a:ext cx="9056153" cy="4649710"/>
              </a:xfrm>
              <a:prstGeom prst="triangle">
                <a:avLst/>
              </a:prstGeom>
              <a:gradFill flip="none" rotWithShape="1">
                <a:gsLst>
                  <a:gs pos="64000">
                    <a:srgbClr val="099187"/>
                  </a:gs>
                  <a:gs pos="45000">
                    <a:srgbClr val="0EAFA3"/>
                  </a:gs>
                  <a:gs pos="20000">
                    <a:srgbClr val="00EADF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4" name="Равнобедренный треугольник 343">
                <a:extLst>
                  <a:ext uri="{FF2B5EF4-FFF2-40B4-BE49-F238E27FC236}">
                    <a16:creationId xmlns:a16="http://schemas.microsoft.com/office/drawing/2014/main" id="{F2D069A9-016D-40CB-B8C1-21B2C48B3D86}"/>
                  </a:ext>
                </a:extLst>
              </p:cNvPr>
              <p:cNvSpPr/>
              <p:nvPr/>
            </p:nvSpPr>
            <p:spPr>
              <a:xfrm>
                <a:off x="-25954019" y="-7438047"/>
                <a:ext cx="8612467" cy="4637010"/>
              </a:xfrm>
              <a:prstGeom prst="triangle">
                <a:avLst/>
              </a:prstGeom>
              <a:gradFill flip="none" rotWithShape="1">
                <a:gsLst>
                  <a:gs pos="21000">
                    <a:srgbClr val="6EECE3"/>
                  </a:gs>
                  <a:gs pos="60000">
                    <a:srgbClr val="14B2A4"/>
                  </a:gs>
                  <a:gs pos="79000">
                    <a:srgbClr val="008683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5" name="Равнобедренный треугольник 344">
                <a:extLst>
                  <a:ext uri="{FF2B5EF4-FFF2-40B4-BE49-F238E27FC236}">
                    <a16:creationId xmlns:a16="http://schemas.microsoft.com/office/drawing/2014/main" id="{5DDA01DD-A584-418E-BA23-CC57135153D4}"/>
                  </a:ext>
                </a:extLst>
              </p:cNvPr>
              <p:cNvSpPr/>
              <p:nvPr/>
            </p:nvSpPr>
            <p:spPr>
              <a:xfrm>
                <a:off x="-28819260" y="-8286948"/>
                <a:ext cx="10652519" cy="5485911"/>
              </a:xfrm>
              <a:prstGeom prst="triangle">
                <a:avLst/>
              </a:prstGeom>
              <a:gradFill>
                <a:gsLst>
                  <a:gs pos="81000">
                    <a:srgbClr val="008E8B"/>
                  </a:gs>
                  <a:gs pos="65000">
                    <a:srgbClr val="11B1A3"/>
                  </a:gs>
                  <a:gs pos="42000">
                    <a:srgbClr val="37E5D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6" name="Равнобедренный треугольник 345">
                <a:extLst>
                  <a:ext uri="{FF2B5EF4-FFF2-40B4-BE49-F238E27FC236}">
                    <a16:creationId xmlns:a16="http://schemas.microsoft.com/office/drawing/2014/main" id="{C372E051-0302-4532-A305-0EE312829B0A}"/>
                  </a:ext>
                </a:extLst>
              </p:cNvPr>
              <p:cNvSpPr/>
              <p:nvPr/>
            </p:nvSpPr>
            <p:spPr>
              <a:xfrm>
                <a:off x="-17599481" y="-7156168"/>
                <a:ext cx="8239425" cy="4358755"/>
              </a:xfrm>
              <a:prstGeom prst="triangle">
                <a:avLst/>
              </a:prstGeom>
              <a:gradFill flip="none" rotWithShape="1">
                <a:gsLst>
                  <a:gs pos="43000">
                    <a:srgbClr val="049588"/>
                  </a:gs>
                  <a:gs pos="66000">
                    <a:srgbClr val="048A7D"/>
                  </a:gs>
                  <a:gs pos="23000">
                    <a:srgbClr val="00EADF"/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7" name="Равнобедренный треугольник 346">
                <a:extLst>
                  <a:ext uri="{FF2B5EF4-FFF2-40B4-BE49-F238E27FC236}">
                    <a16:creationId xmlns:a16="http://schemas.microsoft.com/office/drawing/2014/main" id="{E6D07AA2-2515-4D45-BD86-8BBFCB138951}"/>
                  </a:ext>
                </a:extLst>
              </p:cNvPr>
              <p:cNvSpPr/>
              <p:nvPr/>
            </p:nvSpPr>
            <p:spPr>
              <a:xfrm>
                <a:off x="-27304493" y="-7160163"/>
                <a:ext cx="8811413" cy="4373995"/>
              </a:xfrm>
              <a:prstGeom prst="triangle">
                <a:avLst/>
              </a:prstGeom>
              <a:gradFill flip="none" rotWithShape="1">
                <a:gsLst>
                  <a:gs pos="34000">
                    <a:srgbClr val="16B7A7"/>
                  </a:gs>
                  <a:gs pos="77000">
                    <a:srgbClr val="008E8B"/>
                  </a:gs>
                  <a:gs pos="14000">
                    <a:srgbClr val="00EADF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8" name="Равнобедренный треугольник 347">
                <a:extLst>
                  <a:ext uri="{FF2B5EF4-FFF2-40B4-BE49-F238E27FC236}">
                    <a16:creationId xmlns:a16="http://schemas.microsoft.com/office/drawing/2014/main" id="{40D26F75-766E-40B9-9336-F9B2BB160720}"/>
                  </a:ext>
                </a:extLst>
              </p:cNvPr>
              <p:cNvSpPr/>
              <p:nvPr/>
            </p:nvSpPr>
            <p:spPr>
              <a:xfrm>
                <a:off x="-28241085" y="-7472123"/>
                <a:ext cx="8811413" cy="4659499"/>
              </a:xfrm>
              <a:prstGeom prst="triangle">
                <a:avLst/>
              </a:prstGeom>
              <a:gradFill flip="none" rotWithShape="1">
                <a:gsLst>
                  <a:gs pos="51000">
                    <a:srgbClr val="02958D"/>
                  </a:gs>
                  <a:gs pos="72000">
                    <a:srgbClr val="00938B"/>
                  </a:gs>
                  <a:gs pos="25000">
                    <a:srgbClr val="1CDED0"/>
                  </a:gs>
                </a:gsLst>
                <a:lin ang="7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9" name="Равнобедренный треугольник 348">
                <a:extLst>
                  <a:ext uri="{FF2B5EF4-FFF2-40B4-BE49-F238E27FC236}">
                    <a16:creationId xmlns:a16="http://schemas.microsoft.com/office/drawing/2014/main" id="{91F2F494-4F42-4DC7-8EC6-B8AEF0A99687}"/>
                  </a:ext>
                </a:extLst>
              </p:cNvPr>
              <p:cNvSpPr/>
              <p:nvPr/>
            </p:nvSpPr>
            <p:spPr>
              <a:xfrm>
                <a:off x="-30487948" y="-7864213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57000">
                    <a:srgbClr val="007D7A"/>
                  </a:gs>
                  <a:gs pos="15000">
                    <a:srgbClr val="1CDED0"/>
                  </a:gs>
                  <a:gs pos="36000">
                    <a:srgbClr val="0BA79D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0" name="Равнобедренный треугольник 349">
                <a:extLst>
                  <a:ext uri="{FF2B5EF4-FFF2-40B4-BE49-F238E27FC236}">
                    <a16:creationId xmlns:a16="http://schemas.microsoft.com/office/drawing/2014/main" id="{696D7C42-64DD-4D73-B38A-564F316A3C50}"/>
                  </a:ext>
                </a:extLst>
              </p:cNvPr>
              <p:cNvSpPr/>
              <p:nvPr/>
            </p:nvSpPr>
            <p:spPr>
              <a:xfrm>
                <a:off x="-31129992" y="-7847546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44000">
                    <a:srgbClr val="009E9A"/>
                  </a:gs>
                  <a:gs pos="69000">
                    <a:srgbClr val="007877"/>
                  </a:gs>
                  <a:gs pos="23000">
                    <a:srgbClr val="0DDDCE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333" name="Прямая соединительная линия 332">
              <a:extLst>
                <a:ext uri="{FF2B5EF4-FFF2-40B4-BE49-F238E27FC236}">
                  <a16:creationId xmlns:a16="http://schemas.microsoft.com/office/drawing/2014/main" id="{6C12B4DF-AF34-40F8-9176-0E3F39CB4E37}"/>
                </a:ext>
              </a:extLst>
            </p:cNvPr>
            <p:cNvCxnSpPr/>
            <p:nvPr/>
          </p:nvCxnSpPr>
          <p:spPr>
            <a:xfrm>
              <a:off x="-17754600" y="64980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Группа 140">
            <a:extLst>
              <a:ext uri="{FF2B5EF4-FFF2-40B4-BE49-F238E27FC236}">
                <a16:creationId xmlns:a16="http://schemas.microsoft.com/office/drawing/2014/main" id="{242F8CD8-1D52-4153-BC3E-EEF8EF4CD711}"/>
              </a:ext>
            </a:extLst>
          </p:cNvPr>
          <p:cNvGrpSpPr/>
          <p:nvPr/>
        </p:nvGrpSpPr>
        <p:grpSpPr>
          <a:xfrm rot="-240000">
            <a:off x="6570500" y="534886"/>
            <a:ext cx="788672" cy="15253319"/>
            <a:chOff x="5411251" y="382766"/>
            <a:chExt cx="788672" cy="15253319"/>
          </a:xfrm>
        </p:grpSpPr>
        <p:sp>
          <p:nvSpPr>
            <p:cNvPr id="144" name="Овал 143">
              <a:extLst>
                <a:ext uri="{FF2B5EF4-FFF2-40B4-BE49-F238E27FC236}">
                  <a16:creationId xmlns:a16="http://schemas.microsoft.com/office/drawing/2014/main" id="{5EF5C49F-3B78-4B62-956D-E818996CDA5F}"/>
                </a:ext>
              </a:extLst>
            </p:cNvPr>
            <p:cNvSpPr/>
            <p:nvPr/>
          </p:nvSpPr>
          <p:spPr>
            <a:xfrm>
              <a:off x="5411251" y="14836044"/>
              <a:ext cx="788672" cy="800041"/>
            </a:xfrm>
            <a:prstGeom prst="ellipse">
              <a:avLst/>
            </a:prstGeom>
            <a:gradFill flip="none" rotWithShape="1">
              <a:gsLst>
                <a:gs pos="42000">
                  <a:srgbClr val="F8F200"/>
                </a:gs>
                <a:gs pos="11000">
                  <a:schemeClr val="bg1">
                    <a:lumMod val="99000"/>
                  </a:schemeClr>
                </a:gs>
                <a:gs pos="65000">
                  <a:srgbClr val="FEF200">
                    <a:alpha val="94902"/>
                  </a:srgbClr>
                </a:gs>
                <a:gs pos="91000">
                  <a:srgbClr val="F2EC00">
                    <a:alpha val="26667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45" name="Полилиния: фигура 144">
              <a:extLst>
                <a:ext uri="{FF2B5EF4-FFF2-40B4-BE49-F238E27FC236}">
                  <a16:creationId xmlns:a16="http://schemas.microsoft.com/office/drawing/2014/main" id="{8F3F73A5-223A-4C8F-9469-E7C367647C8A}"/>
                </a:ext>
              </a:extLst>
            </p:cNvPr>
            <p:cNvSpPr/>
            <p:nvPr/>
          </p:nvSpPr>
          <p:spPr>
            <a:xfrm rot="21071590">
              <a:off x="5793576" y="382766"/>
              <a:ext cx="368300" cy="525367"/>
            </a:xfrm>
            <a:custGeom>
              <a:avLst/>
              <a:gdLst>
                <a:gd name="connsiteX0" fmla="*/ 285807 w 795161"/>
                <a:gd name="connsiteY0" fmla="*/ 0 h 1053784"/>
                <a:gd name="connsiteX1" fmla="*/ 795161 w 795161"/>
                <a:gd name="connsiteY1" fmla="*/ 526892 h 1053784"/>
                <a:gd name="connsiteX2" fmla="*/ 285807 w 795161"/>
                <a:gd name="connsiteY2" fmla="*/ 1053784 h 1053784"/>
                <a:gd name="connsiteX3" fmla="*/ 183155 w 795161"/>
                <a:gd name="connsiteY3" fmla="*/ 1043080 h 1053784"/>
                <a:gd name="connsiteX4" fmla="*/ 179867 w 795161"/>
                <a:gd name="connsiteY4" fmla="*/ 1042024 h 1053784"/>
                <a:gd name="connsiteX5" fmla="*/ 265046 w 795161"/>
                <a:gd name="connsiteY5" fmla="*/ 1015649 h 1053784"/>
                <a:gd name="connsiteX6" fmla="*/ 562175 w 795161"/>
                <a:gd name="connsiteY6" fmla="*/ 568516 h 1053784"/>
                <a:gd name="connsiteX7" fmla="*/ 75681 w 795161"/>
                <a:gd name="connsiteY7" fmla="*/ 83248 h 1053784"/>
                <a:gd name="connsiteX8" fmla="*/ 0 w 795161"/>
                <a:gd name="connsiteY8" fmla="*/ 90858 h 1053784"/>
                <a:gd name="connsiteX9" fmla="*/ 1023 w 795161"/>
                <a:gd name="connsiteY9" fmla="*/ 89985 h 1053784"/>
                <a:gd name="connsiteX10" fmla="*/ 285807 w 795161"/>
                <a:gd name="connsiteY10" fmla="*/ 0 h 105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5161" h="1053784">
                  <a:moveTo>
                    <a:pt x="285807" y="0"/>
                  </a:moveTo>
                  <a:cubicBezTo>
                    <a:pt x="567115" y="0"/>
                    <a:pt x="795161" y="235898"/>
                    <a:pt x="795161" y="526892"/>
                  </a:cubicBezTo>
                  <a:cubicBezTo>
                    <a:pt x="795161" y="817886"/>
                    <a:pt x="567115" y="1053784"/>
                    <a:pt x="285807" y="1053784"/>
                  </a:cubicBezTo>
                  <a:cubicBezTo>
                    <a:pt x="250644" y="1053784"/>
                    <a:pt x="216312" y="1050098"/>
                    <a:pt x="183155" y="1043080"/>
                  </a:cubicBezTo>
                  <a:lnTo>
                    <a:pt x="179867" y="1042024"/>
                  </a:lnTo>
                  <a:lnTo>
                    <a:pt x="265046" y="1015649"/>
                  </a:lnTo>
                  <a:cubicBezTo>
                    <a:pt x="439656" y="941982"/>
                    <a:pt x="562175" y="769521"/>
                    <a:pt x="562175" y="568516"/>
                  </a:cubicBezTo>
                  <a:cubicBezTo>
                    <a:pt x="562175" y="300510"/>
                    <a:pt x="344364" y="83248"/>
                    <a:pt x="75681" y="83248"/>
                  </a:cubicBezTo>
                  <a:lnTo>
                    <a:pt x="0" y="90858"/>
                  </a:lnTo>
                  <a:lnTo>
                    <a:pt x="1023" y="89985"/>
                  </a:lnTo>
                  <a:cubicBezTo>
                    <a:pt x="82316" y="33173"/>
                    <a:pt x="180317" y="0"/>
                    <a:pt x="285807" y="0"/>
                  </a:cubicBezTo>
                  <a:close/>
                </a:path>
              </a:pathLst>
            </a:custGeom>
            <a:solidFill>
              <a:srgbClr val="D4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10" name="Группа 309">
            <a:extLst>
              <a:ext uri="{FF2B5EF4-FFF2-40B4-BE49-F238E27FC236}">
                <a16:creationId xmlns:a16="http://schemas.microsoft.com/office/drawing/2014/main" id="{45563CD4-E1C8-4314-BC4E-83C525DB5890}"/>
              </a:ext>
            </a:extLst>
          </p:cNvPr>
          <p:cNvGrpSpPr/>
          <p:nvPr/>
        </p:nvGrpSpPr>
        <p:grpSpPr>
          <a:xfrm>
            <a:off x="-7895384" y="1423873"/>
            <a:ext cx="25945027" cy="5548687"/>
            <a:chOff x="-29489615" y="1278335"/>
            <a:chExt cx="25945027" cy="5548687"/>
          </a:xfrm>
        </p:grpSpPr>
        <p:grpSp>
          <p:nvGrpSpPr>
            <p:cNvPr id="311" name="Группа 310">
              <a:extLst>
                <a:ext uri="{FF2B5EF4-FFF2-40B4-BE49-F238E27FC236}">
                  <a16:creationId xmlns:a16="http://schemas.microsoft.com/office/drawing/2014/main" id="{365933EA-4131-4044-9756-D17423838ABE}"/>
                </a:ext>
              </a:extLst>
            </p:cNvPr>
            <p:cNvGrpSpPr/>
            <p:nvPr/>
          </p:nvGrpSpPr>
          <p:grpSpPr>
            <a:xfrm>
              <a:off x="-29489615" y="1278335"/>
              <a:ext cx="25945027" cy="5548687"/>
              <a:chOff x="-26671667" y="1326233"/>
              <a:chExt cx="25945027" cy="5548687"/>
            </a:xfrm>
          </p:grpSpPr>
          <p:grpSp>
            <p:nvGrpSpPr>
              <p:cNvPr id="313" name="Группа 312">
                <a:extLst>
                  <a:ext uri="{FF2B5EF4-FFF2-40B4-BE49-F238E27FC236}">
                    <a16:creationId xmlns:a16="http://schemas.microsoft.com/office/drawing/2014/main" id="{C3E20AC5-3CE7-47EC-B639-3F39FD02FB10}"/>
                  </a:ext>
                </a:extLst>
              </p:cNvPr>
              <p:cNvGrpSpPr/>
              <p:nvPr/>
            </p:nvGrpSpPr>
            <p:grpSpPr>
              <a:xfrm>
                <a:off x="-26671667" y="1326233"/>
                <a:ext cx="25945027" cy="5548687"/>
                <a:chOff x="7606514" y="-8551559"/>
                <a:chExt cx="25945027" cy="5548687"/>
              </a:xfrm>
            </p:grpSpPr>
            <p:grpSp>
              <p:nvGrpSpPr>
                <p:cNvPr id="315" name="Группа 314">
                  <a:extLst>
                    <a:ext uri="{FF2B5EF4-FFF2-40B4-BE49-F238E27FC236}">
                      <a16:creationId xmlns:a16="http://schemas.microsoft.com/office/drawing/2014/main" id="{264EAAA8-47C6-48A2-ADF3-55C476D89050}"/>
                    </a:ext>
                  </a:extLst>
                </p:cNvPr>
                <p:cNvGrpSpPr/>
                <p:nvPr/>
              </p:nvGrpSpPr>
              <p:grpSpPr>
                <a:xfrm>
                  <a:off x="8269143" y="-8551559"/>
                  <a:ext cx="25282398" cy="5548687"/>
                  <a:chOff x="-7888447" y="7662449"/>
                  <a:chExt cx="25282398" cy="5548687"/>
                </a:xfrm>
              </p:grpSpPr>
              <p:sp>
                <p:nvSpPr>
                  <p:cNvPr id="317" name="Равнобедренный треугольник 316">
                    <a:extLst>
                      <a:ext uri="{FF2B5EF4-FFF2-40B4-BE49-F238E27FC236}">
                        <a16:creationId xmlns:a16="http://schemas.microsoft.com/office/drawing/2014/main" id="{D09BCC1E-88CB-468A-9C40-55F42696E180}"/>
                      </a:ext>
                    </a:extLst>
                  </p:cNvPr>
                  <p:cNvSpPr/>
                  <p:nvPr/>
                </p:nvSpPr>
                <p:spPr>
                  <a:xfrm>
                    <a:off x="1570979" y="9501246"/>
                    <a:ext cx="6769917" cy="3647114"/>
                  </a:xfrm>
                  <a:prstGeom prst="triangle">
                    <a:avLst/>
                  </a:prstGeom>
                  <a:gradFill>
                    <a:gsLst>
                      <a:gs pos="69000">
                        <a:schemeClr val="tx1"/>
                      </a:gs>
                      <a:gs pos="38000">
                        <a:srgbClr val="0040C0"/>
                      </a:gs>
                      <a:gs pos="18000">
                        <a:schemeClr val="accent1">
                          <a:lumMod val="20000"/>
                          <a:lumOff val="80000"/>
                        </a:schemeClr>
                      </a:gs>
                    </a:gsLst>
                    <a:lin ang="60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18" name="Равнобедренный треугольник 317">
                    <a:extLst>
                      <a:ext uri="{FF2B5EF4-FFF2-40B4-BE49-F238E27FC236}">
                        <a16:creationId xmlns:a16="http://schemas.microsoft.com/office/drawing/2014/main" id="{502894F3-7D39-4E51-96A7-0D74469B369B}"/>
                      </a:ext>
                    </a:extLst>
                  </p:cNvPr>
                  <p:cNvSpPr/>
                  <p:nvPr/>
                </p:nvSpPr>
                <p:spPr>
                  <a:xfrm>
                    <a:off x="87742" y="9344687"/>
                    <a:ext cx="7328469" cy="3813833"/>
                  </a:xfrm>
                  <a:prstGeom prst="triangle">
                    <a:avLst/>
                  </a:prstGeom>
                  <a:gradFill flip="none" rotWithShape="1">
                    <a:gsLst>
                      <a:gs pos="15000">
                        <a:srgbClr val="EAEAEA"/>
                      </a:gs>
                      <a:gs pos="33000">
                        <a:schemeClr val="accent5">
                          <a:lumMod val="75000"/>
                        </a:schemeClr>
                      </a:gs>
                      <a:gs pos="55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9" name="Равнобедренный треугольник 318">
                    <a:extLst>
                      <a:ext uri="{FF2B5EF4-FFF2-40B4-BE49-F238E27FC236}">
                        <a16:creationId xmlns:a16="http://schemas.microsoft.com/office/drawing/2014/main" id="{8EDB987E-C9CC-4914-B204-8EAA58552F64}"/>
                      </a:ext>
                    </a:extLst>
                  </p:cNvPr>
                  <p:cNvSpPr/>
                  <p:nvPr/>
                </p:nvSpPr>
                <p:spPr>
                  <a:xfrm>
                    <a:off x="3644059" y="9009441"/>
                    <a:ext cx="7868875" cy="4138919"/>
                  </a:xfrm>
                  <a:prstGeom prst="triangle">
                    <a:avLst/>
                  </a:prstGeom>
                  <a:gradFill flip="none" rotWithShape="1">
                    <a:gsLst>
                      <a:gs pos="14000">
                        <a:srgbClr val="DCDAE6"/>
                      </a:gs>
                      <a:gs pos="37000">
                        <a:srgbClr val="2C74E8"/>
                      </a:gs>
                      <a:gs pos="62000">
                        <a:srgbClr val="002060"/>
                      </a:gs>
                    </a:gsLst>
                    <a:lin ang="54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0" name="Равнобедренный треугольник 319">
                    <a:extLst>
                      <a:ext uri="{FF2B5EF4-FFF2-40B4-BE49-F238E27FC236}">
                        <a16:creationId xmlns:a16="http://schemas.microsoft.com/office/drawing/2014/main" id="{A803EA93-5FC4-4A4A-8AF0-2360E12A5FDD}"/>
                      </a:ext>
                    </a:extLst>
                  </p:cNvPr>
                  <p:cNvSpPr/>
                  <p:nvPr/>
                </p:nvSpPr>
                <p:spPr>
                  <a:xfrm>
                    <a:off x="4854135" y="8541356"/>
                    <a:ext cx="9056153" cy="4649710"/>
                  </a:xfrm>
                  <a:prstGeom prst="triangle">
                    <a:avLst/>
                  </a:prstGeom>
                  <a:gradFill flip="none" rotWithShape="1">
                    <a:gsLst>
                      <a:gs pos="17000">
                        <a:schemeClr val="bg1">
                          <a:lumMod val="95000"/>
                        </a:schemeClr>
                      </a:gs>
                      <a:gs pos="38000">
                        <a:srgbClr val="76ABDC"/>
                      </a:gs>
                      <a:gs pos="57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1" name="Равнобедренный треугольник 320">
                    <a:extLst>
                      <a:ext uri="{FF2B5EF4-FFF2-40B4-BE49-F238E27FC236}">
                        <a16:creationId xmlns:a16="http://schemas.microsoft.com/office/drawing/2014/main" id="{EB0E0A55-374B-462F-A09F-754ADA1BAE00}"/>
                      </a:ext>
                    </a:extLst>
                  </p:cNvPr>
                  <p:cNvSpPr/>
                  <p:nvPr/>
                </p:nvSpPr>
                <p:spPr>
                  <a:xfrm>
                    <a:off x="-1932858" y="8554989"/>
                    <a:ext cx="8612467" cy="4637010"/>
                  </a:xfrm>
                  <a:prstGeom prst="triangle">
                    <a:avLst/>
                  </a:prstGeom>
                  <a:gradFill flip="none" rotWithShape="1">
                    <a:gsLst>
                      <a:gs pos="46000">
                        <a:srgbClr val="009ED6"/>
                      </a:gs>
                      <a:gs pos="20000">
                        <a:schemeClr val="bg1">
                          <a:lumMod val="95000"/>
                        </a:schemeClr>
                      </a:gs>
                      <a:gs pos="69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2" name="Равнобедренный треугольник 321">
                    <a:extLst>
                      <a:ext uri="{FF2B5EF4-FFF2-40B4-BE49-F238E27FC236}">
                        <a16:creationId xmlns:a16="http://schemas.microsoft.com/office/drawing/2014/main" id="{7156D193-42A8-4078-817B-DD643857E6ED}"/>
                      </a:ext>
                    </a:extLst>
                  </p:cNvPr>
                  <p:cNvSpPr/>
                  <p:nvPr/>
                </p:nvSpPr>
                <p:spPr>
                  <a:xfrm>
                    <a:off x="-4809873" y="7662449"/>
                    <a:ext cx="10652519" cy="5485911"/>
                  </a:xfrm>
                  <a:prstGeom prst="triangle">
                    <a:avLst/>
                  </a:prstGeom>
                  <a:gradFill>
                    <a:gsLst>
                      <a:gs pos="19000">
                        <a:srgbClr val="CDDEE9"/>
                      </a:gs>
                      <a:gs pos="42000">
                        <a:srgbClr val="3560AD"/>
                      </a:gs>
                      <a:gs pos="60000">
                        <a:srgbClr val="002060"/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3" name="Равнобедренный треугольник 322">
                    <a:extLst>
                      <a:ext uri="{FF2B5EF4-FFF2-40B4-BE49-F238E27FC236}">
                        <a16:creationId xmlns:a16="http://schemas.microsoft.com/office/drawing/2014/main" id="{65DBE84E-7434-4F55-99B7-F712EB012CE9}"/>
                      </a:ext>
                    </a:extLst>
                  </p:cNvPr>
                  <p:cNvSpPr/>
                  <p:nvPr/>
                </p:nvSpPr>
                <p:spPr>
                  <a:xfrm>
                    <a:off x="6409661" y="8852381"/>
                    <a:ext cx="8239425" cy="4358755"/>
                  </a:xfrm>
                  <a:prstGeom prst="triangle">
                    <a:avLst/>
                  </a:prstGeom>
                  <a:gradFill flip="none" rotWithShape="1">
                    <a:gsLst>
                      <a:gs pos="39000">
                        <a:srgbClr val="0089C0"/>
                      </a:gs>
                      <a:gs pos="15000">
                        <a:srgbClr val="EEEDF3"/>
                      </a:gs>
                      <a:gs pos="57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4" name="Равнобедренный треугольник 323">
                    <a:extLst>
                      <a:ext uri="{FF2B5EF4-FFF2-40B4-BE49-F238E27FC236}">
                        <a16:creationId xmlns:a16="http://schemas.microsoft.com/office/drawing/2014/main" id="{036B03C2-14BF-49DF-B1B0-4D1A2C4440CC}"/>
                      </a:ext>
                    </a:extLst>
                  </p:cNvPr>
                  <p:cNvSpPr/>
                  <p:nvPr/>
                </p:nvSpPr>
                <p:spPr>
                  <a:xfrm>
                    <a:off x="7087806" y="8096771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19000">
                        <a:schemeClr val="bg1">
                          <a:lumMod val="85000"/>
                        </a:schemeClr>
                      </a:gs>
                      <a:gs pos="47000">
                        <a:srgbClr val="2A6CA8"/>
                      </a:gs>
                      <a:gs pos="61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5" name="Равнобедренный треугольник 324">
                    <a:extLst>
                      <a:ext uri="{FF2B5EF4-FFF2-40B4-BE49-F238E27FC236}">
                        <a16:creationId xmlns:a16="http://schemas.microsoft.com/office/drawing/2014/main" id="{84A0F632-956E-49C8-8977-7780E0E77462}"/>
                      </a:ext>
                    </a:extLst>
                  </p:cNvPr>
                  <p:cNvSpPr/>
                  <p:nvPr/>
                </p:nvSpPr>
                <p:spPr>
                  <a:xfrm>
                    <a:off x="7818912" y="8146690"/>
                    <a:ext cx="9575039" cy="5064446"/>
                  </a:xfrm>
                  <a:prstGeom prst="triangle">
                    <a:avLst/>
                  </a:prstGeom>
                  <a:gradFill flip="none" rotWithShape="1">
                    <a:gsLst>
                      <a:gs pos="26000">
                        <a:schemeClr val="bg1">
                          <a:lumMod val="85000"/>
                        </a:schemeClr>
                      </a:gs>
                      <a:gs pos="45000">
                        <a:srgbClr val="00589A"/>
                      </a:gs>
                      <a:gs pos="68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6" name="Равнобедренный треугольник 325">
                    <a:extLst>
                      <a:ext uri="{FF2B5EF4-FFF2-40B4-BE49-F238E27FC236}">
                        <a16:creationId xmlns:a16="http://schemas.microsoft.com/office/drawing/2014/main" id="{66B19C15-C852-4C81-9BE4-3EE38DB656EC}"/>
                      </a:ext>
                    </a:extLst>
                  </p:cNvPr>
                  <p:cNvSpPr/>
                  <p:nvPr/>
                </p:nvSpPr>
                <p:spPr>
                  <a:xfrm>
                    <a:off x="-3372687" y="8822071"/>
                    <a:ext cx="8811413" cy="4373995"/>
                  </a:xfrm>
                  <a:prstGeom prst="triangle">
                    <a:avLst/>
                  </a:prstGeom>
                  <a:gradFill flip="none" rotWithShape="1">
                    <a:gsLst>
                      <a:gs pos="54000">
                        <a:srgbClr val="0070C0"/>
                      </a:gs>
                      <a:gs pos="28000">
                        <a:srgbClr val="C8DDF0"/>
                      </a:gs>
                      <a:gs pos="78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7" name="Равнобедренный треугольник 326">
                    <a:extLst>
                      <a:ext uri="{FF2B5EF4-FFF2-40B4-BE49-F238E27FC236}">
                        <a16:creationId xmlns:a16="http://schemas.microsoft.com/office/drawing/2014/main" id="{956213EB-7D80-426E-A794-C502A1E8C781}"/>
                      </a:ext>
                    </a:extLst>
                  </p:cNvPr>
                  <p:cNvSpPr/>
                  <p:nvPr/>
                </p:nvSpPr>
                <p:spPr>
                  <a:xfrm>
                    <a:off x="-4211398" y="8531567"/>
                    <a:ext cx="8811413" cy="4659499"/>
                  </a:xfrm>
                  <a:prstGeom prst="triangle">
                    <a:avLst/>
                  </a:prstGeom>
                  <a:gradFill flip="none" rotWithShape="1">
                    <a:gsLst>
                      <a:gs pos="46000">
                        <a:schemeClr val="accent5">
                          <a:lumMod val="75000"/>
                        </a:schemeClr>
                      </a:gs>
                      <a:gs pos="20000">
                        <a:srgbClr val="CDDEE9"/>
                      </a:gs>
                      <a:gs pos="69000">
                        <a:srgbClr val="002060"/>
                      </a:gs>
                    </a:gsLst>
                    <a:lin ang="54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8" name="Равнобедренный треугольник 327">
                    <a:extLst>
                      <a:ext uri="{FF2B5EF4-FFF2-40B4-BE49-F238E27FC236}">
                        <a16:creationId xmlns:a16="http://schemas.microsoft.com/office/drawing/2014/main" id="{B7A6EE67-49D5-4676-B29C-A9B7E83B01D9}"/>
                      </a:ext>
                    </a:extLst>
                  </p:cNvPr>
                  <p:cNvSpPr/>
                  <p:nvPr/>
                </p:nvSpPr>
                <p:spPr>
                  <a:xfrm>
                    <a:off x="-6478561" y="8085184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39000">
                        <a:srgbClr val="6F8DB6"/>
                      </a:gs>
                      <a:gs pos="16000">
                        <a:schemeClr val="bg1">
                          <a:lumMod val="85000"/>
                        </a:schemeClr>
                      </a:gs>
                      <a:gs pos="77000">
                        <a:srgbClr val="002060"/>
                      </a:gs>
                      <a:gs pos="57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9" name="Равнобедренный треугольник 328">
                    <a:extLst>
                      <a:ext uri="{FF2B5EF4-FFF2-40B4-BE49-F238E27FC236}">
                        <a16:creationId xmlns:a16="http://schemas.microsoft.com/office/drawing/2014/main" id="{3883F25F-4612-48CE-BCAE-526B7AE60D09}"/>
                      </a:ext>
                    </a:extLst>
                  </p:cNvPr>
                  <p:cNvSpPr/>
                  <p:nvPr/>
                </p:nvSpPr>
                <p:spPr>
                  <a:xfrm>
                    <a:off x="-7120605" y="8101851"/>
                    <a:ext cx="9575039" cy="5064446"/>
                  </a:xfrm>
                  <a:prstGeom prst="triangle">
                    <a:avLst/>
                  </a:prstGeom>
                  <a:gradFill flip="none" rotWithShape="1">
                    <a:gsLst>
                      <a:gs pos="31000">
                        <a:srgbClr val="9CBCD2"/>
                      </a:gs>
                      <a:gs pos="48000">
                        <a:srgbClr val="2A6CA8"/>
                      </a:gs>
                      <a:gs pos="60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0" name="Равнобедренный треугольник 329">
                    <a:extLst>
                      <a:ext uri="{FF2B5EF4-FFF2-40B4-BE49-F238E27FC236}">
                        <a16:creationId xmlns:a16="http://schemas.microsoft.com/office/drawing/2014/main" id="{F9F0A346-287F-4DCF-84B1-7C3FFD6B7752}"/>
                      </a:ext>
                    </a:extLst>
                  </p:cNvPr>
                  <p:cNvSpPr/>
                  <p:nvPr/>
                </p:nvSpPr>
                <p:spPr>
                  <a:xfrm>
                    <a:off x="-7888447" y="8050580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30000">
                        <a:srgbClr val="B7CFDF"/>
                      </a:gs>
                      <a:gs pos="44695">
                        <a:srgbClr val="00589A"/>
                      </a:gs>
                      <a:gs pos="65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sp>
              <p:nvSpPr>
                <p:cNvPr id="316" name="Равнобедренный треугольник 315">
                  <a:extLst>
                    <a:ext uri="{FF2B5EF4-FFF2-40B4-BE49-F238E27FC236}">
                      <a16:creationId xmlns:a16="http://schemas.microsoft.com/office/drawing/2014/main" id="{75D11A31-B85A-4B66-8B68-BDFEA6EF234D}"/>
                    </a:ext>
                  </a:extLst>
                </p:cNvPr>
                <p:cNvSpPr/>
                <p:nvPr/>
              </p:nvSpPr>
              <p:spPr>
                <a:xfrm>
                  <a:off x="7606514" y="-7706643"/>
                  <a:ext cx="8612467" cy="4637010"/>
                </a:xfrm>
                <a:prstGeom prst="triangle">
                  <a:avLst/>
                </a:prstGeom>
                <a:gradFill flip="none" rotWithShape="1">
                  <a:gsLst>
                    <a:gs pos="40000">
                      <a:srgbClr val="506F9E"/>
                    </a:gs>
                    <a:gs pos="28000">
                      <a:srgbClr val="7CF0E5"/>
                    </a:gs>
                    <a:gs pos="52000">
                      <a:srgbClr val="003778"/>
                    </a:gs>
                  </a:gsLst>
                  <a:lin ang="3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314" name="Прямая соединительная линия 313">
                <a:extLst>
                  <a:ext uri="{FF2B5EF4-FFF2-40B4-BE49-F238E27FC236}">
                    <a16:creationId xmlns:a16="http://schemas.microsoft.com/office/drawing/2014/main" id="{FEFA397F-10B2-4BB9-8BF5-BFD812A7D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0651397" y="6805824"/>
                <a:ext cx="1383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2" name="Прямая соединительная линия 311">
              <a:extLst>
                <a:ext uri="{FF2B5EF4-FFF2-40B4-BE49-F238E27FC236}">
                  <a16:creationId xmlns:a16="http://schemas.microsoft.com/office/drawing/2014/main" id="{F4D322CE-CB66-486D-9CB1-C7F75E58A42B}"/>
                </a:ext>
              </a:extLst>
            </p:cNvPr>
            <p:cNvCxnSpPr>
              <a:cxnSpLocks/>
            </p:cNvCxnSpPr>
            <p:nvPr/>
          </p:nvCxnSpPr>
          <p:spPr>
            <a:xfrm>
              <a:off x="-22571009" y="6673201"/>
              <a:ext cx="1578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Группа 291">
            <a:extLst>
              <a:ext uri="{FF2B5EF4-FFF2-40B4-BE49-F238E27FC236}">
                <a16:creationId xmlns:a16="http://schemas.microsoft.com/office/drawing/2014/main" id="{2327126F-7490-451A-BFB3-EEB6516FEE98}"/>
              </a:ext>
            </a:extLst>
          </p:cNvPr>
          <p:cNvGrpSpPr/>
          <p:nvPr/>
        </p:nvGrpSpPr>
        <p:grpSpPr>
          <a:xfrm>
            <a:off x="-29364179" y="1558692"/>
            <a:ext cx="27939504" cy="5520515"/>
            <a:chOff x="-31129992" y="-8286948"/>
            <a:chExt cx="27939504" cy="5520515"/>
          </a:xfrm>
        </p:grpSpPr>
        <p:sp>
          <p:nvSpPr>
            <p:cNvPr id="293" name="Равнобедренный треугольник 292">
              <a:extLst>
                <a:ext uri="{FF2B5EF4-FFF2-40B4-BE49-F238E27FC236}">
                  <a16:creationId xmlns:a16="http://schemas.microsoft.com/office/drawing/2014/main" id="{755EB936-75D1-476F-85A0-F3A4E4DD68E3}"/>
                </a:ext>
              </a:extLst>
            </p:cNvPr>
            <p:cNvSpPr/>
            <p:nvPr/>
          </p:nvSpPr>
          <p:spPr>
            <a:xfrm>
              <a:off x="-16921581" y="-7898817"/>
              <a:ext cx="9575039" cy="5097780"/>
            </a:xfrm>
            <a:prstGeom prst="triangle">
              <a:avLst/>
            </a:prstGeom>
            <a:gradFill flip="none" rotWithShape="1">
              <a:gsLst>
                <a:gs pos="49000">
                  <a:srgbClr val="00938B"/>
                </a:gs>
                <a:gs pos="13617">
                  <a:srgbClr val="00EADF"/>
                </a:gs>
                <a:gs pos="77000">
                  <a:srgbClr val="077B70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4" name="Равнобедренный треугольник 293">
              <a:extLst>
                <a:ext uri="{FF2B5EF4-FFF2-40B4-BE49-F238E27FC236}">
                  <a16:creationId xmlns:a16="http://schemas.microsoft.com/office/drawing/2014/main" id="{421F3F0C-3709-458F-97E8-087D54EAFC7A}"/>
                </a:ext>
              </a:extLst>
            </p:cNvPr>
            <p:cNvSpPr/>
            <p:nvPr/>
          </p:nvSpPr>
          <p:spPr>
            <a:xfrm>
              <a:off x="-13843007" y="-8286948"/>
              <a:ext cx="10652519" cy="5485911"/>
            </a:xfrm>
            <a:prstGeom prst="triangle">
              <a:avLst/>
            </a:prstGeom>
            <a:gradFill>
              <a:gsLst>
                <a:gs pos="67000">
                  <a:srgbClr val="00488A"/>
                </a:gs>
                <a:gs pos="36000">
                  <a:srgbClr val="11B1A3"/>
                </a:gs>
                <a:gs pos="15000">
                  <a:srgbClr val="37E5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95" name="Равнобедренный треугольник 294">
              <a:extLst>
                <a:ext uri="{FF2B5EF4-FFF2-40B4-BE49-F238E27FC236}">
                  <a16:creationId xmlns:a16="http://schemas.microsoft.com/office/drawing/2014/main" id="{3D0E1608-98F9-40B7-AD07-538AE09DC9D7}"/>
                </a:ext>
              </a:extLst>
            </p:cNvPr>
            <p:cNvSpPr/>
            <p:nvPr/>
          </p:nvSpPr>
          <p:spPr>
            <a:xfrm>
              <a:off x="-12328240" y="-7160163"/>
              <a:ext cx="8811413" cy="4373995"/>
            </a:xfrm>
            <a:prstGeom prst="triangle">
              <a:avLst/>
            </a:prstGeom>
            <a:gradFill flip="none" rotWithShape="1">
              <a:gsLst>
                <a:gs pos="40000">
                  <a:srgbClr val="16B7A7"/>
                </a:gs>
                <a:gs pos="20000">
                  <a:srgbClr val="34FEEB"/>
                </a:gs>
                <a:gs pos="68000">
                  <a:srgbClr val="407BB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96" name="Равнобедренный треугольник 295">
              <a:extLst>
                <a:ext uri="{FF2B5EF4-FFF2-40B4-BE49-F238E27FC236}">
                  <a16:creationId xmlns:a16="http://schemas.microsoft.com/office/drawing/2014/main" id="{BD33CD10-57D0-4B63-9E65-603AB69F511D}"/>
                </a:ext>
              </a:extLst>
            </p:cNvPr>
            <p:cNvSpPr/>
            <p:nvPr/>
          </p:nvSpPr>
          <p:spPr>
            <a:xfrm>
              <a:off x="-13299788" y="-7471006"/>
              <a:ext cx="8811413" cy="4659499"/>
            </a:xfrm>
            <a:prstGeom prst="triangle">
              <a:avLst/>
            </a:prstGeom>
            <a:gradFill flip="none" rotWithShape="1">
              <a:gsLst>
                <a:gs pos="59000">
                  <a:srgbClr val="299CAB"/>
                </a:gs>
                <a:gs pos="46000">
                  <a:srgbClr val="00938B"/>
                </a:gs>
                <a:gs pos="21000">
                  <a:srgbClr val="19C2B5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97" name="Равнобедренный треугольник 296">
              <a:extLst>
                <a:ext uri="{FF2B5EF4-FFF2-40B4-BE49-F238E27FC236}">
                  <a16:creationId xmlns:a16="http://schemas.microsoft.com/office/drawing/2014/main" id="{64EBB4A8-CCCE-474A-8BB3-49CB680A57F1}"/>
                </a:ext>
              </a:extLst>
            </p:cNvPr>
            <p:cNvSpPr/>
            <p:nvPr/>
          </p:nvSpPr>
          <p:spPr>
            <a:xfrm>
              <a:off x="-15511695" y="-7864213"/>
              <a:ext cx="9575039" cy="5097780"/>
            </a:xfrm>
            <a:prstGeom prst="triangle">
              <a:avLst/>
            </a:prstGeom>
            <a:gradFill flip="none" rotWithShape="1">
              <a:gsLst>
                <a:gs pos="54000">
                  <a:srgbClr val="00706D"/>
                </a:gs>
                <a:gs pos="11000">
                  <a:srgbClr val="19C2B5"/>
                </a:gs>
                <a:gs pos="35000">
                  <a:srgbClr val="0BA79D"/>
                </a:gs>
              </a:gsLst>
              <a:lin ang="7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98" name="Равнобедренный треугольник 297">
              <a:extLst>
                <a:ext uri="{FF2B5EF4-FFF2-40B4-BE49-F238E27FC236}">
                  <a16:creationId xmlns:a16="http://schemas.microsoft.com/office/drawing/2014/main" id="{13D3A8A4-B656-4183-8CEB-FBD5CF19C7A7}"/>
                </a:ext>
              </a:extLst>
            </p:cNvPr>
            <p:cNvSpPr/>
            <p:nvPr/>
          </p:nvSpPr>
          <p:spPr>
            <a:xfrm>
              <a:off x="-16153739" y="-7847546"/>
              <a:ext cx="9575039" cy="5064446"/>
            </a:xfrm>
            <a:prstGeom prst="triangle">
              <a:avLst/>
            </a:prstGeom>
            <a:gradFill flip="none" rotWithShape="1">
              <a:gsLst>
                <a:gs pos="74000">
                  <a:srgbClr val="007877"/>
                </a:gs>
                <a:gs pos="46000">
                  <a:srgbClr val="008986"/>
                </a:gs>
                <a:gs pos="12000">
                  <a:srgbClr val="01BFB6"/>
                </a:gs>
              </a:gsLst>
              <a:lin ang="6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99" name="Равнобедренный треугольник 298">
              <a:extLst>
                <a:ext uri="{FF2B5EF4-FFF2-40B4-BE49-F238E27FC236}">
                  <a16:creationId xmlns:a16="http://schemas.microsoft.com/office/drawing/2014/main" id="{96FE9A40-BE6C-4D67-AD5B-424DAA04446A}"/>
                </a:ext>
              </a:extLst>
            </p:cNvPr>
            <p:cNvSpPr/>
            <p:nvPr/>
          </p:nvSpPr>
          <p:spPr>
            <a:xfrm>
              <a:off x="-22438408" y="-6448151"/>
              <a:ext cx="6769917" cy="3647114"/>
            </a:xfrm>
            <a:prstGeom prst="triangle">
              <a:avLst/>
            </a:prstGeom>
            <a:gradFill flip="none" rotWithShape="1">
              <a:gsLst>
                <a:gs pos="20000">
                  <a:srgbClr val="00EADF"/>
                </a:gs>
                <a:gs pos="47000">
                  <a:srgbClr val="15B3A4"/>
                </a:gs>
                <a:gs pos="75000">
                  <a:srgbClr val="00706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0" name="Равнобедренный треугольник 299">
              <a:extLst>
                <a:ext uri="{FF2B5EF4-FFF2-40B4-BE49-F238E27FC236}">
                  <a16:creationId xmlns:a16="http://schemas.microsoft.com/office/drawing/2014/main" id="{53CD8C7B-A974-41DE-91E4-265F73BE8223}"/>
                </a:ext>
              </a:extLst>
            </p:cNvPr>
            <p:cNvSpPr/>
            <p:nvPr/>
          </p:nvSpPr>
          <p:spPr>
            <a:xfrm>
              <a:off x="-23921645" y="-6604710"/>
              <a:ext cx="7328469" cy="3813833"/>
            </a:xfrm>
            <a:prstGeom prst="triangle">
              <a:avLst/>
            </a:prstGeom>
            <a:gradFill flip="none" rotWithShape="1">
              <a:gsLst>
                <a:gs pos="18000">
                  <a:srgbClr val="19DDCA"/>
                </a:gs>
                <a:gs pos="47000">
                  <a:srgbClr val="17BAAD"/>
                </a:gs>
                <a:gs pos="70000">
                  <a:srgbClr val="00706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1" name="Равнобедренный треугольник 300">
              <a:extLst>
                <a:ext uri="{FF2B5EF4-FFF2-40B4-BE49-F238E27FC236}">
                  <a16:creationId xmlns:a16="http://schemas.microsoft.com/office/drawing/2014/main" id="{002A6F14-1AF9-4B64-B64C-8245952FDF4F}"/>
                </a:ext>
              </a:extLst>
            </p:cNvPr>
            <p:cNvSpPr/>
            <p:nvPr/>
          </p:nvSpPr>
          <p:spPr>
            <a:xfrm>
              <a:off x="-20365328" y="-6939956"/>
              <a:ext cx="7868875" cy="4138919"/>
            </a:xfrm>
            <a:prstGeom prst="triangle">
              <a:avLst/>
            </a:prstGeom>
            <a:gradFill flip="none" rotWithShape="1">
              <a:gsLst>
                <a:gs pos="43000">
                  <a:srgbClr val="16B3A8"/>
                </a:gs>
                <a:gs pos="73000">
                  <a:srgbClr val="00A4A0"/>
                </a:gs>
                <a:gs pos="19000">
                  <a:srgbClr val="25E3D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2" name="Равнобедренный треугольник 301">
              <a:extLst>
                <a:ext uri="{FF2B5EF4-FFF2-40B4-BE49-F238E27FC236}">
                  <a16:creationId xmlns:a16="http://schemas.microsoft.com/office/drawing/2014/main" id="{512213E9-0E9A-4915-AD24-0AA526C87F2D}"/>
                </a:ext>
              </a:extLst>
            </p:cNvPr>
            <p:cNvSpPr/>
            <p:nvPr/>
          </p:nvSpPr>
          <p:spPr>
            <a:xfrm>
              <a:off x="-19188261" y="-7443127"/>
              <a:ext cx="9056153" cy="4649710"/>
            </a:xfrm>
            <a:prstGeom prst="triangle">
              <a:avLst/>
            </a:prstGeom>
            <a:gradFill flip="none" rotWithShape="1">
              <a:gsLst>
                <a:gs pos="64000">
                  <a:srgbClr val="099187"/>
                </a:gs>
                <a:gs pos="45000">
                  <a:srgbClr val="0EAFA3"/>
                </a:gs>
                <a:gs pos="20000">
                  <a:srgbClr val="00EADF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3" name="Равнобедренный треугольник 302">
              <a:extLst>
                <a:ext uri="{FF2B5EF4-FFF2-40B4-BE49-F238E27FC236}">
                  <a16:creationId xmlns:a16="http://schemas.microsoft.com/office/drawing/2014/main" id="{58668468-9767-4C45-9327-E06B27B46DB8}"/>
                </a:ext>
              </a:extLst>
            </p:cNvPr>
            <p:cNvSpPr/>
            <p:nvPr/>
          </p:nvSpPr>
          <p:spPr>
            <a:xfrm>
              <a:off x="-25954019" y="-7438047"/>
              <a:ext cx="8612467" cy="4637010"/>
            </a:xfrm>
            <a:prstGeom prst="triangle">
              <a:avLst/>
            </a:prstGeom>
            <a:gradFill flip="none" rotWithShape="1">
              <a:gsLst>
                <a:gs pos="21000">
                  <a:srgbClr val="6EECE3"/>
                </a:gs>
                <a:gs pos="60000">
                  <a:srgbClr val="14B2A4"/>
                </a:gs>
                <a:gs pos="79000">
                  <a:srgbClr val="00868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4" name="Равнобедренный треугольник 303">
              <a:extLst>
                <a:ext uri="{FF2B5EF4-FFF2-40B4-BE49-F238E27FC236}">
                  <a16:creationId xmlns:a16="http://schemas.microsoft.com/office/drawing/2014/main" id="{04087991-E050-4FD6-8B3E-72FCD8E971C0}"/>
                </a:ext>
              </a:extLst>
            </p:cNvPr>
            <p:cNvSpPr/>
            <p:nvPr/>
          </p:nvSpPr>
          <p:spPr>
            <a:xfrm>
              <a:off x="-28819260" y="-8286948"/>
              <a:ext cx="10652519" cy="5485911"/>
            </a:xfrm>
            <a:prstGeom prst="triangle">
              <a:avLst/>
            </a:prstGeom>
            <a:gradFill>
              <a:gsLst>
                <a:gs pos="81000">
                  <a:srgbClr val="008E8B"/>
                </a:gs>
                <a:gs pos="65000">
                  <a:srgbClr val="11B1A3"/>
                </a:gs>
                <a:gs pos="42000">
                  <a:srgbClr val="37E5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5" name="Равнобедренный треугольник 304">
              <a:extLst>
                <a:ext uri="{FF2B5EF4-FFF2-40B4-BE49-F238E27FC236}">
                  <a16:creationId xmlns:a16="http://schemas.microsoft.com/office/drawing/2014/main" id="{560150F4-2734-4099-A8A2-A90A03489DF3}"/>
                </a:ext>
              </a:extLst>
            </p:cNvPr>
            <p:cNvSpPr/>
            <p:nvPr/>
          </p:nvSpPr>
          <p:spPr>
            <a:xfrm>
              <a:off x="-17599481" y="-7156168"/>
              <a:ext cx="8239425" cy="4358755"/>
            </a:xfrm>
            <a:prstGeom prst="triangle">
              <a:avLst/>
            </a:prstGeom>
            <a:gradFill flip="none" rotWithShape="1">
              <a:gsLst>
                <a:gs pos="43000">
                  <a:srgbClr val="049588"/>
                </a:gs>
                <a:gs pos="66000">
                  <a:srgbClr val="048A7D"/>
                </a:gs>
                <a:gs pos="23000">
                  <a:srgbClr val="00EADF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6" name="Равнобедренный треугольник 305">
              <a:extLst>
                <a:ext uri="{FF2B5EF4-FFF2-40B4-BE49-F238E27FC236}">
                  <a16:creationId xmlns:a16="http://schemas.microsoft.com/office/drawing/2014/main" id="{BFE6B310-1B82-4028-AC9F-A7283C884AEB}"/>
                </a:ext>
              </a:extLst>
            </p:cNvPr>
            <p:cNvSpPr/>
            <p:nvPr/>
          </p:nvSpPr>
          <p:spPr>
            <a:xfrm>
              <a:off x="-27304493" y="-7160163"/>
              <a:ext cx="8811413" cy="4373995"/>
            </a:xfrm>
            <a:prstGeom prst="triangle">
              <a:avLst/>
            </a:prstGeom>
            <a:gradFill flip="none" rotWithShape="1">
              <a:gsLst>
                <a:gs pos="34000">
                  <a:srgbClr val="16B7A7"/>
                </a:gs>
                <a:gs pos="77000">
                  <a:srgbClr val="008E8B"/>
                </a:gs>
                <a:gs pos="14000">
                  <a:srgbClr val="00EADF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7" name="Равнобедренный треугольник 306">
              <a:extLst>
                <a:ext uri="{FF2B5EF4-FFF2-40B4-BE49-F238E27FC236}">
                  <a16:creationId xmlns:a16="http://schemas.microsoft.com/office/drawing/2014/main" id="{05EF0DB6-7ED6-4869-B05F-C1DEC79ED22F}"/>
                </a:ext>
              </a:extLst>
            </p:cNvPr>
            <p:cNvSpPr/>
            <p:nvPr/>
          </p:nvSpPr>
          <p:spPr>
            <a:xfrm>
              <a:off x="-28241085" y="-7472123"/>
              <a:ext cx="8811413" cy="4659499"/>
            </a:xfrm>
            <a:prstGeom prst="triangle">
              <a:avLst/>
            </a:prstGeom>
            <a:gradFill flip="none" rotWithShape="1">
              <a:gsLst>
                <a:gs pos="51000">
                  <a:srgbClr val="02958D"/>
                </a:gs>
                <a:gs pos="72000">
                  <a:srgbClr val="00938B"/>
                </a:gs>
                <a:gs pos="25000">
                  <a:srgbClr val="1CDED0"/>
                </a:gs>
              </a:gsLst>
              <a:lin ang="7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8" name="Равнобедренный треугольник 307">
              <a:extLst>
                <a:ext uri="{FF2B5EF4-FFF2-40B4-BE49-F238E27FC236}">
                  <a16:creationId xmlns:a16="http://schemas.microsoft.com/office/drawing/2014/main" id="{0CD17FFB-624E-4D8A-BEB4-B93A8FCB54AC}"/>
                </a:ext>
              </a:extLst>
            </p:cNvPr>
            <p:cNvSpPr/>
            <p:nvPr/>
          </p:nvSpPr>
          <p:spPr>
            <a:xfrm>
              <a:off x="-30487948" y="-7864213"/>
              <a:ext cx="9575039" cy="5097780"/>
            </a:xfrm>
            <a:prstGeom prst="triangle">
              <a:avLst/>
            </a:prstGeom>
            <a:gradFill flip="none" rotWithShape="1">
              <a:gsLst>
                <a:gs pos="57000">
                  <a:srgbClr val="007D7A"/>
                </a:gs>
                <a:gs pos="15000">
                  <a:srgbClr val="1CDED0"/>
                </a:gs>
                <a:gs pos="36000">
                  <a:srgbClr val="0BA79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9" name="Равнобедренный треугольник 308">
              <a:extLst>
                <a:ext uri="{FF2B5EF4-FFF2-40B4-BE49-F238E27FC236}">
                  <a16:creationId xmlns:a16="http://schemas.microsoft.com/office/drawing/2014/main" id="{87124ABC-9689-4373-BC6C-3AE6056563F0}"/>
                </a:ext>
              </a:extLst>
            </p:cNvPr>
            <p:cNvSpPr/>
            <p:nvPr/>
          </p:nvSpPr>
          <p:spPr>
            <a:xfrm>
              <a:off x="-31129992" y="-7847546"/>
              <a:ext cx="9575039" cy="5064446"/>
            </a:xfrm>
            <a:prstGeom prst="triangle">
              <a:avLst/>
            </a:prstGeom>
            <a:gradFill flip="none" rotWithShape="1">
              <a:gsLst>
                <a:gs pos="44000">
                  <a:srgbClr val="009E9A"/>
                </a:gs>
                <a:gs pos="69000">
                  <a:srgbClr val="007877"/>
                </a:gs>
                <a:gs pos="23000">
                  <a:srgbClr val="0DDDCE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46" name="Группа 145">
            <a:extLst>
              <a:ext uri="{FF2B5EF4-FFF2-40B4-BE49-F238E27FC236}">
                <a16:creationId xmlns:a16="http://schemas.microsoft.com/office/drawing/2014/main" id="{9C23FB56-3C04-46FD-92EE-1CBDAA0B3507}"/>
              </a:ext>
            </a:extLst>
          </p:cNvPr>
          <p:cNvGrpSpPr/>
          <p:nvPr/>
        </p:nvGrpSpPr>
        <p:grpSpPr>
          <a:xfrm>
            <a:off x="414344" y="442964"/>
            <a:ext cx="10867097" cy="2243788"/>
            <a:chOff x="46667" y="27122"/>
            <a:chExt cx="10867097" cy="2243788"/>
          </a:xfrm>
          <a:solidFill>
            <a:schemeClr val="lt1">
              <a:alpha val="0"/>
            </a:schemeClr>
          </a:solidFill>
        </p:grpSpPr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AEA99D14-D92E-49F5-B9CF-3C27A90C0E03}"/>
                </a:ext>
              </a:extLst>
            </p:cNvPr>
            <p:cNvSpPr/>
            <p:nvPr/>
          </p:nvSpPr>
          <p:spPr>
            <a:xfrm flipH="1">
              <a:off x="4490873" y="215127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Овал 147">
              <a:extLst>
                <a:ext uri="{FF2B5EF4-FFF2-40B4-BE49-F238E27FC236}">
                  <a16:creationId xmlns:a16="http://schemas.microsoft.com/office/drawing/2014/main" id="{F21C8925-617E-4CD1-877E-45AF77785E85}"/>
                </a:ext>
              </a:extLst>
            </p:cNvPr>
            <p:cNvSpPr/>
            <p:nvPr/>
          </p:nvSpPr>
          <p:spPr>
            <a:xfrm flipH="1">
              <a:off x="6316141" y="2127227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ED6F51CF-B0A7-4F80-A658-8CB1F63F81DA}"/>
                </a:ext>
              </a:extLst>
            </p:cNvPr>
            <p:cNvSpPr/>
            <p:nvPr/>
          </p:nvSpPr>
          <p:spPr>
            <a:xfrm flipH="1">
              <a:off x="7019525" y="108219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A7CCA450-40CE-4955-852B-0DDB9821EE6C}"/>
                </a:ext>
              </a:extLst>
            </p:cNvPr>
            <p:cNvSpPr/>
            <p:nvPr/>
          </p:nvSpPr>
          <p:spPr>
            <a:xfrm flipH="1">
              <a:off x="9019147" y="1353504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50C16E2F-E2D2-412C-99BE-4AE3F13F1D77}"/>
                </a:ext>
              </a:extLst>
            </p:cNvPr>
            <p:cNvSpPr/>
            <p:nvPr/>
          </p:nvSpPr>
          <p:spPr>
            <a:xfrm flipH="1">
              <a:off x="9320598" y="116258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DF7AF276-D7DF-4C69-90E8-FFC46C489C7B}"/>
                </a:ext>
              </a:extLst>
            </p:cNvPr>
            <p:cNvSpPr/>
            <p:nvPr/>
          </p:nvSpPr>
          <p:spPr>
            <a:xfrm flipH="1">
              <a:off x="10717319" y="222771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5460DBF9-C1DC-43EC-8DF5-65B77AF1B112}"/>
                </a:ext>
              </a:extLst>
            </p:cNvPr>
            <p:cNvSpPr/>
            <p:nvPr/>
          </p:nvSpPr>
          <p:spPr>
            <a:xfrm flipH="1">
              <a:off x="10576642" y="100181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39C0ECAD-8DA0-47E4-BD5E-10D66F3C5FB7}"/>
                </a:ext>
              </a:extLst>
            </p:cNvPr>
            <p:cNvSpPr/>
            <p:nvPr/>
          </p:nvSpPr>
          <p:spPr>
            <a:xfrm flipH="1">
              <a:off x="10868044" y="26828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C4428E34-03C1-404D-898A-0F4DA289F228}"/>
                </a:ext>
              </a:extLst>
            </p:cNvPr>
            <p:cNvSpPr/>
            <p:nvPr/>
          </p:nvSpPr>
          <p:spPr>
            <a:xfrm flipH="1">
              <a:off x="5261063" y="110229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31DC711D-553F-4857-AB66-7FD9250B0E22}"/>
                </a:ext>
              </a:extLst>
            </p:cNvPr>
            <p:cNvSpPr/>
            <p:nvPr/>
          </p:nvSpPr>
          <p:spPr>
            <a:xfrm flipH="1">
              <a:off x="5100290" y="79079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FC9F60F4-B0F5-429A-9703-B80BE406972B}"/>
                </a:ext>
              </a:extLst>
            </p:cNvPr>
            <p:cNvSpPr/>
            <p:nvPr/>
          </p:nvSpPr>
          <p:spPr>
            <a:xfrm flipH="1">
              <a:off x="5954400" y="9746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E82F6EE0-3356-4137-B21F-F1483F105AFD}"/>
                </a:ext>
              </a:extLst>
            </p:cNvPr>
            <p:cNvSpPr/>
            <p:nvPr/>
          </p:nvSpPr>
          <p:spPr>
            <a:xfrm flipH="1">
              <a:off x="5884062" y="2712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F0ACDFAC-90D6-4F76-BD30-37A290B0A304}"/>
                </a:ext>
              </a:extLst>
            </p:cNvPr>
            <p:cNvSpPr/>
            <p:nvPr/>
          </p:nvSpPr>
          <p:spPr>
            <a:xfrm flipH="1">
              <a:off x="3974875" y="138364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0184006A-92EF-47D3-A2B8-7065368E00CD}"/>
                </a:ext>
              </a:extLst>
            </p:cNvPr>
            <p:cNvSpPr/>
            <p:nvPr/>
          </p:nvSpPr>
          <p:spPr>
            <a:xfrm flipH="1">
              <a:off x="4025116" y="47218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Овал 160">
              <a:extLst>
                <a:ext uri="{FF2B5EF4-FFF2-40B4-BE49-F238E27FC236}">
                  <a16:creationId xmlns:a16="http://schemas.microsoft.com/office/drawing/2014/main" id="{546D8C3D-AD31-4B2F-934D-0067FDC6E52C}"/>
                </a:ext>
              </a:extLst>
            </p:cNvPr>
            <p:cNvSpPr/>
            <p:nvPr/>
          </p:nvSpPr>
          <p:spPr>
            <a:xfrm flipH="1">
              <a:off x="2447526" y="52953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Овал 161">
              <a:extLst>
                <a:ext uri="{FF2B5EF4-FFF2-40B4-BE49-F238E27FC236}">
                  <a16:creationId xmlns:a16="http://schemas.microsoft.com/office/drawing/2014/main" id="{C52D3A2E-6A53-4F5B-86BB-27F0EC5D2DA8}"/>
                </a:ext>
              </a:extLst>
            </p:cNvPr>
            <p:cNvSpPr/>
            <p:nvPr/>
          </p:nvSpPr>
          <p:spPr>
            <a:xfrm flipH="1">
              <a:off x="1945108" y="98171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D3444241-35DA-4354-9E82-7570FDF66D94}"/>
                </a:ext>
              </a:extLst>
            </p:cNvPr>
            <p:cNvSpPr/>
            <p:nvPr/>
          </p:nvSpPr>
          <p:spPr>
            <a:xfrm flipH="1">
              <a:off x="1412545" y="10750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6" name="Овал 165">
              <a:extLst>
                <a:ext uri="{FF2B5EF4-FFF2-40B4-BE49-F238E27FC236}">
                  <a16:creationId xmlns:a16="http://schemas.microsoft.com/office/drawing/2014/main" id="{E62F40C3-13FC-4D7F-AC75-ACD9AA27A9CB}"/>
                </a:ext>
              </a:extLst>
            </p:cNvPr>
            <p:cNvSpPr/>
            <p:nvPr/>
          </p:nvSpPr>
          <p:spPr>
            <a:xfrm flipH="1">
              <a:off x="46667" y="53916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6" name="Группа 185">
            <a:extLst>
              <a:ext uri="{FF2B5EF4-FFF2-40B4-BE49-F238E27FC236}">
                <a16:creationId xmlns:a16="http://schemas.microsoft.com/office/drawing/2014/main" id="{98536323-16C7-491D-9B0F-D82746A5C04C}"/>
              </a:ext>
            </a:extLst>
          </p:cNvPr>
          <p:cNvGrpSpPr/>
          <p:nvPr/>
        </p:nvGrpSpPr>
        <p:grpSpPr>
          <a:xfrm>
            <a:off x="566744" y="595364"/>
            <a:ext cx="10867097" cy="2243788"/>
            <a:chOff x="46667" y="27122"/>
            <a:chExt cx="10867097" cy="2243788"/>
          </a:xfrm>
        </p:grpSpPr>
        <p:sp>
          <p:nvSpPr>
            <p:cNvPr id="187" name="Овал 186">
              <a:extLst>
                <a:ext uri="{FF2B5EF4-FFF2-40B4-BE49-F238E27FC236}">
                  <a16:creationId xmlns:a16="http://schemas.microsoft.com/office/drawing/2014/main" id="{B72FA918-895E-4B1B-B4B0-D39BF9886D7B}"/>
                </a:ext>
              </a:extLst>
            </p:cNvPr>
            <p:cNvSpPr/>
            <p:nvPr/>
          </p:nvSpPr>
          <p:spPr>
            <a:xfrm flipH="1">
              <a:off x="4490873" y="2151275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Овал 187">
              <a:extLst>
                <a:ext uri="{FF2B5EF4-FFF2-40B4-BE49-F238E27FC236}">
                  <a16:creationId xmlns:a16="http://schemas.microsoft.com/office/drawing/2014/main" id="{3089B848-1956-49F4-8B6E-75AF8A8BF29E}"/>
                </a:ext>
              </a:extLst>
            </p:cNvPr>
            <p:cNvSpPr/>
            <p:nvPr/>
          </p:nvSpPr>
          <p:spPr>
            <a:xfrm flipH="1">
              <a:off x="6316141" y="2127227"/>
              <a:ext cx="45720" cy="43200"/>
            </a:xfrm>
            <a:prstGeom prst="ellipse">
              <a:avLst/>
            </a:prstGeom>
            <a:solidFill>
              <a:srgbClr val="E9F1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Овал 188">
              <a:extLst>
                <a:ext uri="{FF2B5EF4-FFF2-40B4-BE49-F238E27FC236}">
                  <a16:creationId xmlns:a16="http://schemas.microsoft.com/office/drawing/2014/main" id="{CF89CF49-8D35-4910-8F11-F3266B13095B}"/>
                </a:ext>
              </a:extLst>
            </p:cNvPr>
            <p:cNvSpPr/>
            <p:nvPr/>
          </p:nvSpPr>
          <p:spPr>
            <a:xfrm flipH="1">
              <a:off x="7019525" y="1082199"/>
              <a:ext cx="45720" cy="43200"/>
            </a:xfrm>
            <a:prstGeom prst="ellipse">
              <a:avLst/>
            </a:prstGeom>
            <a:solidFill>
              <a:srgbClr val="E9F1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Овал 189">
              <a:extLst>
                <a:ext uri="{FF2B5EF4-FFF2-40B4-BE49-F238E27FC236}">
                  <a16:creationId xmlns:a16="http://schemas.microsoft.com/office/drawing/2014/main" id="{F5B0E317-9F4D-42AA-9310-09B321612019}"/>
                </a:ext>
              </a:extLst>
            </p:cNvPr>
            <p:cNvSpPr/>
            <p:nvPr/>
          </p:nvSpPr>
          <p:spPr>
            <a:xfrm flipH="1">
              <a:off x="9019147" y="1353504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Овал 190">
              <a:extLst>
                <a:ext uri="{FF2B5EF4-FFF2-40B4-BE49-F238E27FC236}">
                  <a16:creationId xmlns:a16="http://schemas.microsoft.com/office/drawing/2014/main" id="{6746A9D2-2F8B-4807-BA09-E1B24203669C}"/>
                </a:ext>
              </a:extLst>
            </p:cNvPr>
            <p:cNvSpPr/>
            <p:nvPr/>
          </p:nvSpPr>
          <p:spPr>
            <a:xfrm flipH="1">
              <a:off x="9320598" y="1162585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:a16="http://schemas.microsoft.com/office/drawing/2014/main" id="{DFF63DC7-C7A9-4451-9E7B-A282D96CDF08}"/>
                </a:ext>
              </a:extLst>
            </p:cNvPr>
            <p:cNvSpPr/>
            <p:nvPr/>
          </p:nvSpPr>
          <p:spPr>
            <a:xfrm flipH="1">
              <a:off x="10717319" y="2227710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919A3F39-B570-4619-ADA2-CFBA81D1D94B}"/>
                </a:ext>
              </a:extLst>
            </p:cNvPr>
            <p:cNvSpPr/>
            <p:nvPr/>
          </p:nvSpPr>
          <p:spPr>
            <a:xfrm flipH="1">
              <a:off x="10576642" y="1001812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Овал 193">
              <a:extLst>
                <a:ext uri="{FF2B5EF4-FFF2-40B4-BE49-F238E27FC236}">
                  <a16:creationId xmlns:a16="http://schemas.microsoft.com/office/drawing/2014/main" id="{ECE8DD22-FBCA-4286-A0DA-853943F17C37}"/>
                </a:ext>
              </a:extLst>
            </p:cNvPr>
            <p:cNvSpPr/>
            <p:nvPr/>
          </p:nvSpPr>
          <p:spPr>
            <a:xfrm flipH="1">
              <a:off x="10868044" y="268282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5" name="Овал 194">
              <a:extLst>
                <a:ext uri="{FF2B5EF4-FFF2-40B4-BE49-F238E27FC236}">
                  <a16:creationId xmlns:a16="http://schemas.microsoft.com/office/drawing/2014/main" id="{A67E97CA-1338-4F73-A936-248FCDFAB466}"/>
                </a:ext>
              </a:extLst>
            </p:cNvPr>
            <p:cNvSpPr/>
            <p:nvPr/>
          </p:nvSpPr>
          <p:spPr>
            <a:xfrm flipH="1">
              <a:off x="5261063" y="1102295"/>
              <a:ext cx="45720" cy="43200"/>
            </a:xfrm>
            <a:prstGeom prst="ellipse">
              <a:avLst/>
            </a:prstGeom>
            <a:solidFill>
              <a:srgbClr val="E9F1F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6" name="Овал 195">
              <a:extLst>
                <a:ext uri="{FF2B5EF4-FFF2-40B4-BE49-F238E27FC236}">
                  <a16:creationId xmlns:a16="http://schemas.microsoft.com/office/drawing/2014/main" id="{62F66B36-D26B-40B1-9D9F-06764AF005BA}"/>
                </a:ext>
              </a:extLst>
            </p:cNvPr>
            <p:cNvSpPr/>
            <p:nvPr/>
          </p:nvSpPr>
          <p:spPr>
            <a:xfrm flipH="1">
              <a:off x="5100290" y="790796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Овал 196">
              <a:extLst>
                <a:ext uri="{FF2B5EF4-FFF2-40B4-BE49-F238E27FC236}">
                  <a16:creationId xmlns:a16="http://schemas.microsoft.com/office/drawing/2014/main" id="{8A1C220E-5D3C-4728-B777-693F09B76EC5}"/>
                </a:ext>
              </a:extLst>
            </p:cNvPr>
            <p:cNvSpPr/>
            <p:nvPr/>
          </p:nvSpPr>
          <p:spPr>
            <a:xfrm flipH="1">
              <a:off x="5954400" y="97460"/>
              <a:ext cx="45720" cy="43200"/>
            </a:xfrm>
            <a:prstGeom prst="ellipse">
              <a:avLst/>
            </a:prstGeom>
            <a:solidFill>
              <a:srgbClr val="E9F1F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Овал 197">
              <a:extLst>
                <a:ext uri="{FF2B5EF4-FFF2-40B4-BE49-F238E27FC236}">
                  <a16:creationId xmlns:a16="http://schemas.microsoft.com/office/drawing/2014/main" id="{69144331-E518-4702-B19E-FDBEDA6D337A}"/>
                </a:ext>
              </a:extLst>
            </p:cNvPr>
            <p:cNvSpPr/>
            <p:nvPr/>
          </p:nvSpPr>
          <p:spPr>
            <a:xfrm flipH="1">
              <a:off x="5884062" y="27122"/>
              <a:ext cx="45720" cy="43200"/>
            </a:xfrm>
            <a:prstGeom prst="ellipse">
              <a:avLst/>
            </a:prstGeom>
            <a:solidFill>
              <a:srgbClr val="E9F1F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Овал 198">
              <a:extLst>
                <a:ext uri="{FF2B5EF4-FFF2-40B4-BE49-F238E27FC236}">
                  <a16:creationId xmlns:a16="http://schemas.microsoft.com/office/drawing/2014/main" id="{64C54DE5-5225-451F-9C54-79C96C6904CD}"/>
                </a:ext>
              </a:extLst>
            </p:cNvPr>
            <p:cNvSpPr/>
            <p:nvPr/>
          </p:nvSpPr>
          <p:spPr>
            <a:xfrm flipH="1">
              <a:off x="3974875" y="1383649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Овал 199">
              <a:extLst>
                <a:ext uri="{FF2B5EF4-FFF2-40B4-BE49-F238E27FC236}">
                  <a16:creationId xmlns:a16="http://schemas.microsoft.com/office/drawing/2014/main" id="{A837604A-19D9-4522-9549-0E5BC0DE12D5}"/>
                </a:ext>
              </a:extLst>
            </p:cNvPr>
            <p:cNvSpPr/>
            <p:nvPr/>
          </p:nvSpPr>
          <p:spPr>
            <a:xfrm flipH="1">
              <a:off x="4025116" y="47218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Овал 200">
              <a:extLst>
                <a:ext uri="{FF2B5EF4-FFF2-40B4-BE49-F238E27FC236}">
                  <a16:creationId xmlns:a16="http://schemas.microsoft.com/office/drawing/2014/main" id="{40C98EAF-821B-42AF-9CEF-2E6F6F88AABF}"/>
                </a:ext>
              </a:extLst>
            </p:cNvPr>
            <p:cNvSpPr/>
            <p:nvPr/>
          </p:nvSpPr>
          <p:spPr>
            <a:xfrm flipH="1">
              <a:off x="2447526" y="529539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2" name="Овал 201">
              <a:extLst>
                <a:ext uri="{FF2B5EF4-FFF2-40B4-BE49-F238E27FC236}">
                  <a16:creationId xmlns:a16="http://schemas.microsoft.com/office/drawing/2014/main" id="{C66B0CD8-1AC7-43D9-8036-556D2A73C3AA}"/>
                </a:ext>
              </a:extLst>
            </p:cNvPr>
            <p:cNvSpPr/>
            <p:nvPr/>
          </p:nvSpPr>
          <p:spPr>
            <a:xfrm flipH="1">
              <a:off x="1945108" y="981716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3" name="Овал 202">
              <a:extLst>
                <a:ext uri="{FF2B5EF4-FFF2-40B4-BE49-F238E27FC236}">
                  <a16:creationId xmlns:a16="http://schemas.microsoft.com/office/drawing/2014/main" id="{E0B5AC0B-1763-4392-BC20-01FCF7D48A96}"/>
                </a:ext>
              </a:extLst>
            </p:cNvPr>
            <p:cNvSpPr/>
            <p:nvPr/>
          </p:nvSpPr>
          <p:spPr>
            <a:xfrm flipH="1">
              <a:off x="1412545" y="107509"/>
              <a:ext cx="45720" cy="43200"/>
            </a:xfrm>
            <a:prstGeom prst="ellipse">
              <a:avLst/>
            </a:prstGeom>
            <a:solidFill>
              <a:srgbClr val="E9F1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80D492D9-3B61-4EF4-BB09-1220B504661A}"/>
                </a:ext>
              </a:extLst>
            </p:cNvPr>
            <p:cNvSpPr/>
            <p:nvPr/>
          </p:nvSpPr>
          <p:spPr>
            <a:xfrm flipH="1">
              <a:off x="46667" y="539169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7" name="Прямоугольник: скругленные углы 136">
            <a:extLst>
              <a:ext uri="{FF2B5EF4-FFF2-40B4-BE49-F238E27FC236}">
                <a16:creationId xmlns:a16="http://schemas.microsoft.com/office/drawing/2014/main" id="{D79BAB88-281F-474C-87E6-A179E3D4400B}"/>
              </a:ext>
            </a:extLst>
          </p:cNvPr>
          <p:cNvSpPr/>
          <p:nvPr/>
        </p:nvSpPr>
        <p:spPr>
          <a:xfrm>
            <a:off x="3907109" y="1206500"/>
            <a:ext cx="7920000" cy="4445000"/>
          </a:xfrm>
          <a:prstGeom prst="roundRect">
            <a:avLst>
              <a:gd name="adj" fmla="val 6953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Прямоугольник: скругленные углы 137">
            <a:extLst>
              <a:ext uri="{FF2B5EF4-FFF2-40B4-BE49-F238E27FC236}">
                <a16:creationId xmlns:a16="http://schemas.microsoft.com/office/drawing/2014/main" id="{42DA68C7-2073-448D-B7BB-06F80EE52720}"/>
              </a:ext>
            </a:extLst>
          </p:cNvPr>
          <p:cNvSpPr/>
          <p:nvPr/>
        </p:nvSpPr>
        <p:spPr>
          <a:xfrm>
            <a:off x="700739" y="1206500"/>
            <a:ext cx="1313529" cy="4445000"/>
          </a:xfrm>
          <a:prstGeom prst="roundRect">
            <a:avLst>
              <a:gd name="adj" fmla="val 6953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Прямоугольник: скругленные углы 138">
            <a:extLst>
              <a:ext uri="{FF2B5EF4-FFF2-40B4-BE49-F238E27FC236}">
                <a16:creationId xmlns:a16="http://schemas.microsoft.com/office/drawing/2014/main" id="{3BB6640A-ABB3-49D3-B016-007813B91930}"/>
              </a:ext>
            </a:extLst>
          </p:cNvPr>
          <p:cNvSpPr/>
          <p:nvPr/>
        </p:nvSpPr>
        <p:spPr>
          <a:xfrm>
            <a:off x="2296052" y="790796"/>
            <a:ext cx="1313529" cy="5276408"/>
          </a:xfrm>
          <a:prstGeom prst="roundRect">
            <a:avLst>
              <a:gd name="adj" fmla="val 6953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9FDB1F-6E65-4073-B281-D78675C19573}"/>
              </a:ext>
            </a:extLst>
          </p:cNvPr>
          <p:cNvSpPr txBox="1"/>
          <p:nvPr/>
        </p:nvSpPr>
        <p:spPr>
          <a:xfrm>
            <a:off x="2704709" y="843677"/>
            <a:ext cx="496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rush Script MT" panose="03060802040406070304" pitchFamily="66" charset="0"/>
              </a:rPr>
              <a:t>SCREEN</a:t>
            </a:r>
          </a:p>
          <a:p>
            <a:r>
              <a:rPr lang="en-US" sz="3000" dirty="0">
                <a:solidFill>
                  <a:schemeClr val="bg1"/>
                </a:solidFill>
                <a:latin typeface="Brush Script MT" panose="03060802040406070304" pitchFamily="66" charset="0"/>
              </a:rPr>
              <a:t> CAST</a:t>
            </a:r>
            <a:endParaRPr lang="ru-RU" sz="3000" dirty="0">
              <a:solidFill>
                <a:schemeClr val="bg1"/>
              </a:solidFill>
            </a:endParaRPr>
          </a:p>
        </p:txBody>
      </p:sp>
      <p:grpSp>
        <p:nvGrpSpPr>
          <p:cNvPr id="220" name="Группа 219">
            <a:extLst>
              <a:ext uri="{FF2B5EF4-FFF2-40B4-BE49-F238E27FC236}">
                <a16:creationId xmlns:a16="http://schemas.microsoft.com/office/drawing/2014/main" id="{E3F471B4-9942-42EE-B51F-2EE3FD110FB2}"/>
              </a:ext>
            </a:extLst>
          </p:cNvPr>
          <p:cNvGrpSpPr/>
          <p:nvPr/>
        </p:nvGrpSpPr>
        <p:grpSpPr>
          <a:xfrm>
            <a:off x="-15282454" y="431457"/>
            <a:ext cx="10753200" cy="6138000"/>
            <a:chOff x="719400" y="431457"/>
            <a:chExt cx="10753200" cy="6138000"/>
          </a:xfrm>
        </p:grpSpPr>
        <p:grpSp>
          <p:nvGrpSpPr>
            <p:cNvPr id="221" name="Группа 220">
              <a:extLst>
                <a:ext uri="{FF2B5EF4-FFF2-40B4-BE49-F238E27FC236}">
                  <a16:creationId xmlns:a16="http://schemas.microsoft.com/office/drawing/2014/main" id="{249C07E9-02CC-454E-B9F4-3C5EB9280BA2}"/>
                </a:ext>
              </a:extLst>
            </p:cNvPr>
            <p:cNvGrpSpPr/>
            <p:nvPr/>
          </p:nvGrpSpPr>
          <p:grpSpPr>
            <a:xfrm>
              <a:off x="719400" y="431457"/>
              <a:ext cx="10753200" cy="6138000"/>
              <a:chOff x="719400" y="431457"/>
              <a:chExt cx="10753200" cy="6138000"/>
            </a:xfrm>
          </p:grpSpPr>
          <p:grpSp>
            <p:nvGrpSpPr>
              <p:cNvPr id="225" name="Группа 224">
                <a:extLst>
                  <a:ext uri="{FF2B5EF4-FFF2-40B4-BE49-F238E27FC236}">
                    <a16:creationId xmlns:a16="http://schemas.microsoft.com/office/drawing/2014/main" id="{7E908770-5644-4EA4-92AC-3A4503DBE41F}"/>
                  </a:ext>
                </a:extLst>
              </p:cNvPr>
              <p:cNvGrpSpPr/>
              <p:nvPr/>
            </p:nvGrpSpPr>
            <p:grpSpPr>
              <a:xfrm>
                <a:off x="719400" y="431457"/>
                <a:ext cx="10753200" cy="6138000"/>
                <a:chOff x="719400" y="431457"/>
                <a:chExt cx="10753200" cy="6138000"/>
              </a:xfrm>
            </p:grpSpPr>
            <p:grpSp>
              <p:nvGrpSpPr>
                <p:cNvPr id="229" name="Группа 228">
                  <a:extLst>
                    <a:ext uri="{FF2B5EF4-FFF2-40B4-BE49-F238E27FC236}">
                      <a16:creationId xmlns:a16="http://schemas.microsoft.com/office/drawing/2014/main" id="{3DDE72B5-4E55-4774-9470-AD85E1E72837}"/>
                    </a:ext>
                  </a:extLst>
                </p:cNvPr>
                <p:cNvGrpSpPr/>
                <p:nvPr/>
              </p:nvGrpSpPr>
              <p:grpSpPr>
                <a:xfrm>
                  <a:off x="719400" y="431457"/>
                  <a:ext cx="10753200" cy="6138000"/>
                  <a:chOff x="719400" y="431457"/>
                  <a:chExt cx="10753200" cy="6138000"/>
                </a:xfrm>
              </p:grpSpPr>
              <p:grpSp>
                <p:nvGrpSpPr>
                  <p:cNvPr id="236" name="Группа 235">
                    <a:extLst>
                      <a:ext uri="{FF2B5EF4-FFF2-40B4-BE49-F238E27FC236}">
                        <a16:creationId xmlns:a16="http://schemas.microsoft.com/office/drawing/2014/main" id="{EE0640A8-5FD9-4CBD-A7ED-E3FCAA6DA262}"/>
                      </a:ext>
                    </a:extLst>
                  </p:cNvPr>
                  <p:cNvGrpSpPr/>
                  <p:nvPr/>
                </p:nvGrpSpPr>
                <p:grpSpPr>
                  <a:xfrm>
                    <a:off x="719400" y="431457"/>
                    <a:ext cx="10753200" cy="6138000"/>
                    <a:chOff x="719400" y="431457"/>
                    <a:chExt cx="10753200" cy="6138000"/>
                  </a:xfrm>
                </p:grpSpPr>
                <p:sp>
                  <p:nvSpPr>
                    <p:cNvPr id="238" name="Прямоугольник: скругленные углы 237">
                      <a:extLst>
                        <a:ext uri="{FF2B5EF4-FFF2-40B4-BE49-F238E27FC236}">
                          <a16:creationId xmlns:a16="http://schemas.microsoft.com/office/drawing/2014/main" id="{865DF4AB-A014-4EFA-AEC0-8FEA3F4C0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400" y="431457"/>
                      <a:ext cx="10753200" cy="6138000"/>
                    </a:xfrm>
                    <a:prstGeom prst="roundRect">
                      <a:avLst>
                        <a:gd name="adj" fmla="val 6953"/>
                      </a:avLst>
                    </a:prstGeom>
                    <a:solidFill>
                      <a:schemeClr val="tx1">
                        <a:alpha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EF907767-C1C8-42FC-A583-3B37CBE48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3604" y="875211"/>
                      <a:ext cx="8864792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  <a:latin typeface="Comic Sans MS" panose="030F0702030302020204" pitchFamily="66" charset="0"/>
                        </a:rPr>
                        <a:t>ИСПОЛЬЗОВАННЫЕ ТЕХНОЛОГИИ</a:t>
                      </a:r>
                    </a:p>
                  </p:txBody>
                </p:sp>
                <p:grpSp>
                  <p:nvGrpSpPr>
                    <p:cNvPr id="240" name="Группа 239">
                      <a:extLst>
                        <a:ext uri="{FF2B5EF4-FFF2-40B4-BE49-F238E27FC236}">
                          <a16:creationId xmlns:a16="http://schemas.microsoft.com/office/drawing/2014/main" id="{3AF6C788-6814-4F6A-A394-F4A12F79CD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5347" y="2379413"/>
                      <a:ext cx="2655168" cy="609685"/>
                      <a:chOff x="2029554" y="2154186"/>
                      <a:chExt cx="2655168" cy="609685"/>
                    </a:xfrm>
                  </p:grpSpPr>
                  <p:sp>
                    <p:nvSpPr>
                      <p:cNvPr id="248" name="TextBox 247">
                        <a:extLst>
                          <a:ext uri="{FF2B5EF4-FFF2-40B4-BE49-F238E27FC236}">
                            <a16:creationId xmlns:a16="http://schemas.microsoft.com/office/drawing/2014/main" id="{71078773-50EE-4387-A5F0-9EA667C743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91639" y="2204285"/>
                        <a:ext cx="2093083" cy="52322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  <a:alpha val="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800" dirty="0">
                            <a:solidFill>
                              <a:schemeClr val="bg1"/>
                            </a:solidFill>
                            <a:latin typeface="Comic Sans MS" panose="030F0702030302020204" pitchFamily="66" charset="0"/>
                          </a:rPr>
                          <a:t>Python</a:t>
                        </a:r>
                        <a:endParaRPr lang="ru-RU" sz="2800" dirty="0">
                          <a:solidFill>
                            <a:schemeClr val="bg1"/>
                          </a:solidFill>
                          <a:latin typeface="Comic Sans MS" panose="030F0702030302020204" pitchFamily="66" charset="0"/>
                        </a:endParaRPr>
                      </a:p>
                    </p:txBody>
                  </p:sp>
                  <p:pic>
                    <p:nvPicPr>
                      <p:cNvPr id="249" name="Рисунок 248">
                        <a:extLst>
                          <a:ext uri="{FF2B5EF4-FFF2-40B4-BE49-F238E27FC236}">
                            <a16:creationId xmlns:a16="http://schemas.microsoft.com/office/drawing/2014/main" id="{028F36FC-AC50-4E40-ABBE-770AD99D09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29554" y="2154186"/>
                        <a:ext cx="609685" cy="60968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41" name="TextBox 240">
                      <a:extLst>
                        <a:ext uri="{FF2B5EF4-FFF2-40B4-BE49-F238E27FC236}">
                          <a16:creationId xmlns:a16="http://schemas.microsoft.com/office/drawing/2014/main" id="{2F8DB164-417F-40E5-9D24-6960C39E88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4172" y="3373462"/>
                      <a:ext cx="2031427" cy="954107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mic Sans MS" panose="030F0702030302020204" pitchFamily="66" charset="0"/>
                        </a:rPr>
                        <a:t>PostgreSQL</a:t>
                      </a:r>
                    </a:p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  <p:grpSp>
                  <p:nvGrpSpPr>
                    <p:cNvPr id="242" name="Группа 241">
                      <a:extLst>
                        <a:ext uri="{FF2B5EF4-FFF2-40B4-BE49-F238E27FC236}">
                          <a16:creationId xmlns:a16="http://schemas.microsoft.com/office/drawing/2014/main" id="{F0495365-C678-4B33-A21F-158F846DB6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25249" y="2364821"/>
                      <a:ext cx="3384556" cy="609685"/>
                      <a:chOff x="6462617" y="2111643"/>
                      <a:chExt cx="3384556" cy="609685"/>
                    </a:xfrm>
                  </p:grpSpPr>
                  <p:pic>
                    <p:nvPicPr>
                      <p:cNvPr id="246" name="Рисунок 245">
                        <a:extLst>
                          <a:ext uri="{FF2B5EF4-FFF2-40B4-BE49-F238E27FC236}">
                            <a16:creationId xmlns:a16="http://schemas.microsoft.com/office/drawing/2014/main" id="{909C47FB-735B-4A55-BFDC-6D6B60F037C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462617" y="2111643"/>
                        <a:ext cx="609685" cy="60968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47" name="TextBox 246">
                        <a:extLst>
                          <a:ext uri="{FF2B5EF4-FFF2-40B4-BE49-F238E27FC236}">
                            <a16:creationId xmlns:a16="http://schemas.microsoft.com/office/drawing/2014/main" id="{7D675A38-236C-4BFF-9245-1B1281DB5A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34860" y="2176998"/>
                        <a:ext cx="3012313" cy="52322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  <a:alpha val="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800" dirty="0">
                            <a:solidFill>
                              <a:schemeClr val="bg1"/>
                            </a:solidFill>
                            <a:latin typeface="Comic Sans MS" panose="030F0702030302020204" pitchFamily="66" charset="0"/>
                          </a:rPr>
                          <a:t>HTML/CSS</a:t>
                        </a:r>
                        <a:endParaRPr lang="ru-RU" sz="2800" dirty="0">
                          <a:solidFill>
                            <a:schemeClr val="bg1"/>
                          </a:solidFill>
                          <a:latin typeface="Comic Sans MS" panose="030F0702030302020204" pitchFamily="66" charset="0"/>
                        </a:endParaRPr>
                      </a:p>
                    </p:txBody>
                  </p:sp>
                </p:grpSp>
                <p:grpSp>
                  <p:nvGrpSpPr>
                    <p:cNvPr id="243" name="Группа 242">
                      <a:extLst>
                        <a:ext uri="{FF2B5EF4-FFF2-40B4-BE49-F238E27FC236}">
                          <a16:creationId xmlns:a16="http://schemas.microsoft.com/office/drawing/2014/main" id="{BC133EC2-12A3-4BC2-9A7D-0519023CBC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80136" y="4182539"/>
                      <a:ext cx="2832625" cy="609685"/>
                      <a:chOff x="2091957" y="3776768"/>
                      <a:chExt cx="2832625" cy="609685"/>
                    </a:xfrm>
                  </p:grpSpPr>
                  <p:pic>
                    <p:nvPicPr>
                      <p:cNvPr id="244" name="Рисунок 243">
                        <a:extLst>
                          <a:ext uri="{FF2B5EF4-FFF2-40B4-BE49-F238E27FC236}">
                            <a16:creationId xmlns:a16="http://schemas.microsoft.com/office/drawing/2014/main" id="{414D8435-2EB3-45BC-A276-E81FE95652A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91957" y="3776768"/>
                        <a:ext cx="609685" cy="60968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45" name="TextBox 244">
                        <a:extLst>
                          <a:ext uri="{FF2B5EF4-FFF2-40B4-BE49-F238E27FC236}">
                            <a16:creationId xmlns:a16="http://schemas.microsoft.com/office/drawing/2014/main" id="{1EFB3269-DB05-415B-8A66-756509CD0A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52281" y="3825967"/>
                        <a:ext cx="2272301" cy="52322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  <a:alpha val="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800" dirty="0">
                            <a:solidFill>
                              <a:schemeClr val="bg1"/>
                            </a:solidFill>
                            <a:latin typeface="Comic Sans MS" panose="030F0702030302020204" pitchFamily="66" charset="0"/>
                          </a:rPr>
                          <a:t>Bootstrap</a:t>
                        </a:r>
                        <a:endParaRPr lang="ru-RU" sz="2800" dirty="0">
                          <a:solidFill>
                            <a:schemeClr val="bg1"/>
                          </a:solidFill>
                          <a:latin typeface="Comic Sans MS" panose="030F0702030302020204" pitchFamily="66" charset="0"/>
                        </a:endParaRPr>
                      </a:p>
                    </p:txBody>
                  </p:sp>
                </p:grpSp>
              </p:grpSp>
              <p:pic>
                <p:nvPicPr>
                  <p:cNvPr id="237" name="Рисунок 236">
                    <a:extLst>
                      <a:ext uri="{FF2B5EF4-FFF2-40B4-BE49-F238E27FC236}">
                        <a16:creationId xmlns:a16="http://schemas.microsoft.com/office/drawing/2014/main" id="{07D367D5-D4D6-47B9-8D81-2989FE54AA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91961" y="3313528"/>
                    <a:ext cx="639176" cy="63917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0" name="Группа 229">
                  <a:extLst>
                    <a:ext uri="{FF2B5EF4-FFF2-40B4-BE49-F238E27FC236}">
                      <a16:creationId xmlns:a16="http://schemas.microsoft.com/office/drawing/2014/main" id="{5CDAD2B5-44B3-4D8E-A06B-AF74A0FC3B08}"/>
                    </a:ext>
                  </a:extLst>
                </p:cNvPr>
                <p:cNvGrpSpPr/>
                <p:nvPr/>
              </p:nvGrpSpPr>
              <p:grpSpPr>
                <a:xfrm>
                  <a:off x="2399747" y="4262043"/>
                  <a:ext cx="3254986" cy="988355"/>
                  <a:chOff x="2399747" y="4262043"/>
                  <a:chExt cx="3254986" cy="988355"/>
                </a:xfrm>
              </p:grpSpPr>
              <p:pic>
                <p:nvPicPr>
                  <p:cNvPr id="234" name="Рисунок 233">
                    <a:extLst>
                      <a:ext uri="{FF2B5EF4-FFF2-40B4-BE49-F238E27FC236}">
                        <a16:creationId xmlns:a16="http://schemas.microsoft.com/office/drawing/2014/main" id="{8DE7EFF8-4EF3-4A6B-B139-9D210C1444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99747" y="4262043"/>
                    <a:ext cx="635622" cy="635622"/>
                  </a:xfrm>
                  <a:prstGeom prst="rect">
                    <a:avLst/>
                  </a:prstGeom>
                </p:spPr>
              </p:pic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F35C53A4-EA04-4E3A-B01E-0787A8E23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6208" y="4296291"/>
                    <a:ext cx="2358525" cy="95410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>
                        <a:solidFill>
                          <a:schemeClr val="bg1"/>
                        </a:solidFill>
                        <a:latin typeface="Comic Sans MS" panose="030F0702030302020204" pitchFamily="66" charset="0"/>
                      </a:rPr>
                      <a:t>JavaScript</a:t>
                    </a:r>
                  </a:p>
                  <a:p>
                    <a:pPr algn="ctr"/>
                    <a:endParaRPr lang="ru-RU" sz="2800" dirty="0">
                      <a:solidFill>
                        <a:schemeClr val="bg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</p:grpSp>
            <p:grpSp>
              <p:nvGrpSpPr>
                <p:cNvPr id="231" name="Группа 230">
                  <a:extLst>
                    <a:ext uri="{FF2B5EF4-FFF2-40B4-BE49-F238E27FC236}">
                      <a16:creationId xmlns:a16="http://schemas.microsoft.com/office/drawing/2014/main" id="{0B4A5D31-0EF8-4124-A307-4BC306F6A6B8}"/>
                    </a:ext>
                  </a:extLst>
                </p:cNvPr>
                <p:cNvGrpSpPr/>
                <p:nvPr/>
              </p:nvGrpSpPr>
              <p:grpSpPr>
                <a:xfrm>
                  <a:off x="6886618" y="3159673"/>
                  <a:ext cx="2059099" cy="635672"/>
                  <a:chOff x="6886618" y="3159673"/>
                  <a:chExt cx="2059099" cy="635672"/>
                </a:xfrm>
              </p:grpSpPr>
              <p:pic>
                <p:nvPicPr>
                  <p:cNvPr id="232" name="Рисунок 231">
                    <a:extLst>
                      <a:ext uri="{FF2B5EF4-FFF2-40B4-BE49-F238E27FC236}">
                        <a16:creationId xmlns:a16="http://schemas.microsoft.com/office/drawing/2014/main" id="{B255CBDE-ADE7-4A2C-B61F-80D02101DD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6618" y="3159673"/>
                    <a:ext cx="606249" cy="606249"/>
                  </a:xfrm>
                  <a:prstGeom prst="rect">
                    <a:avLst/>
                  </a:prstGeom>
                </p:spPr>
              </p:pic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24774BA6-E010-4DA0-961C-31A60E5CC354}"/>
                      </a:ext>
                    </a:extLst>
                  </p:cNvPr>
                  <p:cNvSpPr txBox="1"/>
                  <p:nvPr/>
                </p:nvSpPr>
                <p:spPr>
                  <a:xfrm>
                    <a:off x="7444797" y="3272125"/>
                    <a:ext cx="1500920" cy="52322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>
                        <a:solidFill>
                          <a:schemeClr val="bg1"/>
                        </a:solidFill>
                        <a:latin typeface="Comic Sans MS" panose="030F0702030302020204" pitchFamily="66" charset="0"/>
                      </a:rPr>
                      <a:t>Flask</a:t>
                    </a:r>
                    <a:endParaRPr lang="ru-RU" sz="2800" dirty="0">
                      <a:solidFill>
                        <a:schemeClr val="bg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  <p:grpSp>
            <p:nvGrpSpPr>
              <p:cNvPr id="226" name="Группа 225">
                <a:extLst>
                  <a:ext uri="{FF2B5EF4-FFF2-40B4-BE49-F238E27FC236}">
                    <a16:creationId xmlns:a16="http://schemas.microsoft.com/office/drawing/2014/main" id="{4707FFAC-0AE2-4EB5-8A10-6F49E0CDA69B}"/>
                  </a:ext>
                </a:extLst>
              </p:cNvPr>
              <p:cNvGrpSpPr/>
              <p:nvPr/>
            </p:nvGrpSpPr>
            <p:grpSpPr>
              <a:xfrm>
                <a:off x="2154884" y="5190742"/>
                <a:ext cx="3340725" cy="830997"/>
                <a:chOff x="2154884" y="5190742"/>
                <a:chExt cx="3340725" cy="830997"/>
              </a:xfrm>
            </p:grpSpPr>
            <p:pic>
              <p:nvPicPr>
                <p:cNvPr id="227" name="Рисунок 226">
                  <a:extLst>
                    <a:ext uri="{FF2B5EF4-FFF2-40B4-BE49-F238E27FC236}">
                      <a16:creationId xmlns:a16="http://schemas.microsoft.com/office/drawing/2014/main" id="{0B089FC9-D2A0-492E-A908-DFCA8ED572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4884" y="5195619"/>
                  <a:ext cx="1160830" cy="580415"/>
                </a:xfrm>
                <a:prstGeom prst="rect">
                  <a:avLst/>
                </a:prstGeom>
              </p:spPr>
            </p:pic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FFDBD7B1-1F59-4549-99CB-7F277ECCACEE}"/>
                    </a:ext>
                  </a:extLst>
                </p:cNvPr>
                <p:cNvSpPr txBox="1"/>
                <p:nvPr/>
              </p:nvSpPr>
              <p:spPr>
                <a:xfrm>
                  <a:off x="3372502" y="5190742"/>
                  <a:ext cx="2123107" cy="830997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err="1">
                      <a:solidFill>
                        <a:schemeClr val="bg1"/>
                      </a:solidFill>
                      <a:latin typeface="Comic Sans MS" panose="030F0702030302020204" pitchFamily="66" charset="0"/>
                    </a:rPr>
                    <a:t>SQLAlchemy</a:t>
                  </a:r>
                  <a:endParaRPr lang="en-US" sz="2400" dirty="0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  <a:p>
                  <a:pPr algn="ctr"/>
                  <a:endParaRPr lang="ru-RU" sz="2400" dirty="0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grpSp>
          <p:nvGrpSpPr>
            <p:cNvPr id="222" name="Группа 221">
              <a:extLst>
                <a:ext uri="{FF2B5EF4-FFF2-40B4-BE49-F238E27FC236}">
                  <a16:creationId xmlns:a16="http://schemas.microsoft.com/office/drawing/2014/main" id="{5B87E9CC-8DC7-4ADB-A3D8-82E6183B5A7C}"/>
                </a:ext>
              </a:extLst>
            </p:cNvPr>
            <p:cNvGrpSpPr/>
            <p:nvPr/>
          </p:nvGrpSpPr>
          <p:grpSpPr>
            <a:xfrm>
              <a:off x="6865645" y="5087057"/>
              <a:ext cx="2878550" cy="606249"/>
              <a:chOff x="6887304" y="5080291"/>
              <a:chExt cx="2878550" cy="606249"/>
            </a:xfrm>
          </p:grpSpPr>
          <p:pic>
            <p:nvPicPr>
              <p:cNvPr id="223" name="Рисунок 222">
                <a:extLst>
                  <a:ext uri="{FF2B5EF4-FFF2-40B4-BE49-F238E27FC236}">
                    <a16:creationId xmlns:a16="http://schemas.microsoft.com/office/drawing/2014/main" id="{CFB063E9-8911-4BB2-8C58-6940355E5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887304" y="5080291"/>
                <a:ext cx="606249" cy="606249"/>
              </a:xfrm>
              <a:prstGeom prst="rect">
                <a:avLst/>
              </a:prstGeom>
            </p:spPr>
          </p:pic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A1B79A81-3080-4BB9-A044-3A2D35CD0E6C}"/>
                  </a:ext>
                </a:extLst>
              </p:cNvPr>
              <p:cNvSpPr txBox="1"/>
              <p:nvPr/>
            </p:nvSpPr>
            <p:spPr>
              <a:xfrm>
                <a:off x="7493553" y="5117557"/>
                <a:ext cx="2272301" cy="52322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CSVReader</a:t>
                </a:r>
                <a:endParaRPr lang="ru-RU" sz="28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4966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rgbClr val="00B0F0"/>
            </a:gs>
            <a:gs pos="7000">
              <a:srgbClr val="034297"/>
            </a:gs>
            <a:gs pos="20000">
              <a:srgbClr val="2988B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Группа 347">
            <a:extLst>
              <a:ext uri="{FF2B5EF4-FFF2-40B4-BE49-F238E27FC236}">
                <a16:creationId xmlns:a16="http://schemas.microsoft.com/office/drawing/2014/main" id="{30EF07E0-13D0-421E-A056-521C515E3B55}"/>
              </a:ext>
            </a:extLst>
          </p:cNvPr>
          <p:cNvGrpSpPr/>
          <p:nvPr/>
        </p:nvGrpSpPr>
        <p:grpSpPr>
          <a:xfrm>
            <a:off x="13977853" y="1249838"/>
            <a:ext cx="25945027" cy="5548687"/>
            <a:chOff x="-29489615" y="1278335"/>
            <a:chExt cx="25945027" cy="5548687"/>
          </a:xfrm>
        </p:grpSpPr>
        <p:grpSp>
          <p:nvGrpSpPr>
            <p:cNvPr id="349" name="Группа 348">
              <a:extLst>
                <a:ext uri="{FF2B5EF4-FFF2-40B4-BE49-F238E27FC236}">
                  <a16:creationId xmlns:a16="http://schemas.microsoft.com/office/drawing/2014/main" id="{7FFAF558-E82C-432A-8154-9FDB5C787820}"/>
                </a:ext>
              </a:extLst>
            </p:cNvPr>
            <p:cNvGrpSpPr/>
            <p:nvPr/>
          </p:nvGrpSpPr>
          <p:grpSpPr>
            <a:xfrm>
              <a:off x="-29489615" y="1278335"/>
              <a:ext cx="25945027" cy="5548687"/>
              <a:chOff x="-26671667" y="1326233"/>
              <a:chExt cx="25945027" cy="5548687"/>
            </a:xfrm>
          </p:grpSpPr>
          <p:grpSp>
            <p:nvGrpSpPr>
              <p:cNvPr id="351" name="Группа 350">
                <a:extLst>
                  <a:ext uri="{FF2B5EF4-FFF2-40B4-BE49-F238E27FC236}">
                    <a16:creationId xmlns:a16="http://schemas.microsoft.com/office/drawing/2014/main" id="{E37AD8B5-56F0-41DC-9DEB-3D139BE06F2A}"/>
                  </a:ext>
                </a:extLst>
              </p:cNvPr>
              <p:cNvGrpSpPr/>
              <p:nvPr/>
            </p:nvGrpSpPr>
            <p:grpSpPr>
              <a:xfrm>
                <a:off x="-26671667" y="1326233"/>
                <a:ext cx="25945027" cy="5548687"/>
                <a:chOff x="7606514" y="-8551559"/>
                <a:chExt cx="25945027" cy="5548687"/>
              </a:xfrm>
            </p:grpSpPr>
            <p:grpSp>
              <p:nvGrpSpPr>
                <p:cNvPr id="353" name="Группа 352">
                  <a:extLst>
                    <a:ext uri="{FF2B5EF4-FFF2-40B4-BE49-F238E27FC236}">
                      <a16:creationId xmlns:a16="http://schemas.microsoft.com/office/drawing/2014/main" id="{CB723B4B-3428-4D4E-B944-0A5F210260F9}"/>
                    </a:ext>
                  </a:extLst>
                </p:cNvPr>
                <p:cNvGrpSpPr/>
                <p:nvPr/>
              </p:nvGrpSpPr>
              <p:grpSpPr>
                <a:xfrm>
                  <a:off x="8269143" y="-8551559"/>
                  <a:ext cx="25282398" cy="5548687"/>
                  <a:chOff x="-7888447" y="7662449"/>
                  <a:chExt cx="25282398" cy="5548687"/>
                </a:xfrm>
              </p:grpSpPr>
              <p:sp>
                <p:nvSpPr>
                  <p:cNvPr id="355" name="Равнобедренный треугольник 354">
                    <a:extLst>
                      <a:ext uri="{FF2B5EF4-FFF2-40B4-BE49-F238E27FC236}">
                        <a16:creationId xmlns:a16="http://schemas.microsoft.com/office/drawing/2014/main" id="{144E13CE-44B8-4EB8-8C9F-5B8D30CFCF5B}"/>
                      </a:ext>
                    </a:extLst>
                  </p:cNvPr>
                  <p:cNvSpPr/>
                  <p:nvPr/>
                </p:nvSpPr>
                <p:spPr>
                  <a:xfrm>
                    <a:off x="1570979" y="9501246"/>
                    <a:ext cx="6769917" cy="3647114"/>
                  </a:xfrm>
                  <a:prstGeom prst="triangle">
                    <a:avLst/>
                  </a:prstGeom>
                  <a:gradFill>
                    <a:gsLst>
                      <a:gs pos="69000">
                        <a:schemeClr val="tx1"/>
                      </a:gs>
                      <a:gs pos="38000">
                        <a:srgbClr val="0040C0"/>
                      </a:gs>
                      <a:gs pos="18000">
                        <a:schemeClr val="accent1">
                          <a:lumMod val="20000"/>
                          <a:lumOff val="80000"/>
                        </a:schemeClr>
                      </a:gs>
                    </a:gsLst>
                    <a:lin ang="60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56" name="Равнобедренный треугольник 355">
                    <a:extLst>
                      <a:ext uri="{FF2B5EF4-FFF2-40B4-BE49-F238E27FC236}">
                        <a16:creationId xmlns:a16="http://schemas.microsoft.com/office/drawing/2014/main" id="{60F3C9FC-9D71-43F3-A721-C74B6F03D5CA}"/>
                      </a:ext>
                    </a:extLst>
                  </p:cNvPr>
                  <p:cNvSpPr/>
                  <p:nvPr/>
                </p:nvSpPr>
                <p:spPr>
                  <a:xfrm>
                    <a:off x="87742" y="9344687"/>
                    <a:ext cx="7328469" cy="3813833"/>
                  </a:xfrm>
                  <a:prstGeom prst="triangle">
                    <a:avLst/>
                  </a:prstGeom>
                  <a:gradFill flip="none" rotWithShape="1">
                    <a:gsLst>
                      <a:gs pos="15000">
                        <a:srgbClr val="EAEAEA"/>
                      </a:gs>
                      <a:gs pos="33000">
                        <a:schemeClr val="accent5">
                          <a:lumMod val="75000"/>
                        </a:schemeClr>
                      </a:gs>
                      <a:gs pos="55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57" name="Равнобедренный треугольник 356">
                    <a:extLst>
                      <a:ext uri="{FF2B5EF4-FFF2-40B4-BE49-F238E27FC236}">
                        <a16:creationId xmlns:a16="http://schemas.microsoft.com/office/drawing/2014/main" id="{EB144FAE-5622-464B-96F1-2BB5C426030E}"/>
                      </a:ext>
                    </a:extLst>
                  </p:cNvPr>
                  <p:cNvSpPr/>
                  <p:nvPr/>
                </p:nvSpPr>
                <p:spPr>
                  <a:xfrm>
                    <a:off x="3644059" y="9009441"/>
                    <a:ext cx="7868875" cy="4138919"/>
                  </a:xfrm>
                  <a:prstGeom prst="triangle">
                    <a:avLst/>
                  </a:prstGeom>
                  <a:gradFill flip="none" rotWithShape="1">
                    <a:gsLst>
                      <a:gs pos="14000">
                        <a:srgbClr val="DCDAE6"/>
                      </a:gs>
                      <a:gs pos="37000">
                        <a:srgbClr val="2C74E8"/>
                      </a:gs>
                      <a:gs pos="62000">
                        <a:srgbClr val="002060"/>
                      </a:gs>
                    </a:gsLst>
                    <a:lin ang="54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58" name="Равнобедренный треугольник 357">
                    <a:extLst>
                      <a:ext uri="{FF2B5EF4-FFF2-40B4-BE49-F238E27FC236}">
                        <a16:creationId xmlns:a16="http://schemas.microsoft.com/office/drawing/2014/main" id="{A570FBB2-095B-4DE9-9C2D-E07B897BB7D8}"/>
                      </a:ext>
                    </a:extLst>
                  </p:cNvPr>
                  <p:cNvSpPr/>
                  <p:nvPr/>
                </p:nvSpPr>
                <p:spPr>
                  <a:xfrm>
                    <a:off x="4854135" y="8541356"/>
                    <a:ext cx="9056153" cy="4649710"/>
                  </a:xfrm>
                  <a:prstGeom prst="triangle">
                    <a:avLst/>
                  </a:prstGeom>
                  <a:gradFill flip="none" rotWithShape="1">
                    <a:gsLst>
                      <a:gs pos="17000">
                        <a:schemeClr val="bg1">
                          <a:lumMod val="95000"/>
                        </a:schemeClr>
                      </a:gs>
                      <a:gs pos="38000">
                        <a:srgbClr val="76ABDC"/>
                      </a:gs>
                      <a:gs pos="57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59" name="Равнобедренный треугольник 358">
                    <a:extLst>
                      <a:ext uri="{FF2B5EF4-FFF2-40B4-BE49-F238E27FC236}">
                        <a16:creationId xmlns:a16="http://schemas.microsoft.com/office/drawing/2014/main" id="{6DF50EFD-CC98-4651-BD97-97E41D71EF50}"/>
                      </a:ext>
                    </a:extLst>
                  </p:cNvPr>
                  <p:cNvSpPr/>
                  <p:nvPr/>
                </p:nvSpPr>
                <p:spPr>
                  <a:xfrm>
                    <a:off x="-1932858" y="8554989"/>
                    <a:ext cx="8612467" cy="4637010"/>
                  </a:xfrm>
                  <a:prstGeom prst="triangle">
                    <a:avLst/>
                  </a:prstGeom>
                  <a:gradFill flip="none" rotWithShape="1">
                    <a:gsLst>
                      <a:gs pos="46000">
                        <a:srgbClr val="009ED6"/>
                      </a:gs>
                      <a:gs pos="20000">
                        <a:schemeClr val="bg1">
                          <a:lumMod val="95000"/>
                        </a:schemeClr>
                      </a:gs>
                      <a:gs pos="69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0" name="Равнобедренный треугольник 359">
                    <a:extLst>
                      <a:ext uri="{FF2B5EF4-FFF2-40B4-BE49-F238E27FC236}">
                        <a16:creationId xmlns:a16="http://schemas.microsoft.com/office/drawing/2014/main" id="{BEAF8023-74FE-4EB6-A418-B46CE544A9F9}"/>
                      </a:ext>
                    </a:extLst>
                  </p:cNvPr>
                  <p:cNvSpPr/>
                  <p:nvPr/>
                </p:nvSpPr>
                <p:spPr>
                  <a:xfrm>
                    <a:off x="-4809873" y="7662449"/>
                    <a:ext cx="10652519" cy="5485911"/>
                  </a:xfrm>
                  <a:prstGeom prst="triangle">
                    <a:avLst/>
                  </a:prstGeom>
                  <a:gradFill>
                    <a:gsLst>
                      <a:gs pos="19000">
                        <a:srgbClr val="CDDEE9"/>
                      </a:gs>
                      <a:gs pos="42000">
                        <a:srgbClr val="3560AD"/>
                      </a:gs>
                      <a:gs pos="60000">
                        <a:srgbClr val="002060"/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1" name="Равнобедренный треугольник 360">
                    <a:extLst>
                      <a:ext uri="{FF2B5EF4-FFF2-40B4-BE49-F238E27FC236}">
                        <a16:creationId xmlns:a16="http://schemas.microsoft.com/office/drawing/2014/main" id="{98B307F7-9571-445B-A197-FDA7C78C451E}"/>
                      </a:ext>
                    </a:extLst>
                  </p:cNvPr>
                  <p:cNvSpPr/>
                  <p:nvPr/>
                </p:nvSpPr>
                <p:spPr>
                  <a:xfrm>
                    <a:off x="6409661" y="8852381"/>
                    <a:ext cx="8239425" cy="4358755"/>
                  </a:xfrm>
                  <a:prstGeom prst="triangle">
                    <a:avLst/>
                  </a:prstGeom>
                  <a:gradFill flip="none" rotWithShape="1">
                    <a:gsLst>
                      <a:gs pos="39000">
                        <a:srgbClr val="0089C0"/>
                      </a:gs>
                      <a:gs pos="15000">
                        <a:srgbClr val="EEEDF3"/>
                      </a:gs>
                      <a:gs pos="57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2" name="Равнобедренный треугольник 361">
                    <a:extLst>
                      <a:ext uri="{FF2B5EF4-FFF2-40B4-BE49-F238E27FC236}">
                        <a16:creationId xmlns:a16="http://schemas.microsoft.com/office/drawing/2014/main" id="{A9515DA0-1C01-4796-A3C3-244D1191AF6E}"/>
                      </a:ext>
                    </a:extLst>
                  </p:cNvPr>
                  <p:cNvSpPr/>
                  <p:nvPr/>
                </p:nvSpPr>
                <p:spPr>
                  <a:xfrm>
                    <a:off x="7087806" y="8096771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19000">
                        <a:schemeClr val="bg1">
                          <a:lumMod val="85000"/>
                        </a:schemeClr>
                      </a:gs>
                      <a:gs pos="47000">
                        <a:srgbClr val="2A6CA8"/>
                      </a:gs>
                      <a:gs pos="61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3" name="Равнобедренный треугольник 362">
                    <a:extLst>
                      <a:ext uri="{FF2B5EF4-FFF2-40B4-BE49-F238E27FC236}">
                        <a16:creationId xmlns:a16="http://schemas.microsoft.com/office/drawing/2014/main" id="{1B8655B9-2792-48DE-98AA-63EC2D4E52CD}"/>
                      </a:ext>
                    </a:extLst>
                  </p:cNvPr>
                  <p:cNvSpPr/>
                  <p:nvPr/>
                </p:nvSpPr>
                <p:spPr>
                  <a:xfrm>
                    <a:off x="7818912" y="8146690"/>
                    <a:ext cx="9575039" cy="5064446"/>
                  </a:xfrm>
                  <a:prstGeom prst="triangle">
                    <a:avLst/>
                  </a:prstGeom>
                  <a:gradFill flip="none" rotWithShape="1">
                    <a:gsLst>
                      <a:gs pos="26000">
                        <a:schemeClr val="bg1">
                          <a:lumMod val="85000"/>
                        </a:schemeClr>
                      </a:gs>
                      <a:gs pos="45000">
                        <a:srgbClr val="00589A"/>
                      </a:gs>
                      <a:gs pos="68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4" name="Равнобедренный треугольник 363">
                    <a:extLst>
                      <a:ext uri="{FF2B5EF4-FFF2-40B4-BE49-F238E27FC236}">
                        <a16:creationId xmlns:a16="http://schemas.microsoft.com/office/drawing/2014/main" id="{0DE81115-A2D4-4DAC-9F6D-6CF3F0B53828}"/>
                      </a:ext>
                    </a:extLst>
                  </p:cNvPr>
                  <p:cNvSpPr/>
                  <p:nvPr/>
                </p:nvSpPr>
                <p:spPr>
                  <a:xfrm>
                    <a:off x="-3372687" y="8822071"/>
                    <a:ext cx="8811413" cy="4373995"/>
                  </a:xfrm>
                  <a:prstGeom prst="triangle">
                    <a:avLst/>
                  </a:prstGeom>
                  <a:gradFill flip="none" rotWithShape="1">
                    <a:gsLst>
                      <a:gs pos="54000">
                        <a:srgbClr val="0070C0"/>
                      </a:gs>
                      <a:gs pos="28000">
                        <a:srgbClr val="C8DDF0"/>
                      </a:gs>
                      <a:gs pos="78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5" name="Равнобедренный треугольник 364">
                    <a:extLst>
                      <a:ext uri="{FF2B5EF4-FFF2-40B4-BE49-F238E27FC236}">
                        <a16:creationId xmlns:a16="http://schemas.microsoft.com/office/drawing/2014/main" id="{39B4E9C4-A2FB-48F1-B87B-AFF865DAA56E}"/>
                      </a:ext>
                    </a:extLst>
                  </p:cNvPr>
                  <p:cNvSpPr/>
                  <p:nvPr/>
                </p:nvSpPr>
                <p:spPr>
                  <a:xfrm>
                    <a:off x="-4211398" y="8531567"/>
                    <a:ext cx="8811413" cy="4659499"/>
                  </a:xfrm>
                  <a:prstGeom prst="triangle">
                    <a:avLst/>
                  </a:prstGeom>
                  <a:gradFill flip="none" rotWithShape="1">
                    <a:gsLst>
                      <a:gs pos="46000">
                        <a:schemeClr val="accent5">
                          <a:lumMod val="75000"/>
                        </a:schemeClr>
                      </a:gs>
                      <a:gs pos="20000">
                        <a:srgbClr val="CDDEE9"/>
                      </a:gs>
                      <a:gs pos="69000">
                        <a:srgbClr val="002060"/>
                      </a:gs>
                    </a:gsLst>
                    <a:lin ang="54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6" name="Равнобедренный треугольник 365">
                    <a:extLst>
                      <a:ext uri="{FF2B5EF4-FFF2-40B4-BE49-F238E27FC236}">
                        <a16:creationId xmlns:a16="http://schemas.microsoft.com/office/drawing/2014/main" id="{9C18CB09-C72E-40B3-9850-382D43DF9194}"/>
                      </a:ext>
                    </a:extLst>
                  </p:cNvPr>
                  <p:cNvSpPr/>
                  <p:nvPr/>
                </p:nvSpPr>
                <p:spPr>
                  <a:xfrm>
                    <a:off x="-6478561" y="8085184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39000">
                        <a:srgbClr val="6F8DB6"/>
                      </a:gs>
                      <a:gs pos="16000">
                        <a:schemeClr val="bg1">
                          <a:lumMod val="85000"/>
                        </a:schemeClr>
                      </a:gs>
                      <a:gs pos="77000">
                        <a:srgbClr val="002060"/>
                      </a:gs>
                      <a:gs pos="57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7" name="Равнобедренный треугольник 366">
                    <a:extLst>
                      <a:ext uri="{FF2B5EF4-FFF2-40B4-BE49-F238E27FC236}">
                        <a16:creationId xmlns:a16="http://schemas.microsoft.com/office/drawing/2014/main" id="{7A7050C7-AEC1-4796-A55E-E741C2C62EFD}"/>
                      </a:ext>
                    </a:extLst>
                  </p:cNvPr>
                  <p:cNvSpPr/>
                  <p:nvPr/>
                </p:nvSpPr>
                <p:spPr>
                  <a:xfrm>
                    <a:off x="-7120605" y="8101851"/>
                    <a:ext cx="9575039" cy="5064446"/>
                  </a:xfrm>
                  <a:prstGeom prst="triangle">
                    <a:avLst/>
                  </a:prstGeom>
                  <a:gradFill flip="none" rotWithShape="1">
                    <a:gsLst>
                      <a:gs pos="31000">
                        <a:srgbClr val="9CBCD2"/>
                      </a:gs>
                      <a:gs pos="48000">
                        <a:srgbClr val="2A6CA8"/>
                      </a:gs>
                      <a:gs pos="60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8" name="Равнобедренный треугольник 367">
                    <a:extLst>
                      <a:ext uri="{FF2B5EF4-FFF2-40B4-BE49-F238E27FC236}">
                        <a16:creationId xmlns:a16="http://schemas.microsoft.com/office/drawing/2014/main" id="{B52DEA0C-C992-463A-861A-C441BF27B338}"/>
                      </a:ext>
                    </a:extLst>
                  </p:cNvPr>
                  <p:cNvSpPr/>
                  <p:nvPr/>
                </p:nvSpPr>
                <p:spPr>
                  <a:xfrm>
                    <a:off x="-7888447" y="8050580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30000">
                        <a:srgbClr val="B7CFDF"/>
                      </a:gs>
                      <a:gs pos="44695">
                        <a:srgbClr val="00589A"/>
                      </a:gs>
                      <a:gs pos="65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sp>
              <p:nvSpPr>
                <p:cNvPr id="354" name="Равнобедренный треугольник 353">
                  <a:extLst>
                    <a:ext uri="{FF2B5EF4-FFF2-40B4-BE49-F238E27FC236}">
                      <a16:creationId xmlns:a16="http://schemas.microsoft.com/office/drawing/2014/main" id="{73EB6CD0-4AF6-4B97-962C-9846409814AB}"/>
                    </a:ext>
                  </a:extLst>
                </p:cNvPr>
                <p:cNvSpPr/>
                <p:nvPr/>
              </p:nvSpPr>
              <p:spPr>
                <a:xfrm>
                  <a:off x="7606514" y="-7706643"/>
                  <a:ext cx="8612467" cy="4637010"/>
                </a:xfrm>
                <a:prstGeom prst="triangle">
                  <a:avLst/>
                </a:prstGeom>
                <a:gradFill flip="none" rotWithShape="1">
                  <a:gsLst>
                    <a:gs pos="40000">
                      <a:srgbClr val="506F9E"/>
                    </a:gs>
                    <a:gs pos="28000">
                      <a:srgbClr val="7CF0E5"/>
                    </a:gs>
                    <a:gs pos="52000">
                      <a:srgbClr val="003778"/>
                    </a:gs>
                  </a:gsLst>
                  <a:lin ang="3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352" name="Прямая соединительная линия 351">
                <a:extLst>
                  <a:ext uri="{FF2B5EF4-FFF2-40B4-BE49-F238E27FC236}">
                    <a16:creationId xmlns:a16="http://schemas.microsoft.com/office/drawing/2014/main" id="{C6EB6B78-F56E-4E5B-81F8-C273DAA5B4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0651397" y="6805824"/>
                <a:ext cx="1383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0" name="Прямая соединительная линия 349">
              <a:extLst>
                <a:ext uri="{FF2B5EF4-FFF2-40B4-BE49-F238E27FC236}">
                  <a16:creationId xmlns:a16="http://schemas.microsoft.com/office/drawing/2014/main" id="{C8EAFF09-C970-4247-9BBB-7FFEEFB0EB7A}"/>
                </a:ext>
              </a:extLst>
            </p:cNvPr>
            <p:cNvCxnSpPr>
              <a:cxnSpLocks/>
            </p:cNvCxnSpPr>
            <p:nvPr/>
          </p:nvCxnSpPr>
          <p:spPr>
            <a:xfrm>
              <a:off x="-22571009" y="6673201"/>
              <a:ext cx="1578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37104787-00AB-47AB-887D-5B881BABB441}"/>
              </a:ext>
            </a:extLst>
          </p:cNvPr>
          <p:cNvGrpSpPr/>
          <p:nvPr/>
        </p:nvGrpSpPr>
        <p:grpSpPr>
          <a:xfrm rot="10500000">
            <a:off x="5411251" y="436804"/>
            <a:ext cx="788672" cy="15253319"/>
            <a:chOff x="5411251" y="382766"/>
            <a:chExt cx="788672" cy="15253319"/>
          </a:xfrm>
        </p:grpSpPr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A37004CD-FC0F-4F53-AFB9-4B893FEE625F}"/>
                </a:ext>
              </a:extLst>
            </p:cNvPr>
            <p:cNvSpPr/>
            <p:nvPr/>
          </p:nvSpPr>
          <p:spPr>
            <a:xfrm>
              <a:off x="5411251" y="14836044"/>
              <a:ext cx="788672" cy="800041"/>
            </a:xfrm>
            <a:prstGeom prst="ellipse">
              <a:avLst/>
            </a:prstGeom>
            <a:gradFill flip="none" rotWithShape="1">
              <a:gsLst>
                <a:gs pos="42000">
                  <a:srgbClr val="F8F200"/>
                </a:gs>
                <a:gs pos="11000">
                  <a:schemeClr val="bg1">
                    <a:lumMod val="99000"/>
                  </a:schemeClr>
                </a:gs>
                <a:gs pos="65000">
                  <a:srgbClr val="FEF200">
                    <a:alpha val="94902"/>
                  </a:srgbClr>
                </a:gs>
                <a:gs pos="91000">
                  <a:srgbClr val="F2EC00">
                    <a:alpha val="26667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80" name="Полилиния: фигура 79">
              <a:extLst>
                <a:ext uri="{FF2B5EF4-FFF2-40B4-BE49-F238E27FC236}">
                  <a16:creationId xmlns:a16="http://schemas.microsoft.com/office/drawing/2014/main" id="{3D5D7473-A649-4D72-A9E2-44AFAF401C9B}"/>
                </a:ext>
              </a:extLst>
            </p:cNvPr>
            <p:cNvSpPr/>
            <p:nvPr/>
          </p:nvSpPr>
          <p:spPr>
            <a:xfrm rot="21071590">
              <a:off x="5793576" y="382766"/>
              <a:ext cx="368300" cy="525367"/>
            </a:xfrm>
            <a:custGeom>
              <a:avLst/>
              <a:gdLst>
                <a:gd name="connsiteX0" fmla="*/ 285807 w 795161"/>
                <a:gd name="connsiteY0" fmla="*/ 0 h 1053784"/>
                <a:gd name="connsiteX1" fmla="*/ 795161 w 795161"/>
                <a:gd name="connsiteY1" fmla="*/ 526892 h 1053784"/>
                <a:gd name="connsiteX2" fmla="*/ 285807 w 795161"/>
                <a:gd name="connsiteY2" fmla="*/ 1053784 h 1053784"/>
                <a:gd name="connsiteX3" fmla="*/ 183155 w 795161"/>
                <a:gd name="connsiteY3" fmla="*/ 1043080 h 1053784"/>
                <a:gd name="connsiteX4" fmla="*/ 179867 w 795161"/>
                <a:gd name="connsiteY4" fmla="*/ 1042024 h 1053784"/>
                <a:gd name="connsiteX5" fmla="*/ 265046 w 795161"/>
                <a:gd name="connsiteY5" fmla="*/ 1015649 h 1053784"/>
                <a:gd name="connsiteX6" fmla="*/ 562175 w 795161"/>
                <a:gd name="connsiteY6" fmla="*/ 568516 h 1053784"/>
                <a:gd name="connsiteX7" fmla="*/ 75681 w 795161"/>
                <a:gd name="connsiteY7" fmla="*/ 83248 h 1053784"/>
                <a:gd name="connsiteX8" fmla="*/ 0 w 795161"/>
                <a:gd name="connsiteY8" fmla="*/ 90858 h 1053784"/>
                <a:gd name="connsiteX9" fmla="*/ 1023 w 795161"/>
                <a:gd name="connsiteY9" fmla="*/ 89985 h 1053784"/>
                <a:gd name="connsiteX10" fmla="*/ 285807 w 795161"/>
                <a:gd name="connsiteY10" fmla="*/ 0 h 105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5161" h="1053784">
                  <a:moveTo>
                    <a:pt x="285807" y="0"/>
                  </a:moveTo>
                  <a:cubicBezTo>
                    <a:pt x="567115" y="0"/>
                    <a:pt x="795161" y="235898"/>
                    <a:pt x="795161" y="526892"/>
                  </a:cubicBezTo>
                  <a:cubicBezTo>
                    <a:pt x="795161" y="817886"/>
                    <a:pt x="567115" y="1053784"/>
                    <a:pt x="285807" y="1053784"/>
                  </a:cubicBezTo>
                  <a:cubicBezTo>
                    <a:pt x="250644" y="1053784"/>
                    <a:pt x="216312" y="1050098"/>
                    <a:pt x="183155" y="1043080"/>
                  </a:cubicBezTo>
                  <a:lnTo>
                    <a:pt x="179867" y="1042024"/>
                  </a:lnTo>
                  <a:lnTo>
                    <a:pt x="265046" y="1015649"/>
                  </a:lnTo>
                  <a:cubicBezTo>
                    <a:pt x="439656" y="941982"/>
                    <a:pt x="562175" y="769521"/>
                    <a:pt x="562175" y="568516"/>
                  </a:cubicBezTo>
                  <a:cubicBezTo>
                    <a:pt x="562175" y="300510"/>
                    <a:pt x="344364" y="83248"/>
                    <a:pt x="75681" y="83248"/>
                  </a:cubicBezTo>
                  <a:lnTo>
                    <a:pt x="0" y="90858"/>
                  </a:lnTo>
                  <a:lnTo>
                    <a:pt x="1023" y="89985"/>
                  </a:lnTo>
                  <a:cubicBezTo>
                    <a:pt x="82316" y="33173"/>
                    <a:pt x="180317" y="0"/>
                    <a:pt x="285807" y="0"/>
                  </a:cubicBezTo>
                  <a:close/>
                </a:path>
              </a:pathLst>
            </a:custGeom>
            <a:solidFill>
              <a:srgbClr val="D4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13" name="Группа 312">
            <a:extLst>
              <a:ext uri="{FF2B5EF4-FFF2-40B4-BE49-F238E27FC236}">
                <a16:creationId xmlns:a16="http://schemas.microsoft.com/office/drawing/2014/main" id="{747C2A28-85C1-42A3-9061-A6FB544CD813}"/>
              </a:ext>
            </a:extLst>
          </p:cNvPr>
          <p:cNvGrpSpPr/>
          <p:nvPr/>
        </p:nvGrpSpPr>
        <p:grpSpPr>
          <a:xfrm>
            <a:off x="-7241514" y="1476130"/>
            <a:ext cx="27939504" cy="5520515"/>
            <a:chOff x="-31129992" y="-8286948"/>
            <a:chExt cx="27939504" cy="5520515"/>
          </a:xfrm>
        </p:grpSpPr>
        <p:sp>
          <p:nvSpPr>
            <p:cNvPr id="314" name="Равнобедренный треугольник 313">
              <a:extLst>
                <a:ext uri="{FF2B5EF4-FFF2-40B4-BE49-F238E27FC236}">
                  <a16:creationId xmlns:a16="http://schemas.microsoft.com/office/drawing/2014/main" id="{B154A46A-1B1A-4D8E-8F66-8F1015DE5D57}"/>
                </a:ext>
              </a:extLst>
            </p:cNvPr>
            <p:cNvSpPr/>
            <p:nvPr/>
          </p:nvSpPr>
          <p:spPr>
            <a:xfrm>
              <a:off x="-16921581" y="-7898817"/>
              <a:ext cx="9575039" cy="5097780"/>
            </a:xfrm>
            <a:prstGeom prst="triangle">
              <a:avLst/>
            </a:prstGeom>
            <a:gradFill flip="none" rotWithShape="1">
              <a:gsLst>
                <a:gs pos="49000">
                  <a:srgbClr val="00938B"/>
                </a:gs>
                <a:gs pos="13617">
                  <a:srgbClr val="00EADF"/>
                </a:gs>
                <a:gs pos="77000">
                  <a:srgbClr val="077B70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5" name="Равнобедренный треугольник 314">
              <a:extLst>
                <a:ext uri="{FF2B5EF4-FFF2-40B4-BE49-F238E27FC236}">
                  <a16:creationId xmlns:a16="http://schemas.microsoft.com/office/drawing/2014/main" id="{6BDFC7FA-D3F4-4DC6-89DB-8DFEF4C361A5}"/>
                </a:ext>
              </a:extLst>
            </p:cNvPr>
            <p:cNvSpPr/>
            <p:nvPr/>
          </p:nvSpPr>
          <p:spPr>
            <a:xfrm>
              <a:off x="-13843007" y="-8286948"/>
              <a:ext cx="10652519" cy="5485911"/>
            </a:xfrm>
            <a:prstGeom prst="triangle">
              <a:avLst/>
            </a:prstGeom>
            <a:gradFill>
              <a:gsLst>
                <a:gs pos="67000">
                  <a:srgbClr val="00488A"/>
                </a:gs>
                <a:gs pos="36000">
                  <a:srgbClr val="11B1A3"/>
                </a:gs>
                <a:gs pos="15000">
                  <a:srgbClr val="37E5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6" name="Равнобедренный треугольник 315">
              <a:extLst>
                <a:ext uri="{FF2B5EF4-FFF2-40B4-BE49-F238E27FC236}">
                  <a16:creationId xmlns:a16="http://schemas.microsoft.com/office/drawing/2014/main" id="{A91420BD-B849-46CA-A552-243B1889FDC5}"/>
                </a:ext>
              </a:extLst>
            </p:cNvPr>
            <p:cNvSpPr/>
            <p:nvPr/>
          </p:nvSpPr>
          <p:spPr>
            <a:xfrm>
              <a:off x="-12328240" y="-7160163"/>
              <a:ext cx="8811413" cy="4373995"/>
            </a:xfrm>
            <a:prstGeom prst="triangle">
              <a:avLst/>
            </a:prstGeom>
            <a:gradFill flip="none" rotWithShape="1">
              <a:gsLst>
                <a:gs pos="40000">
                  <a:srgbClr val="16B7A7"/>
                </a:gs>
                <a:gs pos="20000">
                  <a:srgbClr val="34FEEB"/>
                </a:gs>
                <a:gs pos="68000">
                  <a:srgbClr val="407BB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7" name="Равнобедренный треугольник 316">
              <a:extLst>
                <a:ext uri="{FF2B5EF4-FFF2-40B4-BE49-F238E27FC236}">
                  <a16:creationId xmlns:a16="http://schemas.microsoft.com/office/drawing/2014/main" id="{AA9501FB-3A82-49C4-AFAC-6F472F70C6C8}"/>
                </a:ext>
              </a:extLst>
            </p:cNvPr>
            <p:cNvSpPr/>
            <p:nvPr/>
          </p:nvSpPr>
          <p:spPr>
            <a:xfrm>
              <a:off x="-13299788" y="-7471006"/>
              <a:ext cx="8811413" cy="4659499"/>
            </a:xfrm>
            <a:prstGeom prst="triangle">
              <a:avLst/>
            </a:prstGeom>
            <a:gradFill flip="none" rotWithShape="1">
              <a:gsLst>
                <a:gs pos="59000">
                  <a:srgbClr val="299CAB"/>
                </a:gs>
                <a:gs pos="46000">
                  <a:srgbClr val="00938B"/>
                </a:gs>
                <a:gs pos="21000">
                  <a:srgbClr val="19C2B5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8" name="Равнобедренный треугольник 317">
              <a:extLst>
                <a:ext uri="{FF2B5EF4-FFF2-40B4-BE49-F238E27FC236}">
                  <a16:creationId xmlns:a16="http://schemas.microsoft.com/office/drawing/2014/main" id="{60E33154-C03F-47B4-8D68-41B134DBFC1B}"/>
                </a:ext>
              </a:extLst>
            </p:cNvPr>
            <p:cNvSpPr/>
            <p:nvPr/>
          </p:nvSpPr>
          <p:spPr>
            <a:xfrm>
              <a:off x="-15511695" y="-7864213"/>
              <a:ext cx="9575039" cy="5097780"/>
            </a:xfrm>
            <a:prstGeom prst="triangle">
              <a:avLst/>
            </a:prstGeom>
            <a:gradFill flip="none" rotWithShape="1">
              <a:gsLst>
                <a:gs pos="54000">
                  <a:srgbClr val="00706D"/>
                </a:gs>
                <a:gs pos="11000">
                  <a:srgbClr val="19C2B5"/>
                </a:gs>
                <a:gs pos="35000">
                  <a:srgbClr val="0BA79D"/>
                </a:gs>
              </a:gsLst>
              <a:lin ang="7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9" name="Равнобедренный треугольник 318">
              <a:extLst>
                <a:ext uri="{FF2B5EF4-FFF2-40B4-BE49-F238E27FC236}">
                  <a16:creationId xmlns:a16="http://schemas.microsoft.com/office/drawing/2014/main" id="{07400685-6BA8-4072-8C18-5830EBC4F9C3}"/>
                </a:ext>
              </a:extLst>
            </p:cNvPr>
            <p:cNvSpPr/>
            <p:nvPr/>
          </p:nvSpPr>
          <p:spPr>
            <a:xfrm>
              <a:off x="-16153739" y="-7847546"/>
              <a:ext cx="9575039" cy="5064446"/>
            </a:xfrm>
            <a:prstGeom prst="triangle">
              <a:avLst/>
            </a:prstGeom>
            <a:gradFill flip="none" rotWithShape="1">
              <a:gsLst>
                <a:gs pos="74000">
                  <a:srgbClr val="007877"/>
                </a:gs>
                <a:gs pos="46000">
                  <a:srgbClr val="008986"/>
                </a:gs>
                <a:gs pos="12000">
                  <a:srgbClr val="01BFB6"/>
                </a:gs>
              </a:gsLst>
              <a:lin ang="6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0" name="Равнобедренный треугольник 319">
              <a:extLst>
                <a:ext uri="{FF2B5EF4-FFF2-40B4-BE49-F238E27FC236}">
                  <a16:creationId xmlns:a16="http://schemas.microsoft.com/office/drawing/2014/main" id="{84F64082-8132-4B63-B0A8-DE58B2B79D16}"/>
                </a:ext>
              </a:extLst>
            </p:cNvPr>
            <p:cNvSpPr/>
            <p:nvPr/>
          </p:nvSpPr>
          <p:spPr>
            <a:xfrm>
              <a:off x="-22438408" y="-6448151"/>
              <a:ext cx="6769917" cy="3647114"/>
            </a:xfrm>
            <a:prstGeom prst="triangle">
              <a:avLst/>
            </a:prstGeom>
            <a:gradFill flip="none" rotWithShape="1">
              <a:gsLst>
                <a:gs pos="20000">
                  <a:srgbClr val="00EADF"/>
                </a:gs>
                <a:gs pos="47000">
                  <a:srgbClr val="15B3A4"/>
                </a:gs>
                <a:gs pos="75000">
                  <a:srgbClr val="00706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1" name="Равнобедренный треугольник 320">
              <a:extLst>
                <a:ext uri="{FF2B5EF4-FFF2-40B4-BE49-F238E27FC236}">
                  <a16:creationId xmlns:a16="http://schemas.microsoft.com/office/drawing/2014/main" id="{767AC86C-76E3-49BE-A14A-EF719767E7C2}"/>
                </a:ext>
              </a:extLst>
            </p:cNvPr>
            <p:cNvSpPr/>
            <p:nvPr/>
          </p:nvSpPr>
          <p:spPr>
            <a:xfrm>
              <a:off x="-23921645" y="-6604710"/>
              <a:ext cx="7328469" cy="3813833"/>
            </a:xfrm>
            <a:prstGeom prst="triangle">
              <a:avLst/>
            </a:prstGeom>
            <a:gradFill flip="none" rotWithShape="1">
              <a:gsLst>
                <a:gs pos="18000">
                  <a:srgbClr val="19DDCA"/>
                </a:gs>
                <a:gs pos="47000">
                  <a:srgbClr val="17BAAD"/>
                </a:gs>
                <a:gs pos="70000">
                  <a:srgbClr val="00706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2" name="Равнобедренный треугольник 321">
              <a:extLst>
                <a:ext uri="{FF2B5EF4-FFF2-40B4-BE49-F238E27FC236}">
                  <a16:creationId xmlns:a16="http://schemas.microsoft.com/office/drawing/2014/main" id="{A6469089-FDEE-4EE8-930C-8394A875F36C}"/>
                </a:ext>
              </a:extLst>
            </p:cNvPr>
            <p:cNvSpPr/>
            <p:nvPr/>
          </p:nvSpPr>
          <p:spPr>
            <a:xfrm>
              <a:off x="-20365328" y="-6939956"/>
              <a:ext cx="7868875" cy="4138919"/>
            </a:xfrm>
            <a:prstGeom prst="triangle">
              <a:avLst/>
            </a:prstGeom>
            <a:gradFill flip="none" rotWithShape="1">
              <a:gsLst>
                <a:gs pos="43000">
                  <a:srgbClr val="16B3A8"/>
                </a:gs>
                <a:gs pos="73000">
                  <a:srgbClr val="00A4A0"/>
                </a:gs>
                <a:gs pos="19000">
                  <a:srgbClr val="25E3D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3" name="Равнобедренный треугольник 322">
              <a:extLst>
                <a:ext uri="{FF2B5EF4-FFF2-40B4-BE49-F238E27FC236}">
                  <a16:creationId xmlns:a16="http://schemas.microsoft.com/office/drawing/2014/main" id="{F140D066-1A49-4BEC-97D7-AB58893B0997}"/>
                </a:ext>
              </a:extLst>
            </p:cNvPr>
            <p:cNvSpPr/>
            <p:nvPr/>
          </p:nvSpPr>
          <p:spPr>
            <a:xfrm>
              <a:off x="-19188261" y="-7443127"/>
              <a:ext cx="9056153" cy="4649710"/>
            </a:xfrm>
            <a:prstGeom prst="triangle">
              <a:avLst/>
            </a:prstGeom>
            <a:gradFill flip="none" rotWithShape="1">
              <a:gsLst>
                <a:gs pos="64000">
                  <a:srgbClr val="099187"/>
                </a:gs>
                <a:gs pos="45000">
                  <a:srgbClr val="0EAFA3"/>
                </a:gs>
                <a:gs pos="20000">
                  <a:srgbClr val="00EADF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4" name="Равнобедренный треугольник 323">
              <a:extLst>
                <a:ext uri="{FF2B5EF4-FFF2-40B4-BE49-F238E27FC236}">
                  <a16:creationId xmlns:a16="http://schemas.microsoft.com/office/drawing/2014/main" id="{1CA55461-97DF-4C19-89DB-203AE8BEDF3C}"/>
                </a:ext>
              </a:extLst>
            </p:cNvPr>
            <p:cNvSpPr/>
            <p:nvPr/>
          </p:nvSpPr>
          <p:spPr>
            <a:xfrm>
              <a:off x="-25954019" y="-7438047"/>
              <a:ext cx="8612467" cy="4637010"/>
            </a:xfrm>
            <a:prstGeom prst="triangle">
              <a:avLst/>
            </a:prstGeom>
            <a:gradFill flip="none" rotWithShape="1">
              <a:gsLst>
                <a:gs pos="21000">
                  <a:srgbClr val="6EECE3"/>
                </a:gs>
                <a:gs pos="60000">
                  <a:srgbClr val="14B2A4"/>
                </a:gs>
                <a:gs pos="79000">
                  <a:srgbClr val="00868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5" name="Равнобедренный треугольник 324">
              <a:extLst>
                <a:ext uri="{FF2B5EF4-FFF2-40B4-BE49-F238E27FC236}">
                  <a16:creationId xmlns:a16="http://schemas.microsoft.com/office/drawing/2014/main" id="{BE07EB6D-88E8-4B0E-BD97-8260F5C9A2ED}"/>
                </a:ext>
              </a:extLst>
            </p:cNvPr>
            <p:cNvSpPr/>
            <p:nvPr/>
          </p:nvSpPr>
          <p:spPr>
            <a:xfrm>
              <a:off x="-28819260" y="-8286948"/>
              <a:ext cx="10652519" cy="5485911"/>
            </a:xfrm>
            <a:prstGeom prst="triangle">
              <a:avLst/>
            </a:prstGeom>
            <a:gradFill>
              <a:gsLst>
                <a:gs pos="81000">
                  <a:srgbClr val="008E8B"/>
                </a:gs>
                <a:gs pos="65000">
                  <a:srgbClr val="11B1A3"/>
                </a:gs>
                <a:gs pos="42000">
                  <a:srgbClr val="37E5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6" name="Равнобедренный треугольник 325">
              <a:extLst>
                <a:ext uri="{FF2B5EF4-FFF2-40B4-BE49-F238E27FC236}">
                  <a16:creationId xmlns:a16="http://schemas.microsoft.com/office/drawing/2014/main" id="{693CB337-0796-4BF9-8612-FD2F19C72258}"/>
                </a:ext>
              </a:extLst>
            </p:cNvPr>
            <p:cNvSpPr/>
            <p:nvPr/>
          </p:nvSpPr>
          <p:spPr>
            <a:xfrm>
              <a:off x="-17599481" y="-7156168"/>
              <a:ext cx="8239425" cy="4358755"/>
            </a:xfrm>
            <a:prstGeom prst="triangle">
              <a:avLst/>
            </a:prstGeom>
            <a:gradFill flip="none" rotWithShape="1">
              <a:gsLst>
                <a:gs pos="43000">
                  <a:srgbClr val="049588"/>
                </a:gs>
                <a:gs pos="66000">
                  <a:srgbClr val="048A7D"/>
                </a:gs>
                <a:gs pos="23000">
                  <a:srgbClr val="00EADF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7" name="Равнобедренный треугольник 326">
              <a:extLst>
                <a:ext uri="{FF2B5EF4-FFF2-40B4-BE49-F238E27FC236}">
                  <a16:creationId xmlns:a16="http://schemas.microsoft.com/office/drawing/2014/main" id="{BEAAEE63-1E63-40C3-ACA8-A19D8E65EFA7}"/>
                </a:ext>
              </a:extLst>
            </p:cNvPr>
            <p:cNvSpPr/>
            <p:nvPr/>
          </p:nvSpPr>
          <p:spPr>
            <a:xfrm>
              <a:off x="-27304493" y="-7160163"/>
              <a:ext cx="8811413" cy="4373995"/>
            </a:xfrm>
            <a:prstGeom prst="triangle">
              <a:avLst/>
            </a:prstGeom>
            <a:gradFill flip="none" rotWithShape="1">
              <a:gsLst>
                <a:gs pos="34000">
                  <a:srgbClr val="16B7A7"/>
                </a:gs>
                <a:gs pos="77000">
                  <a:srgbClr val="008E8B"/>
                </a:gs>
                <a:gs pos="14000">
                  <a:srgbClr val="00EADF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8" name="Равнобедренный треугольник 327">
              <a:extLst>
                <a:ext uri="{FF2B5EF4-FFF2-40B4-BE49-F238E27FC236}">
                  <a16:creationId xmlns:a16="http://schemas.microsoft.com/office/drawing/2014/main" id="{1104EA05-71B7-4E34-A760-77CB88E4630E}"/>
                </a:ext>
              </a:extLst>
            </p:cNvPr>
            <p:cNvSpPr/>
            <p:nvPr/>
          </p:nvSpPr>
          <p:spPr>
            <a:xfrm>
              <a:off x="-28241085" y="-7472123"/>
              <a:ext cx="8811413" cy="4659499"/>
            </a:xfrm>
            <a:prstGeom prst="triangle">
              <a:avLst/>
            </a:prstGeom>
            <a:gradFill flip="none" rotWithShape="1">
              <a:gsLst>
                <a:gs pos="51000">
                  <a:srgbClr val="02958D"/>
                </a:gs>
                <a:gs pos="72000">
                  <a:srgbClr val="00938B"/>
                </a:gs>
                <a:gs pos="25000">
                  <a:srgbClr val="1CDED0"/>
                </a:gs>
              </a:gsLst>
              <a:lin ang="7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9" name="Равнобедренный треугольник 328">
              <a:extLst>
                <a:ext uri="{FF2B5EF4-FFF2-40B4-BE49-F238E27FC236}">
                  <a16:creationId xmlns:a16="http://schemas.microsoft.com/office/drawing/2014/main" id="{3C299D27-365B-442E-8617-9145B1AECC79}"/>
                </a:ext>
              </a:extLst>
            </p:cNvPr>
            <p:cNvSpPr/>
            <p:nvPr/>
          </p:nvSpPr>
          <p:spPr>
            <a:xfrm>
              <a:off x="-30487948" y="-7864213"/>
              <a:ext cx="9575039" cy="5097780"/>
            </a:xfrm>
            <a:prstGeom prst="triangle">
              <a:avLst/>
            </a:prstGeom>
            <a:gradFill flip="none" rotWithShape="1">
              <a:gsLst>
                <a:gs pos="57000">
                  <a:srgbClr val="007D7A"/>
                </a:gs>
                <a:gs pos="15000">
                  <a:srgbClr val="1CDED0"/>
                </a:gs>
                <a:gs pos="36000">
                  <a:srgbClr val="0BA79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0" name="Равнобедренный треугольник 329">
              <a:extLst>
                <a:ext uri="{FF2B5EF4-FFF2-40B4-BE49-F238E27FC236}">
                  <a16:creationId xmlns:a16="http://schemas.microsoft.com/office/drawing/2014/main" id="{659B81CD-C6DB-43E5-B89E-61559FB02C8E}"/>
                </a:ext>
              </a:extLst>
            </p:cNvPr>
            <p:cNvSpPr/>
            <p:nvPr/>
          </p:nvSpPr>
          <p:spPr>
            <a:xfrm>
              <a:off x="-31129992" y="-7847546"/>
              <a:ext cx="9575039" cy="5064446"/>
            </a:xfrm>
            <a:prstGeom prst="triangle">
              <a:avLst/>
            </a:prstGeom>
            <a:gradFill flip="none" rotWithShape="1">
              <a:gsLst>
                <a:gs pos="44000">
                  <a:srgbClr val="009E9A"/>
                </a:gs>
                <a:gs pos="69000">
                  <a:srgbClr val="007877"/>
                </a:gs>
                <a:gs pos="23000">
                  <a:srgbClr val="0DDDCE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31" name="Группа 330">
            <a:extLst>
              <a:ext uri="{FF2B5EF4-FFF2-40B4-BE49-F238E27FC236}">
                <a16:creationId xmlns:a16="http://schemas.microsoft.com/office/drawing/2014/main" id="{6636F4D5-0FE3-43A6-A091-C265A285EB5B}"/>
              </a:ext>
            </a:extLst>
          </p:cNvPr>
          <p:cNvGrpSpPr/>
          <p:nvPr/>
        </p:nvGrpSpPr>
        <p:grpSpPr>
          <a:xfrm>
            <a:off x="-26226919" y="1539737"/>
            <a:ext cx="25945027" cy="5548687"/>
            <a:chOff x="7606514" y="-8551559"/>
            <a:chExt cx="25945027" cy="5548687"/>
          </a:xfrm>
        </p:grpSpPr>
        <p:grpSp>
          <p:nvGrpSpPr>
            <p:cNvPr id="332" name="Группа 331">
              <a:extLst>
                <a:ext uri="{FF2B5EF4-FFF2-40B4-BE49-F238E27FC236}">
                  <a16:creationId xmlns:a16="http://schemas.microsoft.com/office/drawing/2014/main" id="{928F0CCD-D2FB-40A7-943A-97B1B3D94DE3}"/>
                </a:ext>
              </a:extLst>
            </p:cNvPr>
            <p:cNvGrpSpPr/>
            <p:nvPr/>
          </p:nvGrpSpPr>
          <p:grpSpPr>
            <a:xfrm>
              <a:off x="8269143" y="-8551559"/>
              <a:ext cx="25282398" cy="5548687"/>
              <a:chOff x="-7888447" y="7662449"/>
              <a:chExt cx="25282398" cy="5548687"/>
            </a:xfrm>
          </p:grpSpPr>
          <p:sp>
            <p:nvSpPr>
              <p:cNvPr id="334" name="Равнобедренный треугольник 333">
                <a:extLst>
                  <a:ext uri="{FF2B5EF4-FFF2-40B4-BE49-F238E27FC236}">
                    <a16:creationId xmlns:a16="http://schemas.microsoft.com/office/drawing/2014/main" id="{BCD65535-D948-4DE9-A71D-A1E6A5CAE76D}"/>
                  </a:ext>
                </a:extLst>
              </p:cNvPr>
              <p:cNvSpPr/>
              <p:nvPr/>
            </p:nvSpPr>
            <p:spPr>
              <a:xfrm>
                <a:off x="1570979" y="9501246"/>
                <a:ext cx="6769917" cy="3647114"/>
              </a:xfrm>
              <a:prstGeom prst="triangle">
                <a:avLst/>
              </a:prstGeom>
              <a:gradFill>
                <a:gsLst>
                  <a:gs pos="69000">
                    <a:schemeClr val="tx1"/>
                  </a:gs>
                  <a:gs pos="38000">
                    <a:srgbClr val="0040C0"/>
                  </a:gs>
                  <a:gs pos="18000">
                    <a:schemeClr val="accent1">
                      <a:lumMod val="20000"/>
                      <a:lumOff val="80000"/>
                    </a:schemeClr>
                  </a:gs>
                </a:gsLst>
                <a:lin ang="6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5" name="Равнобедренный треугольник 334">
                <a:extLst>
                  <a:ext uri="{FF2B5EF4-FFF2-40B4-BE49-F238E27FC236}">
                    <a16:creationId xmlns:a16="http://schemas.microsoft.com/office/drawing/2014/main" id="{1842B5A0-A68C-40E6-A0C8-227E51FF503A}"/>
                  </a:ext>
                </a:extLst>
              </p:cNvPr>
              <p:cNvSpPr/>
              <p:nvPr/>
            </p:nvSpPr>
            <p:spPr>
              <a:xfrm>
                <a:off x="87742" y="9344687"/>
                <a:ext cx="7328469" cy="3813833"/>
              </a:xfrm>
              <a:prstGeom prst="triangle">
                <a:avLst/>
              </a:prstGeom>
              <a:gradFill flip="none" rotWithShape="1">
                <a:gsLst>
                  <a:gs pos="15000">
                    <a:srgbClr val="EAEAEA"/>
                  </a:gs>
                  <a:gs pos="33000">
                    <a:schemeClr val="accent5">
                      <a:lumMod val="75000"/>
                    </a:schemeClr>
                  </a:gs>
                  <a:gs pos="55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36" name="Равнобедренный треугольник 335">
                <a:extLst>
                  <a:ext uri="{FF2B5EF4-FFF2-40B4-BE49-F238E27FC236}">
                    <a16:creationId xmlns:a16="http://schemas.microsoft.com/office/drawing/2014/main" id="{86EE3063-64B9-4443-9CF7-ED317F3E8A14}"/>
                  </a:ext>
                </a:extLst>
              </p:cNvPr>
              <p:cNvSpPr/>
              <p:nvPr/>
            </p:nvSpPr>
            <p:spPr>
              <a:xfrm>
                <a:off x="3644059" y="9009441"/>
                <a:ext cx="7868875" cy="4138919"/>
              </a:xfrm>
              <a:prstGeom prst="triangle">
                <a:avLst/>
              </a:prstGeom>
              <a:gradFill flip="none" rotWithShape="1">
                <a:gsLst>
                  <a:gs pos="14000">
                    <a:srgbClr val="DCDAE6"/>
                  </a:gs>
                  <a:gs pos="37000">
                    <a:srgbClr val="2C74E8"/>
                  </a:gs>
                  <a:gs pos="62000">
                    <a:srgbClr val="002060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37" name="Равнобедренный треугольник 336">
                <a:extLst>
                  <a:ext uri="{FF2B5EF4-FFF2-40B4-BE49-F238E27FC236}">
                    <a16:creationId xmlns:a16="http://schemas.microsoft.com/office/drawing/2014/main" id="{81587857-33BB-4B82-8CF8-B434C2D1094D}"/>
                  </a:ext>
                </a:extLst>
              </p:cNvPr>
              <p:cNvSpPr/>
              <p:nvPr/>
            </p:nvSpPr>
            <p:spPr>
              <a:xfrm>
                <a:off x="4854135" y="8541356"/>
                <a:ext cx="9056153" cy="4649710"/>
              </a:xfrm>
              <a:prstGeom prst="triangle">
                <a:avLst/>
              </a:prstGeom>
              <a:gradFill flip="none" rotWithShape="1">
                <a:gsLst>
                  <a:gs pos="17000">
                    <a:schemeClr val="bg1">
                      <a:lumMod val="95000"/>
                    </a:schemeClr>
                  </a:gs>
                  <a:gs pos="38000">
                    <a:srgbClr val="76ABDC"/>
                  </a:gs>
                  <a:gs pos="57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38" name="Равнобедренный треугольник 337">
                <a:extLst>
                  <a:ext uri="{FF2B5EF4-FFF2-40B4-BE49-F238E27FC236}">
                    <a16:creationId xmlns:a16="http://schemas.microsoft.com/office/drawing/2014/main" id="{C425941C-16FF-479D-8317-17C3815A6998}"/>
                  </a:ext>
                </a:extLst>
              </p:cNvPr>
              <p:cNvSpPr/>
              <p:nvPr/>
            </p:nvSpPr>
            <p:spPr>
              <a:xfrm>
                <a:off x="-1932858" y="8554989"/>
                <a:ext cx="8612467" cy="4637010"/>
              </a:xfrm>
              <a:prstGeom prst="triangle">
                <a:avLst/>
              </a:prstGeom>
              <a:gradFill flip="none" rotWithShape="1">
                <a:gsLst>
                  <a:gs pos="46000">
                    <a:srgbClr val="009ED6"/>
                  </a:gs>
                  <a:gs pos="20000">
                    <a:schemeClr val="bg1">
                      <a:lumMod val="95000"/>
                    </a:schemeClr>
                  </a:gs>
                  <a:gs pos="69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39" name="Равнобедренный треугольник 338">
                <a:extLst>
                  <a:ext uri="{FF2B5EF4-FFF2-40B4-BE49-F238E27FC236}">
                    <a16:creationId xmlns:a16="http://schemas.microsoft.com/office/drawing/2014/main" id="{4F8D5950-28EA-4018-B879-C6A8CF2AFB12}"/>
                  </a:ext>
                </a:extLst>
              </p:cNvPr>
              <p:cNvSpPr/>
              <p:nvPr/>
            </p:nvSpPr>
            <p:spPr>
              <a:xfrm>
                <a:off x="-4809873" y="7662449"/>
                <a:ext cx="10652519" cy="5485911"/>
              </a:xfrm>
              <a:prstGeom prst="triangle">
                <a:avLst/>
              </a:prstGeom>
              <a:gradFill>
                <a:gsLst>
                  <a:gs pos="19000">
                    <a:srgbClr val="CDDEE9"/>
                  </a:gs>
                  <a:gs pos="42000">
                    <a:srgbClr val="3560AD"/>
                  </a:gs>
                  <a:gs pos="60000">
                    <a:srgbClr val="00206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0" name="Равнобедренный треугольник 339">
                <a:extLst>
                  <a:ext uri="{FF2B5EF4-FFF2-40B4-BE49-F238E27FC236}">
                    <a16:creationId xmlns:a16="http://schemas.microsoft.com/office/drawing/2014/main" id="{5EFEB85D-D1D0-4F71-AD2E-6228C79C7FA0}"/>
                  </a:ext>
                </a:extLst>
              </p:cNvPr>
              <p:cNvSpPr/>
              <p:nvPr/>
            </p:nvSpPr>
            <p:spPr>
              <a:xfrm>
                <a:off x="6409661" y="8852381"/>
                <a:ext cx="8239425" cy="4358755"/>
              </a:xfrm>
              <a:prstGeom prst="triangle">
                <a:avLst/>
              </a:prstGeom>
              <a:gradFill flip="none" rotWithShape="1">
                <a:gsLst>
                  <a:gs pos="39000">
                    <a:srgbClr val="0089C0"/>
                  </a:gs>
                  <a:gs pos="15000">
                    <a:srgbClr val="EEEDF3"/>
                  </a:gs>
                  <a:gs pos="57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1" name="Равнобедренный треугольник 340">
                <a:extLst>
                  <a:ext uri="{FF2B5EF4-FFF2-40B4-BE49-F238E27FC236}">
                    <a16:creationId xmlns:a16="http://schemas.microsoft.com/office/drawing/2014/main" id="{147118EE-03D5-429F-A5FA-22490BDDCB21}"/>
                  </a:ext>
                </a:extLst>
              </p:cNvPr>
              <p:cNvSpPr/>
              <p:nvPr/>
            </p:nvSpPr>
            <p:spPr>
              <a:xfrm>
                <a:off x="7087806" y="8096771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19000">
                    <a:schemeClr val="bg1">
                      <a:lumMod val="85000"/>
                    </a:schemeClr>
                  </a:gs>
                  <a:gs pos="47000">
                    <a:srgbClr val="2A6CA8"/>
                  </a:gs>
                  <a:gs pos="61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2" name="Равнобедренный треугольник 341">
                <a:extLst>
                  <a:ext uri="{FF2B5EF4-FFF2-40B4-BE49-F238E27FC236}">
                    <a16:creationId xmlns:a16="http://schemas.microsoft.com/office/drawing/2014/main" id="{CE6AEC16-1F4F-4CED-8093-C04CA423BE09}"/>
                  </a:ext>
                </a:extLst>
              </p:cNvPr>
              <p:cNvSpPr/>
              <p:nvPr/>
            </p:nvSpPr>
            <p:spPr>
              <a:xfrm>
                <a:off x="7818912" y="8146690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26000">
                    <a:schemeClr val="bg1">
                      <a:lumMod val="85000"/>
                    </a:schemeClr>
                  </a:gs>
                  <a:gs pos="45000">
                    <a:srgbClr val="00589A"/>
                  </a:gs>
                  <a:gs pos="68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3" name="Равнобедренный треугольник 342">
                <a:extLst>
                  <a:ext uri="{FF2B5EF4-FFF2-40B4-BE49-F238E27FC236}">
                    <a16:creationId xmlns:a16="http://schemas.microsoft.com/office/drawing/2014/main" id="{CF6FDBD4-A3DE-45ED-BB03-2FDD813712B9}"/>
                  </a:ext>
                </a:extLst>
              </p:cNvPr>
              <p:cNvSpPr/>
              <p:nvPr/>
            </p:nvSpPr>
            <p:spPr>
              <a:xfrm>
                <a:off x="-3372687" y="8822071"/>
                <a:ext cx="8811413" cy="4373995"/>
              </a:xfrm>
              <a:prstGeom prst="triangle">
                <a:avLst/>
              </a:prstGeom>
              <a:gradFill flip="none" rotWithShape="1">
                <a:gsLst>
                  <a:gs pos="54000">
                    <a:srgbClr val="0070C0"/>
                  </a:gs>
                  <a:gs pos="28000">
                    <a:srgbClr val="C8DDF0"/>
                  </a:gs>
                  <a:gs pos="78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4" name="Равнобедренный треугольник 343">
                <a:extLst>
                  <a:ext uri="{FF2B5EF4-FFF2-40B4-BE49-F238E27FC236}">
                    <a16:creationId xmlns:a16="http://schemas.microsoft.com/office/drawing/2014/main" id="{2D8D965A-6DBC-47DC-A51C-028698E3C8DC}"/>
                  </a:ext>
                </a:extLst>
              </p:cNvPr>
              <p:cNvSpPr/>
              <p:nvPr/>
            </p:nvSpPr>
            <p:spPr>
              <a:xfrm>
                <a:off x="-4211398" y="8531567"/>
                <a:ext cx="8811413" cy="4659499"/>
              </a:xfrm>
              <a:prstGeom prst="triangle">
                <a:avLst/>
              </a:prstGeom>
              <a:gradFill flip="none" rotWithShape="1">
                <a:gsLst>
                  <a:gs pos="46000">
                    <a:schemeClr val="accent5">
                      <a:lumMod val="75000"/>
                    </a:schemeClr>
                  </a:gs>
                  <a:gs pos="20000">
                    <a:srgbClr val="CDDEE9"/>
                  </a:gs>
                  <a:gs pos="69000">
                    <a:srgbClr val="002060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5" name="Равнобедренный треугольник 344">
                <a:extLst>
                  <a:ext uri="{FF2B5EF4-FFF2-40B4-BE49-F238E27FC236}">
                    <a16:creationId xmlns:a16="http://schemas.microsoft.com/office/drawing/2014/main" id="{05F8EF5E-1FC8-402B-8481-66A842EFF56A}"/>
                  </a:ext>
                </a:extLst>
              </p:cNvPr>
              <p:cNvSpPr/>
              <p:nvPr/>
            </p:nvSpPr>
            <p:spPr>
              <a:xfrm>
                <a:off x="-6478561" y="8085184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39000">
                    <a:srgbClr val="6F8DB6"/>
                  </a:gs>
                  <a:gs pos="16000">
                    <a:schemeClr val="bg1">
                      <a:lumMod val="85000"/>
                    </a:schemeClr>
                  </a:gs>
                  <a:gs pos="77000">
                    <a:srgbClr val="002060"/>
                  </a:gs>
                  <a:gs pos="57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6" name="Равнобедренный треугольник 345">
                <a:extLst>
                  <a:ext uri="{FF2B5EF4-FFF2-40B4-BE49-F238E27FC236}">
                    <a16:creationId xmlns:a16="http://schemas.microsoft.com/office/drawing/2014/main" id="{C8EF1DBB-885A-4AA3-A437-BFEAFC70192B}"/>
                  </a:ext>
                </a:extLst>
              </p:cNvPr>
              <p:cNvSpPr/>
              <p:nvPr/>
            </p:nvSpPr>
            <p:spPr>
              <a:xfrm>
                <a:off x="-7120605" y="8101851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31000">
                    <a:srgbClr val="9CBCD2"/>
                  </a:gs>
                  <a:gs pos="48000">
                    <a:srgbClr val="2A6CA8"/>
                  </a:gs>
                  <a:gs pos="60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7" name="Равнобедренный треугольник 346">
                <a:extLst>
                  <a:ext uri="{FF2B5EF4-FFF2-40B4-BE49-F238E27FC236}">
                    <a16:creationId xmlns:a16="http://schemas.microsoft.com/office/drawing/2014/main" id="{A03BA3B8-EAE5-482C-A55A-41BAF0BB2C1C}"/>
                  </a:ext>
                </a:extLst>
              </p:cNvPr>
              <p:cNvSpPr/>
              <p:nvPr/>
            </p:nvSpPr>
            <p:spPr>
              <a:xfrm>
                <a:off x="-7888447" y="8050580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30000">
                    <a:srgbClr val="B7CFDF"/>
                  </a:gs>
                  <a:gs pos="44695">
                    <a:srgbClr val="00589A"/>
                  </a:gs>
                  <a:gs pos="65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33" name="Равнобедренный треугольник 332">
              <a:extLst>
                <a:ext uri="{FF2B5EF4-FFF2-40B4-BE49-F238E27FC236}">
                  <a16:creationId xmlns:a16="http://schemas.microsoft.com/office/drawing/2014/main" id="{649896DA-7E18-499B-8C5E-F6007984D0DC}"/>
                </a:ext>
              </a:extLst>
            </p:cNvPr>
            <p:cNvSpPr/>
            <p:nvPr/>
          </p:nvSpPr>
          <p:spPr>
            <a:xfrm>
              <a:off x="7606514" y="-7706643"/>
              <a:ext cx="8612467" cy="4637010"/>
            </a:xfrm>
            <a:prstGeom prst="triangle">
              <a:avLst/>
            </a:prstGeom>
            <a:gradFill flip="none" rotWithShape="1">
              <a:gsLst>
                <a:gs pos="40000">
                  <a:srgbClr val="506F9E"/>
                </a:gs>
                <a:gs pos="28000">
                  <a:srgbClr val="7CF0E5"/>
                </a:gs>
                <a:gs pos="52000">
                  <a:srgbClr val="003778"/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F81D0A3A-5882-439D-8955-5D8A2C71ADE1}"/>
              </a:ext>
            </a:extLst>
          </p:cNvPr>
          <p:cNvGrpSpPr/>
          <p:nvPr/>
        </p:nvGrpSpPr>
        <p:grpSpPr>
          <a:xfrm>
            <a:off x="414344" y="442964"/>
            <a:ext cx="10867097" cy="2243788"/>
            <a:chOff x="46667" y="27122"/>
            <a:chExt cx="10867097" cy="2243788"/>
          </a:xfrm>
          <a:solidFill>
            <a:schemeClr val="lt1">
              <a:alpha val="0"/>
            </a:schemeClr>
          </a:solidFill>
        </p:grpSpPr>
        <p:sp>
          <p:nvSpPr>
            <p:cNvPr id="104" name="Овал 103">
              <a:extLst>
                <a:ext uri="{FF2B5EF4-FFF2-40B4-BE49-F238E27FC236}">
                  <a16:creationId xmlns:a16="http://schemas.microsoft.com/office/drawing/2014/main" id="{B36348BC-9084-4387-AA10-067BF8C17D35}"/>
                </a:ext>
              </a:extLst>
            </p:cNvPr>
            <p:cNvSpPr/>
            <p:nvPr/>
          </p:nvSpPr>
          <p:spPr>
            <a:xfrm flipH="1">
              <a:off x="4490873" y="215127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CD0CD545-B779-4AB8-815E-7BE327DCA487}"/>
                </a:ext>
              </a:extLst>
            </p:cNvPr>
            <p:cNvSpPr/>
            <p:nvPr/>
          </p:nvSpPr>
          <p:spPr>
            <a:xfrm flipH="1">
              <a:off x="6316141" y="2127227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0775605B-3440-4E1E-AE97-CB9422E05E40}"/>
                </a:ext>
              </a:extLst>
            </p:cNvPr>
            <p:cNvSpPr/>
            <p:nvPr/>
          </p:nvSpPr>
          <p:spPr>
            <a:xfrm flipH="1">
              <a:off x="7019525" y="108219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867ACA66-DC9A-482A-BFAA-8759FE909D83}"/>
                </a:ext>
              </a:extLst>
            </p:cNvPr>
            <p:cNvSpPr/>
            <p:nvPr/>
          </p:nvSpPr>
          <p:spPr>
            <a:xfrm flipH="1">
              <a:off x="9019147" y="1353504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Овал 107">
              <a:extLst>
                <a:ext uri="{FF2B5EF4-FFF2-40B4-BE49-F238E27FC236}">
                  <a16:creationId xmlns:a16="http://schemas.microsoft.com/office/drawing/2014/main" id="{C5EB738D-FC40-41B5-AF67-2C9734DAA9FD}"/>
                </a:ext>
              </a:extLst>
            </p:cNvPr>
            <p:cNvSpPr/>
            <p:nvPr/>
          </p:nvSpPr>
          <p:spPr>
            <a:xfrm flipH="1">
              <a:off x="9320598" y="116258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4CBA520B-092C-4ECD-A546-5D6DAFDEBE25}"/>
                </a:ext>
              </a:extLst>
            </p:cNvPr>
            <p:cNvSpPr/>
            <p:nvPr/>
          </p:nvSpPr>
          <p:spPr>
            <a:xfrm flipH="1">
              <a:off x="10717319" y="222771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Овал 109">
              <a:extLst>
                <a:ext uri="{FF2B5EF4-FFF2-40B4-BE49-F238E27FC236}">
                  <a16:creationId xmlns:a16="http://schemas.microsoft.com/office/drawing/2014/main" id="{DF02FFEB-EF08-4867-AB37-DE7D854F6FFB}"/>
                </a:ext>
              </a:extLst>
            </p:cNvPr>
            <p:cNvSpPr/>
            <p:nvPr/>
          </p:nvSpPr>
          <p:spPr>
            <a:xfrm flipH="1">
              <a:off x="10576642" y="100181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>
              <a:extLst>
                <a:ext uri="{FF2B5EF4-FFF2-40B4-BE49-F238E27FC236}">
                  <a16:creationId xmlns:a16="http://schemas.microsoft.com/office/drawing/2014/main" id="{794A85FC-3D3B-4EAD-9CE7-6E5A164FCBD2}"/>
                </a:ext>
              </a:extLst>
            </p:cNvPr>
            <p:cNvSpPr/>
            <p:nvPr/>
          </p:nvSpPr>
          <p:spPr>
            <a:xfrm flipH="1">
              <a:off x="10868044" y="26828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F8420F1D-85C6-440E-BD50-B2E86A873786}"/>
                </a:ext>
              </a:extLst>
            </p:cNvPr>
            <p:cNvSpPr/>
            <p:nvPr/>
          </p:nvSpPr>
          <p:spPr>
            <a:xfrm flipH="1">
              <a:off x="5261063" y="110229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4F1A56DD-7767-410D-98E4-5C1AA55510B0}"/>
                </a:ext>
              </a:extLst>
            </p:cNvPr>
            <p:cNvSpPr/>
            <p:nvPr/>
          </p:nvSpPr>
          <p:spPr>
            <a:xfrm flipH="1">
              <a:off x="5100290" y="79079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60830F85-E4B9-46E4-8AF9-DAF5A809BE6F}"/>
                </a:ext>
              </a:extLst>
            </p:cNvPr>
            <p:cNvSpPr/>
            <p:nvPr/>
          </p:nvSpPr>
          <p:spPr>
            <a:xfrm flipH="1">
              <a:off x="5954400" y="9746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4BAF0944-514E-48DE-AE73-886D94CAC6B7}"/>
                </a:ext>
              </a:extLst>
            </p:cNvPr>
            <p:cNvSpPr/>
            <p:nvPr/>
          </p:nvSpPr>
          <p:spPr>
            <a:xfrm flipH="1">
              <a:off x="5884062" y="2712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BCA4E8F8-EB19-4AD9-9044-7ED87D8926CD}"/>
                </a:ext>
              </a:extLst>
            </p:cNvPr>
            <p:cNvSpPr/>
            <p:nvPr/>
          </p:nvSpPr>
          <p:spPr>
            <a:xfrm flipH="1">
              <a:off x="3974875" y="138364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1A1A7A9E-0FF9-48D9-9F18-1F6B6024DFDF}"/>
                </a:ext>
              </a:extLst>
            </p:cNvPr>
            <p:cNvSpPr/>
            <p:nvPr/>
          </p:nvSpPr>
          <p:spPr>
            <a:xfrm flipH="1">
              <a:off x="4025116" y="47218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15C5363E-D683-4C38-AB8A-E10B138F8E40}"/>
                </a:ext>
              </a:extLst>
            </p:cNvPr>
            <p:cNvSpPr/>
            <p:nvPr/>
          </p:nvSpPr>
          <p:spPr>
            <a:xfrm flipH="1">
              <a:off x="2447526" y="52953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CD6E02B7-3569-42CB-9B48-9BF2B521FFD7}"/>
                </a:ext>
              </a:extLst>
            </p:cNvPr>
            <p:cNvSpPr/>
            <p:nvPr/>
          </p:nvSpPr>
          <p:spPr>
            <a:xfrm flipH="1">
              <a:off x="1945108" y="98171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41424E69-EAE1-4E7B-B945-3549942182D0}"/>
                </a:ext>
              </a:extLst>
            </p:cNvPr>
            <p:cNvSpPr/>
            <p:nvPr/>
          </p:nvSpPr>
          <p:spPr>
            <a:xfrm flipH="1">
              <a:off x="1412545" y="10750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D278CBE1-4705-4E21-B682-EBC11F315932}"/>
                </a:ext>
              </a:extLst>
            </p:cNvPr>
            <p:cNvSpPr/>
            <p:nvPr/>
          </p:nvSpPr>
          <p:spPr>
            <a:xfrm flipH="1">
              <a:off x="46667" y="53916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5CFB41B4-C524-41E9-A5E8-5FA6D641FCF9}"/>
              </a:ext>
            </a:extLst>
          </p:cNvPr>
          <p:cNvGrpSpPr/>
          <p:nvPr/>
        </p:nvGrpSpPr>
        <p:grpSpPr>
          <a:xfrm>
            <a:off x="566744" y="595364"/>
            <a:ext cx="10867097" cy="2243788"/>
            <a:chOff x="46667" y="27122"/>
            <a:chExt cx="10867097" cy="2243788"/>
          </a:xfrm>
          <a:solidFill>
            <a:schemeClr val="lt1">
              <a:alpha val="0"/>
            </a:schemeClr>
          </a:solidFill>
        </p:grpSpPr>
        <p:sp>
          <p:nvSpPr>
            <p:cNvPr id="123" name="Овал 122">
              <a:extLst>
                <a:ext uri="{FF2B5EF4-FFF2-40B4-BE49-F238E27FC236}">
                  <a16:creationId xmlns:a16="http://schemas.microsoft.com/office/drawing/2014/main" id="{FA4BE2B0-B559-4427-981D-CC666727F9DB}"/>
                </a:ext>
              </a:extLst>
            </p:cNvPr>
            <p:cNvSpPr/>
            <p:nvPr/>
          </p:nvSpPr>
          <p:spPr>
            <a:xfrm flipH="1">
              <a:off x="4490873" y="215127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C294F0F4-8979-44EA-994A-A270E5637FC0}"/>
                </a:ext>
              </a:extLst>
            </p:cNvPr>
            <p:cNvSpPr/>
            <p:nvPr/>
          </p:nvSpPr>
          <p:spPr>
            <a:xfrm flipH="1">
              <a:off x="6316141" y="2127227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Овал 124">
              <a:extLst>
                <a:ext uri="{FF2B5EF4-FFF2-40B4-BE49-F238E27FC236}">
                  <a16:creationId xmlns:a16="http://schemas.microsoft.com/office/drawing/2014/main" id="{CCEADB9B-36FD-4AEE-95C4-37AB54842B39}"/>
                </a:ext>
              </a:extLst>
            </p:cNvPr>
            <p:cNvSpPr/>
            <p:nvPr/>
          </p:nvSpPr>
          <p:spPr>
            <a:xfrm flipH="1">
              <a:off x="7019525" y="108219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E6606C4D-2D50-4E44-B17B-63980355A0DA}"/>
                </a:ext>
              </a:extLst>
            </p:cNvPr>
            <p:cNvSpPr/>
            <p:nvPr/>
          </p:nvSpPr>
          <p:spPr>
            <a:xfrm flipH="1">
              <a:off x="9019147" y="1353504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Овал 126">
              <a:extLst>
                <a:ext uri="{FF2B5EF4-FFF2-40B4-BE49-F238E27FC236}">
                  <a16:creationId xmlns:a16="http://schemas.microsoft.com/office/drawing/2014/main" id="{4B244466-1182-4CA4-9E91-37D53B5FD736}"/>
                </a:ext>
              </a:extLst>
            </p:cNvPr>
            <p:cNvSpPr/>
            <p:nvPr/>
          </p:nvSpPr>
          <p:spPr>
            <a:xfrm flipH="1">
              <a:off x="9320598" y="116258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Овал 127">
              <a:extLst>
                <a:ext uri="{FF2B5EF4-FFF2-40B4-BE49-F238E27FC236}">
                  <a16:creationId xmlns:a16="http://schemas.microsoft.com/office/drawing/2014/main" id="{F0794BEA-F075-4811-9FF2-D8CEA0B6003F}"/>
                </a:ext>
              </a:extLst>
            </p:cNvPr>
            <p:cNvSpPr/>
            <p:nvPr/>
          </p:nvSpPr>
          <p:spPr>
            <a:xfrm flipH="1">
              <a:off x="10717319" y="222771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2BE92404-C9C4-410A-B064-910DC33B1085}"/>
                </a:ext>
              </a:extLst>
            </p:cNvPr>
            <p:cNvSpPr/>
            <p:nvPr/>
          </p:nvSpPr>
          <p:spPr>
            <a:xfrm flipH="1">
              <a:off x="10576642" y="100181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E528ED2C-DFAE-42B2-A037-80998E61750E}"/>
                </a:ext>
              </a:extLst>
            </p:cNvPr>
            <p:cNvSpPr/>
            <p:nvPr/>
          </p:nvSpPr>
          <p:spPr>
            <a:xfrm flipH="1">
              <a:off x="10868044" y="26828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2CB6C30B-48A0-4C04-A1F8-B44400DEF9CA}"/>
                </a:ext>
              </a:extLst>
            </p:cNvPr>
            <p:cNvSpPr/>
            <p:nvPr/>
          </p:nvSpPr>
          <p:spPr>
            <a:xfrm flipH="1">
              <a:off x="5261063" y="110229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ACCCC0D5-CEB3-4730-AEC5-D7932A0B73BF}"/>
                </a:ext>
              </a:extLst>
            </p:cNvPr>
            <p:cNvSpPr/>
            <p:nvPr/>
          </p:nvSpPr>
          <p:spPr>
            <a:xfrm flipH="1">
              <a:off x="5100290" y="79079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1FB20275-C2A1-4D19-BD92-4B5A269BE0F8}"/>
                </a:ext>
              </a:extLst>
            </p:cNvPr>
            <p:cNvSpPr/>
            <p:nvPr/>
          </p:nvSpPr>
          <p:spPr>
            <a:xfrm flipH="1">
              <a:off x="5954400" y="9746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Овал 133">
              <a:extLst>
                <a:ext uri="{FF2B5EF4-FFF2-40B4-BE49-F238E27FC236}">
                  <a16:creationId xmlns:a16="http://schemas.microsoft.com/office/drawing/2014/main" id="{3F142335-1002-4CB2-A376-08DEAC24FFE2}"/>
                </a:ext>
              </a:extLst>
            </p:cNvPr>
            <p:cNvSpPr/>
            <p:nvPr/>
          </p:nvSpPr>
          <p:spPr>
            <a:xfrm flipH="1">
              <a:off x="5884062" y="2712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Овал 134">
              <a:extLst>
                <a:ext uri="{FF2B5EF4-FFF2-40B4-BE49-F238E27FC236}">
                  <a16:creationId xmlns:a16="http://schemas.microsoft.com/office/drawing/2014/main" id="{3AC91322-21D4-47DC-A771-28A5A22C6D09}"/>
                </a:ext>
              </a:extLst>
            </p:cNvPr>
            <p:cNvSpPr/>
            <p:nvPr/>
          </p:nvSpPr>
          <p:spPr>
            <a:xfrm flipH="1">
              <a:off x="3974875" y="138364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Овал 135">
              <a:extLst>
                <a:ext uri="{FF2B5EF4-FFF2-40B4-BE49-F238E27FC236}">
                  <a16:creationId xmlns:a16="http://schemas.microsoft.com/office/drawing/2014/main" id="{040BBCD1-4C3F-45E8-89B7-98417A4AFF82}"/>
                </a:ext>
              </a:extLst>
            </p:cNvPr>
            <p:cNvSpPr/>
            <p:nvPr/>
          </p:nvSpPr>
          <p:spPr>
            <a:xfrm flipH="1">
              <a:off x="4025116" y="47218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14209D18-F0E5-4CE3-B4CD-F47D5047750B}"/>
                </a:ext>
              </a:extLst>
            </p:cNvPr>
            <p:cNvSpPr/>
            <p:nvPr/>
          </p:nvSpPr>
          <p:spPr>
            <a:xfrm flipH="1">
              <a:off x="2447526" y="52953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F21CD968-DBB2-4BBC-B3BD-69F8B3B38FF7}"/>
                </a:ext>
              </a:extLst>
            </p:cNvPr>
            <p:cNvSpPr/>
            <p:nvPr/>
          </p:nvSpPr>
          <p:spPr>
            <a:xfrm flipH="1">
              <a:off x="1945108" y="98171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AF0B60AE-CE3B-4762-8629-A89A5102CA99}"/>
                </a:ext>
              </a:extLst>
            </p:cNvPr>
            <p:cNvSpPr/>
            <p:nvPr/>
          </p:nvSpPr>
          <p:spPr>
            <a:xfrm flipH="1">
              <a:off x="1412545" y="10750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15F21369-5CDA-437F-B014-F78290E6E20E}"/>
                </a:ext>
              </a:extLst>
            </p:cNvPr>
            <p:cNvSpPr/>
            <p:nvPr/>
          </p:nvSpPr>
          <p:spPr>
            <a:xfrm flipH="1">
              <a:off x="46667" y="53916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1" name="Прямоугольник: скругленные углы 170">
            <a:extLst>
              <a:ext uri="{FF2B5EF4-FFF2-40B4-BE49-F238E27FC236}">
                <a16:creationId xmlns:a16="http://schemas.microsoft.com/office/drawing/2014/main" id="{1D3CF108-EAF8-46AF-ADD4-7C77E67A35C4}"/>
              </a:ext>
            </a:extLst>
          </p:cNvPr>
          <p:cNvSpPr/>
          <p:nvPr/>
        </p:nvSpPr>
        <p:spPr>
          <a:xfrm>
            <a:off x="21596524" y="1055057"/>
            <a:ext cx="7920000" cy="4445000"/>
          </a:xfrm>
          <a:prstGeom prst="roundRect">
            <a:avLst>
              <a:gd name="adj" fmla="val 6953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Прямоугольник: скругленные углы 171">
            <a:extLst>
              <a:ext uri="{FF2B5EF4-FFF2-40B4-BE49-F238E27FC236}">
                <a16:creationId xmlns:a16="http://schemas.microsoft.com/office/drawing/2014/main" id="{C577CC9A-DEA0-4927-ACB5-86FE3774BC03}"/>
              </a:ext>
            </a:extLst>
          </p:cNvPr>
          <p:cNvSpPr/>
          <p:nvPr/>
        </p:nvSpPr>
        <p:spPr>
          <a:xfrm>
            <a:off x="553774" y="13490962"/>
            <a:ext cx="1313529" cy="4445000"/>
          </a:xfrm>
          <a:prstGeom prst="roundRect">
            <a:avLst>
              <a:gd name="adj" fmla="val 6953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Прямоугольник: скругленные углы 172">
            <a:extLst>
              <a:ext uri="{FF2B5EF4-FFF2-40B4-BE49-F238E27FC236}">
                <a16:creationId xmlns:a16="http://schemas.microsoft.com/office/drawing/2014/main" id="{6E777EB9-BF6D-457F-9830-CAC21ECFF7EB}"/>
              </a:ext>
            </a:extLst>
          </p:cNvPr>
          <p:cNvSpPr/>
          <p:nvPr/>
        </p:nvSpPr>
        <p:spPr>
          <a:xfrm>
            <a:off x="2359377" y="-16153464"/>
            <a:ext cx="1313529" cy="5276408"/>
          </a:xfrm>
          <a:prstGeom prst="roundRect">
            <a:avLst>
              <a:gd name="adj" fmla="val 6953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11012D2-094A-4DA3-88A0-EE28DE35B7D3}"/>
              </a:ext>
            </a:extLst>
          </p:cNvPr>
          <p:cNvSpPr txBox="1"/>
          <p:nvPr/>
        </p:nvSpPr>
        <p:spPr>
          <a:xfrm>
            <a:off x="2768034" y="-16100583"/>
            <a:ext cx="496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rush Script MT" panose="03060802040406070304" pitchFamily="66" charset="0"/>
              </a:rPr>
              <a:t>SCREEN</a:t>
            </a:r>
          </a:p>
          <a:p>
            <a:r>
              <a:rPr lang="en-US" sz="3000" dirty="0">
                <a:solidFill>
                  <a:schemeClr val="bg1"/>
                </a:solidFill>
                <a:latin typeface="Brush Script MT" panose="03060802040406070304" pitchFamily="66" charset="0"/>
              </a:rPr>
              <a:t> CAST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178" name="Прямоугольник: скругленные углы 177">
            <a:extLst>
              <a:ext uri="{FF2B5EF4-FFF2-40B4-BE49-F238E27FC236}">
                <a16:creationId xmlns:a16="http://schemas.microsoft.com/office/drawing/2014/main" id="{74CD6242-E6F2-4F36-96CB-69CA5140F211}"/>
              </a:ext>
            </a:extLst>
          </p:cNvPr>
          <p:cNvSpPr/>
          <p:nvPr/>
        </p:nvSpPr>
        <p:spPr>
          <a:xfrm>
            <a:off x="2300833" y="15032004"/>
            <a:ext cx="7590334" cy="640080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9" name="Овал 178">
            <a:extLst>
              <a:ext uri="{FF2B5EF4-FFF2-40B4-BE49-F238E27FC236}">
                <a16:creationId xmlns:a16="http://schemas.microsoft.com/office/drawing/2014/main" id="{CAA81ED4-A354-48A1-8049-7EEE976F87D5}"/>
              </a:ext>
            </a:extLst>
          </p:cNvPr>
          <p:cNvSpPr/>
          <p:nvPr/>
        </p:nvSpPr>
        <p:spPr>
          <a:xfrm>
            <a:off x="2958335" y="15082044"/>
            <a:ext cx="540000" cy="540000"/>
          </a:xfrm>
          <a:prstGeom prst="ellipse">
            <a:avLst/>
          </a:prstGeom>
          <a:gradFill>
            <a:gsLst>
              <a:gs pos="11000">
                <a:srgbClr val="CE9984"/>
              </a:gs>
              <a:gs pos="23000">
                <a:srgbClr val="B8A28F"/>
              </a:gs>
              <a:gs pos="32000">
                <a:srgbClr val="B5A38F"/>
              </a:gs>
              <a:gs pos="55000">
                <a:srgbClr val="8BB3A1"/>
              </a:gs>
              <a:gs pos="90000">
                <a:srgbClr val="42CDBB"/>
              </a:gs>
              <a:gs pos="78000">
                <a:srgbClr val="48CBBB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0" name="Прямоугольник: скругленные углы 179">
            <a:extLst>
              <a:ext uri="{FF2B5EF4-FFF2-40B4-BE49-F238E27FC236}">
                <a16:creationId xmlns:a16="http://schemas.microsoft.com/office/drawing/2014/main" id="{6976AE20-1BCF-4493-94CF-719F846DE5B2}"/>
              </a:ext>
            </a:extLst>
          </p:cNvPr>
          <p:cNvSpPr/>
          <p:nvPr/>
        </p:nvSpPr>
        <p:spPr>
          <a:xfrm>
            <a:off x="4794348" y="-12180754"/>
            <a:ext cx="2700000" cy="39600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6D74B99-CB99-4944-AEA3-269F4AE1599E}"/>
              </a:ext>
            </a:extLst>
          </p:cNvPr>
          <p:cNvSpPr txBox="1"/>
          <p:nvPr/>
        </p:nvSpPr>
        <p:spPr>
          <a:xfrm>
            <a:off x="5024570" y="-11841257"/>
            <a:ext cx="2304000" cy="138499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Улучшение визуального интерфейса</a:t>
            </a:r>
          </a:p>
        </p:txBody>
      </p:sp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12E57797-C5A6-44CF-8555-CF7C3CFBB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91" y="-9428433"/>
            <a:ext cx="609685" cy="609685"/>
          </a:xfrm>
          <a:prstGeom prst="rect">
            <a:avLst/>
          </a:prstGeom>
        </p:spPr>
      </p:pic>
      <p:sp>
        <p:nvSpPr>
          <p:cNvPr id="186" name="Прямоугольник: скругленные углы 185">
            <a:extLst>
              <a:ext uri="{FF2B5EF4-FFF2-40B4-BE49-F238E27FC236}">
                <a16:creationId xmlns:a16="http://schemas.microsoft.com/office/drawing/2014/main" id="{0E6F6D50-C3B7-4083-9BEC-52320D1FF2BB}"/>
              </a:ext>
            </a:extLst>
          </p:cNvPr>
          <p:cNvSpPr/>
          <p:nvPr/>
        </p:nvSpPr>
        <p:spPr>
          <a:xfrm>
            <a:off x="7789979" y="-12180754"/>
            <a:ext cx="2700000" cy="39600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D0B26C5-D2B8-4EE9-A8E4-F14A7B7AD172}"/>
              </a:ext>
            </a:extLst>
          </p:cNvPr>
          <p:cNvSpPr txBox="1"/>
          <p:nvPr/>
        </p:nvSpPr>
        <p:spPr>
          <a:xfrm>
            <a:off x="8034312" y="-11837287"/>
            <a:ext cx="2222208" cy="181588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Доработка алгоритма обработки парсера</a:t>
            </a:r>
          </a:p>
        </p:txBody>
      </p:sp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4C9A07BA-A359-453E-8A7E-4B53B78CC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136" y="-9428434"/>
            <a:ext cx="609685" cy="609685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207F04C-63AC-4951-A885-10CBB1B01D6A}"/>
              </a:ext>
            </a:extLst>
          </p:cNvPr>
          <p:cNvGrpSpPr/>
          <p:nvPr/>
        </p:nvGrpSpPr>
        <p:grpSpPr>
          <a:xfrm>
            <a:off x="719400" y="431457"/>
            <a:ext cx="10753200" cy="6138000"/>
            <a:chOff x="719400" y="431457"/>
            <a:chExt cx="10753200" cy="6138000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2FABE1EA-1EAB-4778-B4EE-CD7589DEDBC9}"/>
                </a:ext>
              </a:extLst>
            </p:cNvPr>
            <p:cNvGrpSpPr/>
            <p:nvPr/>
          </p:nvGrpSpPr>
          <p:grpSpPr>
            <a:xfrm>
              <a:off x="719400" y="431457"/>
              <a:ext cx="10753200" cy="6138000"/>
              <a:chOff x="719400" y="431457"/>
              <a:chExt cx="10753200" cy="6138000"/>
            </a:xfrm>
          </p:grpSpPr>
          <p:grpSp>
            <p:nvGrpSpPr>
              <p:cNvPr id="148" name="Группа 147">
                <a:extLst>
                  <a:ext uri="{FF2B5EF4-FFF2-40B4-BE49-F238E27FC236}">
                    <a16:creationId xmlns:a16="http://schemas.microsoft.com/office/drawing/2014/main" id="{1FC972F1-F856-4EC9-8782-4C86BCF9AAEA}"/>
                  </a:ext>
                </a:extLst>
              </p:cNvPr>
              <p:cNvGrpSpPr/>
              <p:nvPr/>
            </p:nvGrpSpPr>
            <p:grpSpPr>
              <a:xfrm>
                <a:off x="719400" y="431457"/>
                <a:ext cx="10753200" cy="6138000"/>
                <a:chOff x="719400" y="431457"/>
                <a:chExt cx="10753200" cy="6138000"/>
              </a:xfrm>
            </p:grpSpPr>
            <p:grpSp>
              <p:nvGrpSpPr>
                <p:cNvPr id="149" name="Группа 148">
                  <a:extLst>
                    <a:ext uri="{FF2B5EF4-FFF2-40B4-BE49-F238E27FC236}">
                      <a16:creationId xmlns:a16="http://schemas.microsoft.com/office/drawing/2014/main" id="{EED7C830-F341-48C4-89C6-A3450D4CD97A}"/>
                    </a:ext>
                  </a:extLst>
                </p:cNvPr>
                <p:cNvGrpSpPr/>
                <p:nvPr/>
              </p:nvGrpSpPr>
              <p:grpSpPr>
                <a:xfrm>
                  <a:off x="719400" y="431457"/>
                  <a:ext cx="10753200" cy="6138000"/>
                  <a:chOff x="719400" y="431457"/>
                  <a:chExt cx="10753200" cy="6138000"/>
                </a:xfrm>
              </p:grpSpPr>
              <p:grpSp>
                <p:nvGrpSpPr>
                  <p:cNvPr id="156" name="Группа 155">
                    <a:extLst>
                      <a:ext uri="{FF2B5EF4-FFF2-40B4-BE49-F238E27FC236}">
                        <a16:creationId xmlns:a16="http://schemas.microsoft.com/office/drawing/2014/main" id="{72E71207-171D-479C-AD80-FA7641494840}"/>
                      </a:ext>
                    </a:extLst>
                  </p:cNvPr>
                  <p:cNvGrpSpPr/>
                  <p:nvPr/>
                </p:nvGrpSpPr>
                <p:grpSpPr>
                  <a:xfrm>
                    <a:off x="719400" y="431457"/>
                    <a:ext cx="10753200" cy="6138000"/>
                    <a:chOff x="719400" y="431457"/>
                    <a:chExt cx="10753200" cy="6138000"/>
                  </a:xfrm>
                </p:grpSpPr>
                <p:sp>
                  <p:nvSpPr>
                    <p:cNvPr id="158" name="Прямоугольник: скругленные углы 157">
                      <a:extLst>
                        <a:ext uri="{FF2B5EF4-FFF2-40B4-BE49-F238E27FC236}">
                          <a16:creationId xmlns:a16="http://schemas.microsoft.com/office/drawing/2014/main" id="{F0FD28E1-9346-4A8E-B94C-AD1C1F499B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400" y="431457"/>
                      <a:ext cx="10753200" cy="6138000"/>
                    </a:xfrm>
                    <a:prstGeom prst="roundRect">
                      <a:avLst>
                        <a:gd name="adj" fmla="val 6953"/>
                      </a:avLst>
                    </a:prstGeom>
                    <a:solidFill>
                      <a:schemeClr val="tx1">
                        <a:alpha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9" name="TextBox 158">
                      <a:extLst>
                        <a:ext uri="{FF2B5EF4-FFF2-40B4-BE49-F238E27FC236}">
                          <a16:creationId xmlns:a16="http://schemas.microsoft.com/office/drawing/2014/main" id="{44E3EE3F-DBF6-4955-9763-821D052762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3604" y="875211"/>
                      <a:ext cx="8864792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  <a:latin typeface="Comic Sans MS" panose="030F0702030302020204" pitchFamily="66" charset="0"/>
                        </a:rPr>
                        <a:t>ИСПОЛЬЗОВАННЫЕ ТЕХНОЛОГИИ</a:t>
                      </a:r>
                    </a:p>
                  </p:txBody>
                </p:sp>
                <p:grpSp>
                  <p:nvGrpSpPr>
                    <p:cNvPr id="160" name="Группа 159">
                      <a:extLst>
                        <a:ext uri="{FF2B5EF4-FFF2-40B4-BE49-F238E27FC236}">
                          <a16:creationId xmlns:a16="http://schemas.microsoft.com/office/drawing/2014/main" id="{D827B426-0B81-4FB0-847B-47C237703E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5347" y="2379413"/>
                      <a:ext cx="2655168" cy="609685"/>
                      <a:chOff x="2029554" y="2154186"/>
                      <a:chExt cx="2655168" cy="609685"/>
                    </a:xfrm>
                  </p:grpSpPr>
                  <p:sp>
                    <p:nvSpPr>
                      <p:cNvPr id="169" name="TextBox 168">
                        <a:extLst>
                          <a:ext uri="{FF2B5EF4-FFF2-40B4-BE49-F238E27FC236}">
                            <a16:creationId xmlns:a16="http://schemas.microsoft.com/office/drawing/2014/main" id="{B770F09F-2A34-4871-92E7-8D27CD4C02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91639" y="2204285"/>
                        <a:ext cx="2093083" cy="52322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  <a:alpha val="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800" dirty="0">
                            <a:solidFill>
                              <a:schemeClr val="bg1"/>
                            </a:solidFill>
                            <a:latin typeface="Comic Sans MS" panose="030F0702030302020204" pitchFamily="66" charset="0"/>
                          </a:rPr>
                          <a:t>Python</a:t>
                        </a:r>
                        <a:endParaRPr lang="ru-RU" sz="2800" dirty="0">
                          <a:solidFill>
                            <a:schemeClr val="bg1"/>
                          </a:solidFill>
                          <a:latin typeface="Comic Sans MS" panose="030F0702030302020204" pitchFamily="66" charset="0"/>
                        </a:endParaRPr>
                      </a:p>
                    </p:txBody>
                  </p:sp>
                  <p:pic>
                    <p:nvPicPr>
                      <p:cNvPr id="170" name="Рисунок 169">
                        <a:extLst>
                          <a:ext uri="{FF2B5EF4-FFF2-40B4-BE49-F238E27FC236}">
                            <a16:creationId xmlns:a16="http://schemas.microsoft.com/office/drawing/2014/main" id="{4D6C68F8-B179-423B-BF2D-FA91F195834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29554" y="2154186"/>
                        <a:ext cx="609685" cy="60968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61" name="TextBox 160">
                      <a:extLst>
                        <a:ext uri="{FF2B5EF4-FFF2-40B4-BE49-F238E27FC236}">
                          <a16:creationId xmlns:a16="http://schemas.microsoft.com/office/drawing/2014/main" id="{007BAE43-C5F5-484D-8F2D-F6BA8029D2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4172" y="3373462"/>
                      <a:ext cx="2031427" cy="954107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mic Sans MS" panose="030F0702030302020204" pitchFamily="66" charset="0"/>
                        </a:rPr>
                        <a:t>PostgreSQL</a:t>
                      </a:r>
                    </a:p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  <p:grpSp>
                  <p:nvGrpSpPr>
                    <p:cNvPr id="162" name="Группа 161">
                      <a:extLst>
                        <a:ext uri="{FF2B5EF4-FFF2-40B4-BE49-F238E27FC236}">
                          <a16:creationId xmlns:a16="http://schemas.microsoft.com/office/drawing/2014/main" id="{6F3F3723-2D1C-4CB3-A12B-79183F0846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25249" y="2364821"/>
                      <a:ext cx="3384556" cy="609685"/>
                      <a:chOff x="6462617" y="2111643"/>
                      <a:chExt cx="3384556" cy="609685"/>
                    </a:xfrm>
                  </p:grpSpPr>
                  <p:pic>
                    <p:nvPicPr>
                      <p:cNvPr id="167" name="Рисунок 166">
                        <a:extLst>
                          <a:ext uri="{FF2B5EF4-FFF2-40B4-BE49-F238E27FC236}">
                            <a16:creationId xmlns:a16="http://schemas.microsoft.com/office/drawing/2014/main" id="{59AF94DC-53F9-4FDA-ACA8-AB5DA83C891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462617" y="2111643"/>
                        <a:ext cx="609685" cy="60968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8" name="TextBox 167">
                        <a:extLst>
                          <a:ext uri="{FF2B5EF4-FFF2-40B4-BE49-F238E27FC236}">
                            <a16:creationId xmlns:a16="http://schemas.microsoft.com/office/drawing/2014/main" id="{9C51BBD5-4FFA-4D5C-B36B-FAF3E84D91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34860" y="2176998"/>
                        <a:ext cx="3012313" cy="52322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  <a:alpha val="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800" dirty="0">
                            <a:solidFill>
                              <a:schemeClr val="bg1"/>
                            </a:solidFill>
                            <a:latin typeface="Comic Sans MS" panose="030F0702030302020204" pitchFamily="66" charset="0"/>
                          </a:rPr>
                          <a:t>HTML/CSS</a:t>
                        </a:r>
                        <a:endParaRPr lang="ru-RU" sz="2800" dirty="0">
                          <a:solidFill>
                            <a:schemeClr val="bg1"/>
                          </a:solidFill>
                          <a:latin typeface="Comic Sans MS" panose="030F0702030302020204" pitchFamily="66" charset="0"/>
                        </a:endParaRPr>
                      </a:p>
                    </p:txBody>
                  </p:sp>
                </p:grpSp>
                <p:grpSp>
                  <p:nvGrpSpPr>
                    <p:cNvPr id="163" name="Группа 162">
                      <a:extLst>
                        <a:ext uri="{FF2B5EF4-FFF2-40B4-BE49-F238E27FC236}">
                          <a16:creationId xmlns:a16="http://schemas.microsoft.com/office/drawing/2014/main" id="{F496A8D9-35FC-480B-BC94-2BAB855DF6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80136" y="4182539"/>
                      <a:ext cx="2832625" cy="609685"/>
                      <a:chOff x="2091957" y="3776768"/>
                      <a:chExt cx="2832625" cy="609685"/>
                    </a:xfrm>
                  </p:grpSpPr>
                  <p:pic>
                    <p:nvPicPr>
                      <p:cNvPr id="164" name="Рисунок 163">
                        <a:extLst>
                          <a:ext uri="{FF2B5EF4-FFF2-40B4-BE49-F238E27FC236}">
                            <a16:creationId xmlns:a16="http://schemas.microsoft.com/office/drawing/2014/main" id="{046934B6-B485-4CA5-8CF1-1D4790F63C4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91957" y="3776768"/>
                        <a:ext cx="609685" cy="60968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6" name="TextBox 165">
                        <a:extLst>
                          <a:ext uri="{FF2B5EF4-FFF2-40B4-BE49-F238E27FC236}">
                            <a16:creationId xmlns:a16="http://schemas.microsoft.com/office/drawing/2014/main" id="{69D65B29-334B-447A-A9D8-5F1759D8F8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52281" y="3825967"/>
                        <a:ext cx="2272301" cy="52322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  <a:alpha val="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800" dirty="0">
                            <a:solidFill>
                              <a:schemeClr val="bg1"/>
                            </a:solidFill>
                            <a:latin typeface="Comic Sans MS" panose="030F0702030302020204" pitchFamily="66" charset="0"/>
                          </a:rPr>
                          <a:t>Bootstrap</a:t>
                        </a:r>
                        <a:endParaRPr lang="ru-RU" sz="2800" dirty="0">
                          <a:solidFill>
                            <a:schemeClr val="bg1"/>
                          </a:solidFill>
                          <a:latin typeface="Comic Sans MS" panose="030F0702030302020204" pitchFamily="66" charset="0"/>
                        </a:endParaRPr>
                      </a:p>
                    </p:txBody>
                  </p:sp>
                </p:grpSp>
              </p:grpSp>
              <p:pic>
                <p:nvPicPr>
                  <p:cNvPr id="157" name="Рисунок 156">
                    <a:extLst>
                      <a:ext uri="{FF2B5EF4-FFF2-40B4-BE49-F238E27FC236}">
                        <a16:creationId xmlns:a16="http://schemas.microsoft.com/office/drawing/2014/main" id="{D566FA38-16D4-45C8-A2E7-3D208EC6FA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391961" y="3313528"/>
                    <a:ext cx="639176" cy="63917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0" name="Группа 149">
                  <a:extLst>
                    <a:ext uri="{FF2B5EF4-FFF2-40B4-BE49-F238E27FC236}">
                      <a16:creationId xmlns:a16="http://schemas.microsoft.com/office/drawing/2014/main" id="{BD7661D3-A524-4C6A-9099-788E43E7468C}"/>
                    </a:ext>
                  </a:extLst>
                </p:cNvPr>
                <p:cNvGrpSpPr/>
                <p:nvPr/>
              </p:nvGrpSpPr>
              <p:grpSpPr>
                <a:xfrm>
                  <a:off x="2399747" y="4262043"/>
                  <a:ext cx="3254986" cy="988355"/>
                  <a:chOff x="2399747" y="4262043"/>
                  <a:chExt cx="3254986" cy="988355"/>
                </a:xfrm>
              </p:grpSpPr>
              <p:pic>
                <p:nvPicPr>
                  <p:cNvPr id="154" name="Рисунок 153">
                    <a:extLst>
                      <a:ext uri="{FF2B5EF4-FFF2-40B4-BE49-F238E27FC236}">
                        <a16:creationId xmlns:a16="http://schemas.microsoft.com/office/drawing/2014/main" id="{B552255E-26AE-4404-B43D-84E664865F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99747" y="4262043"/>
                    <a:ext cx="635622" cy="635622"/>
                  </a:xfrm>
                  <a:prstGeom prst="rect">
                    <a:avLst/>
                  </a:prstGeom>
                </p:spPr>
              </p:pic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4101DBE-CC06-40A9-BFD1-7AFA91EA7267}"/>
                      </a:ext>
                    </a:extLst>
                  </p:cNvPr>
                  <p:cNvSpPr txBox="1"/>
                  <p:nvPr/>
                </p:nvSpPr>
                <p:spPr>
                  <a:xfrm>
                    <a:off x="3296208" y="4296291"/>
                    <a:ext cx="2358525" cy="95410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>
                        <a:solidFill>
                          <a:schemeClr val="bg1"/>
                        </a:solidFill>
                        <a:latin typeface="Comic Sans MS" panose="030F0702030302020204" pitchFamily="66" charset="0"/>
                      </a:rPr>
                      <a:t>JavaScript</a:t>
                    </a:r>
                  </a:p>
                  <a:p>
                    <a:pPr algn="ctr"/>
                    <a:endParaRPr lang="ru-RU" sz="2800" dirty="0">
                      <a:solidFill>
                        <a:schemeClr val="bg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</p:grpSp>
            <p:grpSp>
              <p:nvGrpSpPr>
                <p:cNvPr id="151" name="Группа 150">
                  <a:extLst>
                    <a:ext uri="{FF2B5EF4-FFF2-40B4-BE49-F238E27FC236}">
                      <a16:creationId xmlns:a16="http://schemas.microsoft.com/office/drawing/2014/main" id="{45EDC911-9C82-4791-849F-50744C2E77CD}"/>
                    </a:ext>
                  </a:extLst>
                </p:cNvPr>
                <p:cNvGrpSpPr/>
                <p:nvPr/>
              </p:nvGrpSpPr>
              <p:grpSpPr>
                <a:xfrm>
                  <a:off x="6886618" y="3159673"/>
                  <a:ext cx="2059099" cy="635672"/>
                  <a:chOff x="6886618" y="3159673"/>
                  <a:chExt cx="2059099" cy="635672"/>
                </a:xfrm>
              </p:grpSpPr>
              <p:pic>
                <p:nvPicPr>
                  <p:cNvPr id="152" name="Рисунок 151">
                    <a:extLst>
                      <a:ext uri="{FF2B5EF4-FFF2-40B4-BE49-F238E27FC236}">
                        <a16:creationId xmlns:a16="http://schemas.microsoft.com/office/drawing/2014/main" id="{AB0AF30D-1ECE-4A9D-A4DB-A5DEE94A78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6618" y="3159673"/>
                    <a:ext cx="606249" cy="606249"/>
                  </a:xfrm>
                  <a:prstGeom prst="rect">
                    <a:avLst/>
                  </a:prstGeom>
                </p:spPr>
              </p:pic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F33254CB-6574-455A-9678-95241DA0D1B3}"/>
                      </a:ext>
                    </a:extLst>
                  </p:cNvPr>
                  <p:cNvSpPr txBox="1"/>
                  <p:nvPr/>
                </p:nvSpPr>
                <p:spPr>
                  <a:xfrm>
                    <a:off x="7444797" y="3272125"/>
                    <a:ext cx="1500920" cy="52322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>
                        <a:solidFill>
                          <a:schemeClr val="bg1"/>
                        </a:solidFill>
                        <a:latin typeface="Comic Sans MS" panose="030F0702030302020204" pitchFamily="66" charset="0"/>
                      </a:rPr>
                      <a:t>Flask</a:t>
                    </a:r>
                    <a:endParaRPr lang="ru-RU" sz="2800" dirty="0">
                      <a:solidFill>
                        <a:schemeClr val="bg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74049910-5836-45E3-8659-8CD90775F424}"/>
                  </a:ext>
                </a:extLst>
              </p:cNvPr>
              <p:cNvGrpSpPr/>
              <p:nvPr/>
            </p:nvGrpSpPr>
            <p:grpSpPr>
              <a:xfrm>
                <a:off x="2154884" y="5190742"/>
                <a:ext cx="3340725" cy="830997"/>
                <a:chOff x="2154884" y="5190742"/>
                <a:chExt cx="3340725" cy="830997"/>
              </a:xfrm>
            </p:grpSpPr>
            <p:pic>
              <p:nvPicPr>
                <p:cNvPr id="7" name="Рисунок 6">
                  <a:extLst>
                    <a:ext uri="{FF2B5EF4-FFF2-40B4-BE49-F238E27FC236}">
                      <a16:creationId xmlns:a16="http://schemas.microsoft.com/office/drawing/2014/main" id="{B2E64F3C-8AAF-4891-AEF7-D1240E615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4884" y="5195619"/>
                  <a:ext cx="1160830" cy="580415"/>
                </a:xfrm>
                <a:prstGeom prst="rect">
                  <a:avLst/>
                </a:prstGeom>
              </p:spPr>
            </p:pic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45969A06-988A-4E16-93BA-89FC53A14216}"/>
                    </a:ext>
                  </a:extLst>
                </p:cNvPr>
                <p:cNvSpPr txBox="1"/>
                <p:nvPr/>
              </p:nvSpPr>
              <p:spPr>
                <a:xfrm>
                  <a:off x="3372502" y="5190742"/>
                  <a:ext cx="2123107" cy="830997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err="1">
                      <a:solidFill>
                        <a:schemeClr val="bg1"/>
                      </a:solidFill>
                      <a:latin typeface="Comic Sans MS" panose="030F0702030302020204" pitchFamily="66" charset="0"/>
                    </a:rPr>
                    <a:t>SQLAlchemy</a:t>
                  </a:r>
                  <a:endParaRPr lang="en-US" sz="2400" dirty="0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  <a:p>
                  <a:pPr algn="ctr"/>
                  <a:endParaRPr lang="ru-RU" sz="2400" dirty="0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E6AE7403-3DC5-4C25-9137-59C1BAB8B16F}"/>
                </a:ext>
              </a:extLst>
            </p:cNvPr>
            <p:cNvGrpSpPr/>
            <p:nvPr/>
          </p:nvGrpSpPr>
          <p:grpSpPr>
            <a:xfrm>
              <a:off x="6865645" y="5087057"/>
              <a:ext cx="2878550" cy="606249"/>
              <a:chOff x="6887304" y="5080291"/>
              <a:chExt cx="2878550" cy="606249"/>
            </a:xfrm>
          </p:grpSpPr>
          <p:pic>
            <p:nvPicPr>
              <p:cNvPr id="11" name="Рисунок 10">
                <a:extLst>
                  <a:ext uri="{FF2B5EF4-FFF2-40B4-BE49-F238E27FC236}">
                    <a16:creationId xmlns:a16="http://schemas.microsoft.com/office/drawing/2014/main" id="{9D8C918C-141A-4B72-86F6-E8A233D71E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887304" y="5080291"/>
                <a:ext cx="606249" cy="606249"/>
              </a:xfrm>
              <a:prstGeom prst="rect">
                <a:avLst/>
              </a:prstGeom>
            </p:spPr>
          </p:pic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69BFC95-476C-49DA-8E9D-8AB55DC08B8F}"/>
                  </a:ext>
                </a:extLst>
              </p:cNvPr>
              <p:cNvSpPr txBox="1"/>
              <p:nvPr/>
            </p:nvSpPr>
            <p:spPr>
              <a:xfrm>
                <a:off x="7493553" y="5117557"/>
                <a:ext cx="2272301" cy="52322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CSVReader</a:t>
                </a:r>
                <a:endParaRPr lang="ru-RU" sz="28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175684B3-4C35-43D3-B352-EEE959F8FEA5}"/>
              </a:ext>
            </a:extLst>
          </p:cNvPr>
          <p:cNvGrpSpPr/>
          <p:nvPr/>
        </p:nvGrpSpPr>
        <p:grpSpPr>
          <a:xfrm>
            <a:off x="1797453" y="-12180754"/>
            <a:ext cx="2700000" cy="3960000"/>
            <a:chOff x="1797453" y="1005409"/>
            <a:chExt cx="2700000" cy="3960000"/>
          </a:xfrm>
        </p:grpSpPr>
        <p:grpSp>
          <p:nvGrpSpPr>
            <p:cNvPr id="165" name="Группа 164">
              <a:extLst>
                <a:ext uri="{FF2B5EF4-FFF2-40B4-BE49-F238E27FC236}">
                  <a16:creationId xmlns:a16="http://schemas.microsoft.com/office/drawing/2014/main" id="{03FF95AC-3964-4C76-8CE0-A0BA29B8FC4A}"/>
                </a:ext>
              </a:extLst>
            </p:cNvPr>
            <p:cNvGrpSpPr/>
            <p:nvPr/>
          </p:nvGrpSpPr>
          <p:grpSpPr>
            <a:xfrm>
              <a:off x="1797453" y="1005409"/>
              <a:ext cx="2700000" cy="3960000"/>
              <a:chOff x="1797453" y="1005409"/>
              <a:chExt cx="2700000" cy="3960000"/>
            </a:xfrm>
          </p:grpSpPr>
          <p:sp>
            <p:nvSpPr>
              <p:cNvPr id="192" name="Прямоугольник: скругленные углы 191">
                <a:extLst>
                  <a:ext uri="{FF2B5EF4-FFF2-40B4-BE49-F238E27FC236}">
                    <a16:creationId xmlns:a16="http://schemas.microsoft.com/office/drawing/2014/main" id="{384EEA3E-5552-4D97-B903-382525CAC8DD}"/>
                  </a:ext>
                </a:extLst>
              </p:cNvPr>
              <p:cNvSpPr/>
              <p:nvPr/>
            </p:nvSpPr>
            <p:spPr>
              <a:xfrm>
                <a:off x="1797453" y="1005409"/>
                <a:ext cx="2700000" cy="3960000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8E0688E-DB45-4F7A-8607-E0EB07E03AF5}"/>
                  </a:ext>
                </a:extLst>
              </p:cNvPr>
              <p:cNvSpPr txBox="1"/>
              <p:nvPr/>
            </p:nvSpPr>
            <p:spPr>
              <a:xfrm>
                <a:off x="2108735" y="1349253"/>
                <a:ext cx="2042590" cy="224676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8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Система </a:t>
                </a:r>
                <a:r>
                  <a:rPr lang="en-US" sz="28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QR-</a:t>
                </a:r>
                <a:r>
                  <a:rPr lang="ru-RU" sz="28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кодов для выдачи бонусов.</a:t>
                </a:r>
              </a:p>
            </p:txBody>
          </p:sp>
        </p:grpSp>
        <p:pic>
          <p:nvPicPr>
            <p:cNvPr id="191" name="Рисунок 190">
              <a:extLst>
                <a:ext uri="{FF2B5EF4-FFF2-40B4-BE49-F238E27FC236}">
                  <a16:creationId xmlns:a16="http://schemas.microsoft.com/office/drawing/2014/main" id="{F5A70F3B-1FEE-4908-854A-6B528EA64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187" y="3756243"/>
              <a:ext cx="609685" cy="60968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09649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525252"/>
            </a:gs>
            <a:gs pos="18000">
              <a:srgbClr val="61698D"/>
            </a:gs>
            <a:gs pos="35000">
              <a:srgbClr val="C5A447"/>
            </a:gs>
            <a:gs pos="58000">
              <a:srgbClr val="8BB3A1"/>
            </a:gs>
            <a:gs pos="85000">
              <a:srgbClr val="42CDBB"/>
            </a:gs>
            <a:gs pos="72000">
              <a:srgbClr val="48CBB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Группа 141">
            <a:extLst>
              <a:ext uri="{FF2B5EF4-FFF2-40B4-BE49-F238E27FC236}">
                <a16:creationId xmlns:a16="http://schemas.microsoft.com/office/drawing/2014/main" id="{26CC89FE-D287-4CF4-82FB-F2E26B0B44F2}"/>
              </a:ext>
            </a:extLst>
          </p:cNvPr>
          <p:cNvGrpSpPr/>
          <p:nvPr/>
        </p:nvGrpSpPr>
        <p:grpSpPr>
          <a:xfrm rot="-420000">
            <a:off x="6479271" y="530378"/>
            <a:ext cx="788672" cy="15253319"/>
            <a:chOff x="5411251" y="382766"/>
            <a:chExt cx="788672" cy="15253319"/>
          </a:xfrm>
        </p:grpSpPr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EB1CCE07-56DE-4CEB-B9B8-E1E772D17660}"/>
                </a:ext>
              </a:extLst>
            </p:cNvPr>
            <p:cNvSpPr/>
            <p:nvPr/>
          </p:nvSpPr>
          <p:spPr>
            <a:xfrm>
              <a:off x="5411251" y="14836044"/>
              <a:ext cx="788672" cy="800041"/>
            </a:xfrm>
            <a:prstGeom prst="ellipse">
              <a:avLst/>
            </a:prstGeom>
            <a:gradFill flip="none" rotWithShape="1">
              <a:gsLst>
                <a:gs pos="42000">
                  <a:srgbClr val="F8F200"/>
                </a:gs>
                <a:gs pos="11000">
                  <a:schemeClr val="bg1">
                    <a:lumMod val="99000"/>
                  </a:schemeClr>
                </a:gs>
                <a:gs pos="65000">
                  <a:srgbClr val="FEF200">
                    <a:alpha val="94902"/>
                  </a:srgbClr>
                </a:gs>
                <a:gs pos="91000">
                  <a:srgbClr val="F2EC00">
                    <a:alpha val="26667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47" name="Полилиния: фигура 146">
              <a:extLst>
                <a:ext uri="{FF2B5EF4-FFF2-40B4-BE49-F238E27FC236}">
                  <a16:creationId xmlns:a16="http://schemas.microsoft.com/office/drawing/2014/main" id="{058510C5-2BF6-4E27-A884-71D70F98C478}"/>
                </a:ext>
              </a:extLst>
            </p:cNvPr>
            <p:cNvSpPr/>
            <p:nvPr/>
          </p:nvSpPr>
          <p:spPr>
            <a:xfrm rot="21071590">
              <a:off x="5793576" y="382766"/>
              <a:ext cx="368300" cy="525367"/>
            </a:xfrm>
            <a:custGeom>
              <a:avLst/>
              <a:gdLst>
                <a:gd name="connsiteX0" fmla="*/ 285807 w 795161"/>
                <a:gd name="connsiteY0" fmla="*/ 0 h 1053784"/>
                <a:gd name="connsiteX1" fmla="*/ 795161 w 795161"/>
                <a:gd name="connsiteY1" fmla="*/ 526892 h 1053784"/>
                <a:gd name="connsiteX2" fmla="*/ 285807 w 795161"/>
                <a:gd name="connsiteY2" fmla="*/ 1053784 h 1053784"/>
                <a:gd name="connsiteX3" fmla="*/ 183155 w 795161"/>
                <a:gd name="connsiteY3" fmla="*/ 1043080 h 1053784"/>
                <a:gd name="connsiteX4" fmla="*/ 179867 w 795161"/>
                <a:gd name="connsiteY4" fmla="*/ 1042024 h 1053784"/>
                <a:gd name="connsiteX5" fmla="*/ 265046 w 795161"/>
                <a:gd name="connsiteY5" fmla="*/ 1015649 h 1053784"/>
                <a:gd name="connsiteX6" fmla="*/ 562175 w 795161"/>
                <a:gd name="connsiteY6" fmla="*/ 568516 h 1053784"/>
                <a:gd name="connsiteX7" fmla="*/ 75681 w 795161"/>
                <a:gd name="connsiteY7" fmla="*/ 83248 h 1053784"/>
                <a:gd name="connsiteX8" fmla="*/ 0 w 795161"/>
                <a:gd name="connsiteY8" fmla="*/ 90858 h 1053784"/>
                <a:gd name="connsiteX9" fmla="*/ 1023 w 795161"/>
                <a:gd name="connsiteY9" fmla="*/ 89985 h 1053784"/>
                <a:gd name="connsiteX10" fmla="*/ 285807 w 795161"/>
                <a:gd name="connsiteY10" fmla="*/ 0 h 105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5161" h="1053784">
                  <a:moveTo>
                    <a:pt x="285807" y="0"/>
                  </a:moveTo>
                  <a:cubicBezTo>
                    <a:pt x="567115" y="0"/>
                    <a:pt x="795161" y="235898"/>
                    <a:pt x="795161" y="526892"/>
                  </a:cubicBezTo>
                  <a:cubicBezTo>
                    <a:pt x="795161" y="817886"/>
                    <a:pt x="567115" y="1053784"/>
                    <a:pt x="285807" y="1053784"/>
                  </a:cubicBezTo>
                  <a:cubicBezTo>
                    <a:pt x="250644" y="1053784"/>
                    <a:pt x="216312" y="1050098"/>
                    <a:pt x="183155" y="1043080"/>
                  </a:cubicBezTo>
                  <a:lnTo>
                    <a:pt x="179867" y="1042024"/>
                  </a:lnTo>
                  <a:lnTo>
                    <a:pt x="265046" y="1015649"/>
                  </a:lnTo>
                  <a:cubicBezTo>
                    <a:pt x="439656" y="941982"/>
                    <a:pt x="562175" y="769521"/>
                    <a:pt x="562175" y="568516"/>
                  </a:cubicBezTo>
                  <a:cubicBezTo>
                    <a:pt x="562175" y="300510"/>
                    <a:pt x="344364" y="83248"/>
                    <a:pt x="75681" y="83248"/>
                  </a:cubicBezTo>
                  <a:lnTo>
                    <a:pt x="0" y="90858"/>
                  </a:lnTo>
                  <a:lnTo>
                    <a:pt x="1023" y="89985"/>
                  </a:lnTo>
                  <a:cubicBezTo>
                    <a:pt x="82316" y="33173"/>
                    <a:pt x="180317" y="0"/>
                    <a:pt x="285807" y="0"/>
                  </a:cubicBezTo>
                  <a:close/>
                </a:path>
              </a:pathLst>
            </a:custGeom>
            <a:solidFill>
              <a:srgbClr val="D4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34" name="Группа 333">
            <a:extLst>
              <a:ext uri="{FF2B5EF4-FFF2-40B4-BE49-F238E27FC236}">
                <a16:creationId xmlns:a16="http://schemas.microsoft.com/office/drawing/2014/main" id="{3540E193-7FC2-42D7-8DB0-B62B35F453A7}"/>
              </a:ext>
            </a:extLst>
          </p:cNvPr>
          <p:cNvGrpSpPr/>
          <p:nvPr/>
        </p:nvGrpSpPr>
        <p:grpSpPr>
          <a:xfrm>
            <a:off x="12158734" y="1561337"/>
            <a:ext cx="27939504" cy="5520515"/>
            <a:chOff x="-31129992" y="-8286948"/>
            <a:chExt cx="27939504" cy="5520515"/>
          </a:xfrm>
        </p:grpSpPr>
        <p:sp>
          <p:nvSpPr>
            <p:cNvPr id="335" name="Равнобедренный треугольник 334">
              <a:extLst>
                <a:ext uri="{FF2B5EF4-FFF2-40B4-BE49-F238E27FC236}">
                  <a16:creationId xmlns:a16="http://schemas.microsoft.com/office/drawing/2014/main" id="{8167AFEF-CCD0-41D7-AA6E-0DAFC829F1B2}"/>
                </a:ext>
              </a:extLst>
            </p:cNvPr>
            <p:cNvSpPr/>
            <p:nvPr/>
          </p:nvSpPr>
          <p:spPr>
            <a:xfrm>
              <a:off x="-16921581" y="-7898817"/>
              <a:ext cx="9575039" cy="5097780"/>
            </a:xfrm>
            <a:prstGeom prst="triangle">
              <a:avLst/>
            </a:prstGeom>
            <a:gradFill flip="none" rotWithShape="1">
              <a:gsLst>
                <a:gs pos="49000">
                  <a:srgbClr val="00938B"/>
                </a:gs>
                <a:gs pos="13617">
                  <a:srgbClr val="00EADF"/>
                </a:gs>
                <a:gs pos="77000">
                  <a:srgbClr val="077B70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6" name="Равнобедренный треугольник 335">
              <a:extLst>
                <a:ext uri="{FF2B5EF4-FFF2-40B4-BE49-F238E27FC236}">
                  <a16:creationId xmlns:a16="http://schemas.microsoft.com/office/drawing/2014/main" id="{F0BCACF8-D836-4D4B-B5A8-3BEA375835A4}"/>
                </a:ext>
              </a:extLst>
            </p:cNvPr>
            <p:cNvSpPr/>
            <p:nvPr/>
          </p:nvSpPr>
          <p:spPr>
            <a:xfrm>
              <a:off x="-13843007" y="-8286948"/>
              <a:ext cx="10652519" cy="5485911"/>
            </a:xfrm>
            <a:prstGeom prst="triangle">
              <a:avLst/>
            </a:prstGeom>
            <a:gradFill>
              <a:gsLst>
                <a:gs pos="67000">
                  <a:srgbClr val="00488A"/>
                </a:gs>
                <a:gs pos="36000">
                  <a:srgbClr val="11B1A3"/>
                </a:gs>
                <a:gs pos="15000">
                  <a:srgbClr val="37E5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37" name="Равнобедренный треугольник 336">
              <a:extLst>
                <a:ext uri="{FF2B5EF4-FFF2-40B4-BE49-F238E27FC236}">
                  <a16:creationId xmlns:a16="http://schemas.microsoft.com/office/drawing/2014/main" id="{82255672-1C9C-4547-9292-20D1978209C6}"/>
                </a:ext>
              </a:extLst>
            </p:cNvPr>
            <p:cNvSpPr/>
            <p:nvPr/>
          </p:nvSpPr>
          <p:spPr>
            <a:xfrm>
              <a:off x="-12328240" y="-7160163"/>
              <a:ext cx="8811413" cy="4373995"/>
            </a:xfrm>
            <a:prstGeom prst="triangle">
              <a:avLst/>
            </a:prstGeom>
            <a:gradFill flip="none" rotWithShape="1">
              <a:gsLst>
                <a:gs pos="40000">
                  <a:srgbClr val="16B7A7"/>
                </a:gs>
                <a:gs pos="20000">
                  <a:srgbClr val="34FEEB"/>
                </a:gs>
                <a:gs pos="68000">
                  <a:srgbClr val="407BB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38" name="Равнобедренный треугольник 337">
              <a:extLst>
                <a:ext uri="{FF2B5EF4-FFF2-40B4-BE49-F238E27FC236}">
                  <a16:creationId xmlns:a16="http://schemas.microsoft.com/office/drawing/2014/main" id="{3F285CCF-3A8B-4617-B0A5-4817A0F84BA5}"/>
                </a:ext>
              </a:extLst>
            </p:cNvPr>
            <p:cNvSpPr/>
            <p:nvPr/>
          </p:nvSpPr>
          <p:spPr>
            <a:xfrm>
              <a:off x="-13299788" y="-7471006"/>
              <a:ext cx="8811413" cy="4659499"/>
            </a:xfrm>
            <a:prstGeom prst="triangle">
              <a:avLst/>
            </a:prstGeom>
            <a:gradFill flip="none" rotWithShape="1">
              <a:gsLst>
                <a:gs pos="59000">
                  <a:srgbClr val="299CAB"/>
                </a:gs>
                <a:gs pos="46000">
                  <a:srgbClr val="00938B"/>
                </a:gs>
                <a:gs pos="21000">
                  <a:srgbClr val="19C2B5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39" name="Равнобедренный треугольник 338">
              <a:extLst>
                <a:ext uri="{FF2B5EF4-FFF2-40B4-BE49-F238E27FC236}">
                  <a16:creationId xmlns:a16="http://schemas.microsoft.com/office/drawing/2014/main" id="{7A8137AB-B6EB-4358-981E-9FAB8C68D75B}"/>
                </a:ext>
              </a:extLst>
            </p:cNvPr>
            <p:cNvSpPr/>
            <p:nvPr/>
          </p:nvSpPr>
          <p:spPr>
            <a:xfrm>
              <a:off x="-15511695" y="-7864213"/>
              <a:ext cx="9575039" cy="5097780"/>
            </a:xfrm>
            <a:prstGeom prst="triangle">
              <a:avLst/>
            </a:prstGeom>
            <a:gradFill flip="none" rotWithShape="1">
              <a:gsLst>
                <a:gs pos="54000">
                  <a:srgbClr val="00706D"/>
                </a:gs>
                <a:gs pos="11000">
                  <a:srgbClr val="19C2B5"/>
                </a:gs>
                <a:gs pos="35000">
                  <a:srgbClr val="0BA79D"/>
                </a:gs>
              </a:gsLst>
              <a:lin ang="7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0" name="Равнобедренный треугольник 339">
              <a:extLst>
                <a:ext uri="{FF2B5EF4-FFF2-40B4-BE49-F238E27FC236}">
                  <a16:creationId xmlns:a16="http://schemas.microsoft.com/office/drawing/2014/main" id="{36C362CC-8047-4803-922C-9171D2B5124F}"/>
                </a:ext>
              </a:extLst>
            </p:cNvPr>
            <p:cNvSpPr/>
            <p:nvPr/>
          </p:nvSpPr>
          <p:spPr>
            <a:xfrm>
              <a:off x="-16153739" y="-7847546"/>
              <a:ext cx="9575039" cy="5064446"/>
            </a:xfrm>
            <a:prstGeom prst="triangle">
              <a:avLst/>
            </a:prstGeom>
            <a:gradFill flip="none" rotWithShape="1">
              <a:gsLst>
                <a:gs pos="74000">
                  <a:srgbClr val="007877"/>
                </a:gs>
                <a:gs pos="46000">
                  <a:srgbClr val="008986"/>
                </a:gs>
                <a:gs pos="12000">
                  <a:srgbClr val="01BFB6"/>
                </a:gs>
              </a:gsLst>
              <a:lin ang="6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1" name="Равнобедренный треугольник 340">
              <a:extLst>
                <a:ext uri="{FF2B5EF4-FFF2-40B4-BE49-F238E27FC236}">
                  <a16:creationId xmlns:a16="http://schemas.microsoft.com/office/drawing/2014/main" id="{8C2797DA-F61B-4F3F-A04B-8358F869092C}"/>
                </a:ext>
              </a:extLst>
            </p:cNvPr>
            <p:cNvSpPr/>
            <p:nvPr/>
          </p:nvSpPr>
          <p:spPr>
            <a:xfrm>
              <a:off x="-22438408" y="-6448151"/>
              <a:ext cx="6769917" cy="3647114"/>
            </a:xfrm>
            <a:prstGeom prst="triangle">
              <a:avLst/>
            </a:prstGeom>
            <a:gradFill flip="none" rotWithShape="1">
              <a:gsLst>
                <a:gs pos="20000">
                  <a:srgbClr val="00EADF"/>
                </a:gs>
                <a:gs pos="47000">
                  <a:srgbClr val="15B3A4"/>
                </a:gs>
                <a:gs pos="75000">
                  <a:srgbClr val="00706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2" name="Равнобедренный треугольник 341">
              <a:extLst>
                <a:ext uri="{FF2B5EF4-FFF2-40B4-BE49-F238E27FC236}">
                  <a16:creationId xmlns:a16="http://schemas.microsoft.com/office/drawing/2014/main" id="{E40E2B79-1883-4989-8C56-07144EC473BB}"/>
                </a:ext>
              </a:extLst>
            </p:cNvPr>
            <p:cNvSpPr/>
            <p:nvPr/>
          </p:nvSpPr>
          <p:spPr>
            <a:xfrm>
              <a:off x="-23921645" y="-6604710"/>
              <a:ext cx="7328469" cy="3813833"/>
            </a:xfrm>
            <a:prstGeom prst="triangle">
              <a:avLst/>
            </a:prstGeom>
            <a:gradFill flip="none" rotWithShape="1">
              <a:gsLst>
                <a:gs pos="18000">
                  <a:srgbClr val="19DDCA"/>
                </a:gs>
                <a:gs pos="47000">
                  <a:srgbClr val="17BAAD"/>
                </a:gs>
                <a:gs pos="70000">
                  <a:srgbClr val="00706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3" name="Равнобедренный треугольник 342">
              <a:extLst>
                <a:ext uri="{FF2B5EF4-FFF2-40B4-BE49-F238E27FC236}">
                  <a16:creationId xmlns:a16="http://schemas.microsoft.com/office/drawing/2014/main" id="{7B0B9B99-AB85-4C73-B60C-944B5F8C4774}"/>
                </a:ext>
              </a:extLst>
            </p:cNvPr>
            <p:cNvSpPr/>
            <p:nvPr/>
          </p:nvSpPr>
          <p:spPr>
            <a:xfrm>
              <a:off x="-20365328" y="-6939956"/>
              <a:ext cx="7868875" cy="4138919"/>
            </a:xfrm>
            <a:prstGeom prst="triangle">
              <a:avLst/>
            </a:prstGeom>
            <a:gradFill flip="none" rotWithShape="1">
              <a:gsLst>
                <a:gs pos="43000">
                  <a:srgbClr val="16B3A8"/>
                </a:gs>
                <a:gs pos="73000">
                  <a:srgbClr val="00A4A0"/>
                </a:gs>
                <a:gs pos="19000">
                  <a:srgbClr val="25E3D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4" name="Равнобедренный треугольник 343">
              <a:extLst>
                <a:ext uri="{FF2B5EF4-FFF2-40B4-BE49-F238E27FC236}">
                  <a16:creationId xmlns:a16="http://schemas.microsoft.com/office/drawing/2014/main" id="{E18D62B0-867C-4382-8FDC-E4B9C15C96DF}"/>
                </a:ext>
              </a:extLst>
            </p:cNvPr>
            <p:cNvSpPr/>
            <p:nvPr/>
          </p:nvSpPr>
          <p:spPr>
            <a:xfrm>
              <a:off x="-19188261" y="-7443127"/>
              <a:ext cx="9056153" cy="4649710"/>
            </a:xfrm>
            <a:prstGeom prst="triangle">
              <a:avLst/>
            </a:prstGeom>
            <a:gradFill flip="none" rotWithShape="1">
              <a:gsLst>
                <a:gs pos="64000">
                  <a:srgbClr val="099187"/>
                </a:gs>
                <a:gs pos="45000">
                  <a:srgbClr val="0EAFA3"/>
                </a:gs>
                <a:gs pos="20000">
                  <a:srgbClr val="00EADF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5" name="Равнобедренный треугольник 344">
              <a:extLst>
                <a:ext uri="{FF2B5EF4-FFF2-40B4-BE49-F238E27FC236}">
                  <a16:creationId xmlns:a16="http://schemas.microsoft.com/office/drawing/2014/main" id="{244E0E21-E9C9-4F53-A7F0-77655EEE431B}"/>
                </a:ext>
              </a:extLst>
            </p:cNvPr>
            <p:cNvSpPr/>
            <p:nvPr/>
          </p:nvSpPr>
          <p:spPr>
            <a:xfrm>
              <a:off x="-25954019" y="-7438047"/>
              <a:ext cx="8612467" cy="4637010"/>
            </a:xfrm>
            <a:prstGeom prst="triangle">
              <a:avLst/>
            </a:prstGeom>
            <a:gradFill flip="none" rotWithShape="1">
              <a:gsLst>
                <a:gs pos="21000">
                  <a:srgbClr val="6EECE3"/>
                </a:gs>
                <a:gs pos="60000">
                  <a:srgbClr val="14B2A4"/>
                </a:gs>
                <a:gs pos="79000">
                  <a:srgbClr val="00868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6" name="Равнобедренный треугольник 345">
              <a:extLst>
                <a:ext uri="{FF2B5EF4-FFF2-40B4-BE49-F238E27FC236}">
                  <a16:creationId xmlns:a16="http://schemas.microsoft.com/office/drawing/2014/main" id="{10D4EB11-3094-408B-886F-27C28B25FCD6}"/>
                </a:ext>
              </a:extLst>
            </p:cNvPr>
            <p:cNvSpPr/>
            <p:nvPr/>
          </p:nvSpPr>
          <p:spPr>
            <a:xfrm>
              <a:off x="-28819260" y="-8286948"/>
              <a:ext cx="10652519" cy="5485911"/>
            </a:xfrm>
            <a:prstGeom prst="triangle">
              <a:avLst/>
            </a:prstGeom>
            <a:gradFill>
              <a:gsLst>
                <a:gs pos="81000">
                  <a:srgbClr val="008E8B"/>
                </a:gs>
                <a:gs pos="65000">
                  <a:srgbClr val="11B1A3"/>
                </a:gs>
                <a:gs pos="42000">
                  <a:srgbClr val="37E5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7" name="Равнобедренный треугольник 346">
              <a:extLst>
                <a:ext uri="{FF2B5EF4-FFF2-40B4-BE49-F238E27FC236}">
                  <a16:creationId xmlns:a16="http://schemas.microsoft.com/office/drawing/2014/main" id="{12736DC1-5046-42DF-9BFD-9C6CC2FE7B21}"/>
                </a:ext>
              </a:extLst>
            </p:cNvPr>
            <p:cNvSpPr/>
            <p:nvPr/>
          </p:nvSpPr>
          <p:spPr>
            <a:xfrm>
              <a:off x="-17599481" y="-7156168"/>
              <a:ext cx="8239425" cy="4358755"/>
            </a:xfrm>
            <a:prstGeom prst="triangle">
              <a:avLst/>
            </a:prstGeom>
            <a:gradFill flip="none" rotWithShape="1">
              <a:gsLst>
                <a:gs pos="43000">
                  <a:srgbClr val="049588"/>
                </a:gs>
                <a:gs pos="66000">
                  <a:srgbClr val="048A7D"/>
                </a:gs>
                <a:gs pos="23000">
                  <a:srgbClr val="00EADF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8" name="Равнобедренный треугольник 347">
              <a:extLst>
                <a:ext uri="{FF2B5EF4-FFF2-40B4-BE49-F238E27FC236}">
                  <a16:creationId xmlns:a16="http://schemas.microsoft.com/office/drawing/2014/main" id="{EF7FEFFE-99B3-4606-BEDB-CE428D8293CC}"/>
                </a:ext>
              </a:extLst>
            </p:cNvPr>
            <p:cNvSpPr/>
            <p:nvPr/>
          </p:nvSpPr>
          <p:spPr>
            <a:xfrm>
              <a:off x="-27304493" y="-7160163"/>
              <a:ext cx="8811413" cy="4373995"/>
            </a:xfrm>
            <a:prstGeom prst="triangle">
              <a:avLst/>
            </a:prstGeom>
            <a:gradFill flip="none" rotWithShape="1">
              <a:gsLst>
                <a:gs pos="34000">
                  <a:srgbClr val="16B7A7"/>
                </a:gs>
                <a:gs pos="77000">
                  <a:srgbClr val="008E8B"/>
                </a:gs>
                <a:gs pos="14000">
                  <a:srgbClr val="00EADF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9" name="Равнобедренный треугольник 348">
              <a:extLst>
                <a:ext uri="{FF2B5EF4-FFF2-40B4-BE49-F238E27FC236}">
                  <a16:creationId xmlns:a16="http://schemas.microsoft.com/office/drawing/2014/main" id="{FA3807EE-5ADB-4759-9153-93F062B33337}"/>
                </a:ext>
              </a:extLst>
            </p:cNvPr>
            <p:cNvSpPr/>
            <p:nvPr/>
          </p:nvSpPr>
          <p:spPr>
            <a:xfrm>
              <a:off x="-28241085" y="-7472123"/>
              <a:ext cx="8811413" cy="4659499"/>
            </a:xfrm>
            <a:prstGeom prst="triangle">
              <a:avLst/>
            </a:prstGeom>
            <a:gradFill flip="none" rotWithShape="1">
              <a:gsLst>
                <a:gs pos="51000">
                  <a:srgbClr val="02958D"/>
                </a:gs>
                <a:gs pos="72000">
                  <a:srgbClr val="00938B"/>
                </a:gs>
                <a:gs pos="25000">
                  <a:srgbClr val="1CDED0"/>
                </a:gs>
              </a:gsLst>
              <a:lin ang="7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50" name="Равнобедренный треугольник 349">
              <a:extLst>
                <a:ext uri="{FF2B5EF4-FFF2-40B4-BE49-F238E27FC236}">
                  <a16:creationId xmlns:a16="http://schemas.microsoft.com/office/drawing/2014/main" id="{191A419E-333B-4F51-BF47-91B3B11DC52B}"/>
                </a:ext>
              </a:extLst>
            </p:cNvPr>
            <p:cNvSpPr/>
            <p:nvPr/>
          </p:nvSpPr>
          <p:spPr>
            <a:xfrm>
              <a:off x="-30487948" y="-7864213"/>
              <a:ext cx="9575039" cy="5097780"/>
            </a:xfrm>
            <a:prstGeom prst="triangle">
              <a:avLst/>
            </a:prstGeom>
            <a:gradFill flip="none" rotWithShape="1">
              <a:gsLst>
                <a:gs pos="57000">
                  <a:srgbClr val="007D7A"/>
                </a:gs>
                <a:gs pos="15000">
                  <a:srgbClr val="1CDED0"/>
                </a:gs>
                <a:gs pos="36000">
                  <a:srgbClr val="0BA79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1" name="Равнобедренный треугольник 350">
              <a:extLst>
                <a:ext uri="{FF2B5EF4-FFF2-40B4-BE49-F238E27FC236}">
                  <a16:creationId xmlns:a16="http://schemas.microsoft.com/office/drawing/2014/main" id="{B256660C-2707-4241-9804-37B032C4E534}"/>
                </a:ext>
              </a:extLst>
            </p:cNvPr>
            <p:cNvSpPr/>
            <p:nvPr/>
          </p:nvSpPr>
          <p:spPr>
            <a:xfrm>
              <a:off x="-31129992" y="-7847546"/>
              <a:ext cx="9575039" cy="5064446"/>
            </a:xfrm>
            <a:prstGeom prst="triangle">
              <a:avLst/>
            </a:prstGeom>
            <a:gradFill flip="none" rotWithShape="1">
              <a:gsLst>
                <a:gs pos="44000">
                  <a:srgbClr val="009E9A"/>
                </a:gs>
                <a:gs pos="69000">
                  <a:srgbClr val="007877"/>
                </a:gs>
                <a:gs pos="23000">
                  <a:srgbClr val="0DDDCE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52" name="Группа 351">
            <a:extLst>
              <a:ext uri="{FF2B5EF4-FFF2-40B4-BE49-F238E27FC236}">
                <a16:creationId xmlns:a16="http://schemas.microsoft.com/office/drawing/2014/main" id="{A7C2E73E-3520-4122-8BAA-B5054AA4E30A}"/>
              </a:ext>
            </a:extLst>
          </p:cNvPr>
          <p:cNvGrpSpPr/>
          <p:nvPr/>
        </p:nvGrpSpPr>
        <p:grpSpPr>
          <a:xfrm>
            <a:off x="-7706382" y="1533165"/>
            <a:ext cx="25945027" cy="5548687"/>
            <a:chOff x="7606514" y="-8551559"/>
            <a:chExt cx="25945027" cy="5548687"/>
          </a:xfrm>
        </p:grpSpPr>
        <p:grpSp>
          <p:nvGrpSpPr>
            <p:cNvPr id="353" name="Группа 352">
              <a:extLst>
                <a:ext uri="{FF2B5EF4-FFF2-40B4-BE49-F238E27FC236}">
                  <a16:creationId xmlns:a16="http://schemas.microsoft.com/office/drawing/2014/main" id="{1DC300B5-B380-4FC6-9410-2B7C9FE404C8}"/>
                </a:ext>
              </a:extLst>
            </p:cNvPr>
            <p:cNvGrpSpPr/>
            <p:nvPr/>
          </p:nvGrpSpPr>
          <p:grpSpPr>
            <a:xfrm>
              <a:off x="8269143" y="-8551559"/>
              <a:ext cx="25282398" cy="5548687"/>
              <a:chOff x="-7888447" y="7662449"/>
              <a:chExt cx="25282398" cy="5548687"/>
            </a:xfrm>
          </p:grpSpPr>
          <p:sp>
            <p:nvSpPr>
              <p:cNvPr id="355" name="Равнобедренный треугольник 354">
                <a:extLst>
                  <a:ext uri="{FF2B5EF4-FFF2-40B4-BE49-F238E27FC236}">
                    <a16:creationId xmlns:a16="http://schemas.microsoft.com/office/drawing/2014/main" id="{6124B9D4-309B-41FD-93AC-271C5A438E89}"/>
                  </a:ext>
                </a:extLst>
              </p:cNvPr>
              <p:cNvSpPr/>
              <p:nvPr/>
            </p:nvSpPr>
            <p:spPr>
              <a:xfrm>
                <a:off x="1570979" y="9501246"/>
                <a:ext cx="6769917" cy="3647114"/>
              </a:xfrm>
              <a:prstGeom prst="triangle">
                <a:avLst/>
              </a:prstGeom>
              <a:gradFill>
                <a:gsLst>
                  <a:gs pos="69000">
                    <a:schemeClr val="tx1"/>
                  </a:gs>
                  <a:gs pos="38000">
                    <a:srgbClr val="0040C0"/>
                  </a:gs>
                  <a:gs pos="18000">
                    <a:schemeClr val="accent1">
                      <a:lumMod val="20000"/>
                      <a:lumOff val="80000"/>
                    </a:schemeClr>
                  </a:gs>
                </a:gsLst>
                <a:lin ang="6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6" name="Равнобедренный треугольник 355">
                <a:extLst>
                  <a:ext uri="{FF2B5EF4-FFF2-40B4-BE49-F238E27FC236}">
                    <a16:creationId xmlns:a16="http://schemas.microsoft.com/office/drawing/2014/main" id="{8DF7C4D8-69F2-4AB9-B4FA-BFC7F25B28B1}"/>
                  </a:ext>
                </a:extLst>
              </p:cNvPr>
              <p:cNvSpPr/>
              <p:nvPr/>
            </p:nvSpPr>
            <p:spPr>
              <a:xfrm>
                <a:off x="87742" y="9344687"/>
                <a:ext cx="7328469" cy="3813833"/>
              </a:xfrm>
              <a:prstGeom prst="triangle">
                <a:avLst/>
              </a:prstGeom>
              <a:gradFill flip="none" rotWithShape="1">
                <a:gsLst>
                  <a:gs pos="15000">
                    <a:srgbClr val="EAEAEA"/>
                  </a:gs>
                  <a:gs pos="33000">
                    <a:schemeClr val="accent5">
                      <a:lumMod val="75000"/>
                    </a:schemeClr>
                  </a:gs>
                  <a:gs pos="55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57" name="Равнобедренный треугольник 356">
                <a:extLst>
                  <a:ext uri="{FF2B5EF4-FFF2-40B4-BE49-F238E27FC236}">
                    <a16:creationId xmlns:a16="http://schemas.microsoft.com/office/drawing/2014/main" id="{662BFFDA-0D78-405C-B478-5111BC176472}"/>
                  </a:ext>
                </a:extLst>
              </p:cNvPr>
              <p:cNvSpPr/>
              <p:nvPr/>
            </p:nvSpPr>
            <p:spPr>
              <a:xfrm>
                <a:off x="3644059" y="9009441"/>
                <a:ext cx="7868875" cy="4138919"/>
              </a:xfrm>
              <a:prstGeom prst="triangle">
                <a:avLst/>
              </a:prstGeom>
              <a:gradFill flip="none" rotWithShape="1">
                <a:gsLst>
                  <a:gs pos="14000">
                    <a:srgbClr val="DCDAE6"/>
                  </a:gs>
                  <a:gs pos="37000">
                    <a:srgbClr val="2C74E8"/>
                  </a:gs>
                  <a:gs pos="62000">
                    <a:srgbClr val="002060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58" name="Равнобедренный треугольник 357">
                <a:extLst>
                  <a:ext uri="{FF2B5EF4-FFF2-40B4-BE49-F238E27FC236}">
                    <a16:creationId xmlns:a16="http://schemas.microsoft.com/office/drawing/2014/main" id="{376317A7-2298-424B-8FEB-89DCECD97B11}"/>
                  </a:ext>
                </a:extLst>
              </p:cNvPr>
              <p:cNvSpPr/>
              <p:nvPr/>
            </p:nvSpPr>
            <p:spPr>
              <a:xfrm>
                <a:off x="4854135" y="8541356"/>
                <a:ext cx="9056153" cy="4649710"/>
              </a:xfrm>
              <a:prstGeom prst="triangle">
                <a:avLst/>
              </a:prstGeom>
              <a:gradFill flip="none" rotWithShape="1">
                <a:gsLst>
                  <a:gs pos="17000">
                    <a:schemeClr val="bg1">
                      <a:lumMod val="95000"/>
                    </a:schemeClr>
                  </a:gs>
                  <a:gs pos="38000">
                    <a:srgbClr val="76ABDC"/>
                  </a:gs>
                  <a:gs pos="57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59" name="Равнобедренный треугольник 358">
                <a:extLst>
                  <a:ext uri="{FF2B5EF4-FFF2-40B4-BE49-F238E27FC236}">
                    <a16:creationId xmlns:a16="http://schemas.microsoft.com/office/drawing/2014/main" id="{35F04F1B-CC04-490F-95F8-F19C5136D88F}"/>
                  </a:ext>
                </a:extLst>
              </p:cNvPr>
              <p:cNvSpPr/>
              <p:nvPr/>
            </p:nvSpPr>
            <p:spPr>
              <a:xfrm>
                <a:off x="-1932858" y="8554989"/>
                <a:ext cx="8612467" cy="4637010"/>
              </a:xfrm>
              <a:prstGeom prst="triangle">
                <a:avLst/>
              </a:prstGeom>
              <a:gradFill flip="none" rotWithShape="1">
                <a:gsLst>
                  <a:gs pos="46000">
                    <a:srgbClr val="009ED6"/>
                  </a:gs>
                  <a:gs pos="20000">
                    <a:schemeClr val="bg1">
                      <a:lumMod val="95000"/>
                    </a:schemeClr>
                  </a:gs>
                  <a:gs pos="69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0" name="Равнобедренный треугольник 359">
                <a:extLst>
                  <a:ext uri="{FF2B5EF4-FFF2-40B4-BE49-F238E27FC236}">
                    <a16:creationId xmlns:a16="http://schemas.microsoft.com/office/drawing/2014/main" id="{8820F5B3-56E2-45FF-B346-2340F5745705}"/>
                  </a:ext>
                </a:extLst>
              </p:cNvPr>
              <p:cNvSpPr/>
              <p:nvPr/>
            </p:nvSpPr>
            <p:spPr>
              <a:xfrm>
                <a:off x="-4809873" y="7662449"/>
                <a:ext cx="10652519" cy="5485911"/>
              </a:xfrm>
              <a:prstGeom prst="triangle">
                <a:avLst/>
              </a:prstGeom>
              <a:gradFill>
                <a:gsLst>
                  <a:gs pos="19000">
                    <a:srgbClr val="CDDEE9"/>
                  </a:gs>
                  <a:gs pos="42000">
                    <a:srgbClr val="3560AD"/>
                  </a:gs>
                  <a:gs pos="60000">
                    <a:srgbClr val="00206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1" name="Равнобедренный треугольник 360">
                <a:extLst>
                  <a:ext uri="{FF2B5EF4-FFF2-40B4-BE49-F238E27FC236}">
                    <a16:creationId xmlns:a16="http://schemas.microsoft.com/office/drawing/2014/main" id="{154D85AD-9655-4742-B222-6BA26CE802FC}"/>
                  </a:ext>
                </a:extLst>
              </p:cNvPr>
              <p:cNvSpPr/>
              <p:nvPr/>
            </p:nvSpPr>
            <p:spPr>
              <a:xfrm>
                <a:off x="6409661" y="8852381"/>
                <a:ext cx="8239425" cy="4358755"/>
              </a:xfrm>
              <a:prstGeom prst="triangle">
                <a:avLst/>
              </a:prstGeom>
              <a:gradFill flip="none" rotWithShape="1">
                <a:gsLst>
                  <a:gs pos="39000">
                    <a:srgbClr val="0089C0"/>
                  </a:gs>
                  <a:gs pos="15000">
                    <a:srgbClr val="EEEDF3"/>
                  </a:gs>
                  <a:gs pos="57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2" name="Равнобедренный треугольник 361">
                <a:extLst>
                  <a:ext uri="{FF2B5EF4-FFF2-40B4-BE49-F238E27FC236}">
                    <a16:creationId xmlns:a16="http://schemas.microsoft.com/office/drawing/2014/main" id="{6798CAA8-C922-4603-AADC-90E180C01338}"/>
                  </a:ext>
                </a:extLst>
              </p:cNvPr>
              <p:cNvSpPr/>
              <p:nvPr/>
            </p:nvSpPr>
            <p:spPr>
              <a:xfrm>
                <a:off x="7087806" y="8096771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19000">
                    <a:schemeClr val="bg1">
                      <a:lumMod val="85000"/>
                    </a:schemeClr>
                  </a:gs>
                  <a:gs pos="47000">
                    <a:srgbClr val="2A6CA8"/>
                  </a:gs>
                  <a:gs pos="61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3" name="Равнобедренный треугольник 362">
                <a:extLst>
                  <a:ext uri="{FF2B5EF4-FFF2-40B4-BE49-F238E27FC236}">
                    <a16:creationId xmlns:a16="http://schemas.microsoft.com/office/drawing/2014/main" id="{5B0DBEB7-C42A-4C18-820A-08CA502A166B}"/>
                  </a:ext>
                </a:extLst>
              </p:cNvPr>
              <p:cNvSpPr/>
              <p:nvPr/>
            </p:nvSpPr>
            <p:spPr>
              <a:xfrm>
                <a:off x="7818912" y="8146690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26000">
                    <a:schemeClr val="bg1">
                      <a:lumMod val="85000"/>
                    </a:schemeClr>
                  </a:gs>
                  <a:gs pos="45000">
                    <a:srgbClr val="00589A"/>
                  </a:gs>
                  <a:gs pos="68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4" name="Равнобедренный треугольник 363">
                <a:extLst>
                  <a:ext uri="{FF2B5EF4-FFF2-40B4-BE49-F238E27FC236}">
                    <a16:creationId xmlns:a16="http://schemas.microsoft.com/office/drawing/2014/main" id="{1AA8354D-FF48-4C0A-A86F-8A345D6C31C3}"/>
                  </a:ext>
                </a:extLst>
              </p:cNvPr>
              <p:cNvSpPr/>
              <p:nvPr/>
            </p:nvSpPr>
            <p:spPr>
              <a:xfrm>
                <a:off x="-3372687" y="8822071"/>
                <a:ext cx="8811413" cy="4373995"/>
              </a:xfrm>
              <a:prstGeom prst="triangle">
                <a:avLst/>
              </a:prstGeom>
              <a:gradFill flip="none" rotWithShape="1">
                <a:gsLst>
                  <a:gs pos="54000">
                    <a:srgbClr val="0070C0"/>
                  </a:gs>
                  <a:gs pos="28000">
                    <a:srgbClr val="C8DDF0"/>
                  </a:gs>
                  <a:gs pos="78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5" name="Равнобедренный треугольник 364">
                <a:extLst>
                  <a:ext uri="{FF2B5EF4-FFF2-40B4-BE49-F238E27FC236}">
                    <a16:creationId xmlns:a16="http://schemas.microsoft.com/office/drawing/2014/main" id="{1E162E99-423A-4B59-A0AC-6801B6041949}"/>
                  </a:ext>
                </a:extLst>
              </p:cNvPr>
              <p:cNvSpPr/>
              <p:nvPr/>
            </p:nvSpPr>
            <p:spPr>
              <a:xfrm>
                <a:off x="-4211398" y="8531567"/>
                <a:ext cx="8811413" cy="4659499"/>
              </a:xfrm>
              <a:prstGeom prst="triangle">
                <a:avLst/>
              </a:prstGeom>
              <a:gradFill flip="none" rotWithShape="1">
                <a:gsLst>
                  <a:gs pos="46000">
                    <a:schemeClr val="accent5">
                      <a:lumMod val="75000"/>
                    </a:schemeClr>
                  </a:gs>
                  <a:gs pos="20000">
                    <a:srgbClr val="CDDEE9"/>
                  </a:gs>
                  <a:gs pos="69000">
                    <a:srgbClr val="002060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6" name="Равнобедренный треугольник 365">
                <a:extLst>
                  <a:ext uri="{FF2B5EF4-FFF2-40B4-BE49-F238E27FC236}">
                    <a16:creationId xmlns:a16="http://schemas.microsoft.com/office/drawing/2014/main" id="{3B37D7AD-0D9E-4C0E-8FF0-988F46AA0CA4}"/>
                  </a:ext>
                </a:extLst>
              </p:cNvPr>
              <p:cNvSpPr/>
              <p:nvPr/>
            </p:nvSpPr>
            <p:spPr>
              <a:xfrm>
                <a:off x="-6478561" y="8085184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39000">
                    <a:srgbClr val="6F8DB6"/>
                  </a:gs>
                  <a:gs pos="16000">
                    <a:schemeClr val="bg1">
                      <a:lumMod val="85000"/>
                    </a:schemeClr>
                  </a:gs>
                  <a:gs pos="77000">
                    <a:srgbClr val="002060"/>
                  </a:gs>
                  <a:gs pos="57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7" name="Равнобедренный треугольник 366">
                <a:extLst>
                  <a:ext uri="{FF2B5EF4-FFF2-40B4-BE49-F238E27FC236}">
                    <a16:creationId xmlns:a16="http://schemas.microsoft.com/office/drawing/2014/main" id="{B715CE55-3F0D-44BE-9AB5-37601A4B6577}"/>
                  </a:ext>
                </a:extLst>
              </p:cNvPr>
              <p:cNvSpPr/>
              <p:nvPr/>
            </p:nvSpPr>
            <p:spPr>
              <a:xfrm>
                <a:off x="-7120605" y="8101851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31000">
                    <a:srgbClr val="9CBCD2"/>
                  </a:gs>
                  <a:gs pos="48000">
                    <a:srgbClr val="2A6CA8"/>
                  </a:gs>
                  <a:gs pos="60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8" name="Равнобедренный треугольник 367">
                <a:extLst>
                  <a:ext uri="{FF2B5EF4-FFF2-40B4-BE49-F238E27FC236}">
                    <a16:creationId xmlns:a16="http://schemas.microsoft.com/office/drawing/2014/main" id="{3BB50D3D-890C-4A60-86F0-40240A7A3110}"/>
                  </a:ext>
                </a:extLst>
              </p:cNvPr>
              <p:cNvSpPr/>
              <p:nvPr/>
            </p:nvSpPr>
            <p:spPr>
              <a:xfrm>
                <a:off x="-7888447" y="8050580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30000">
                    <a:srgbClr val="B7CFDF"/>
                  </a:gs>
                  <a:gs pos="44695">
                    <a:srgbClr val="00589A"/>
                  </a:gs>
                  <a:gs pos="65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54" name="Равнобедренный треугольник 353">
              <a:extLst>
                <a:ext uri="{FF2B5EF4-FFF2-40B4-BE49-F238E27FC236}">
                  <a16:creationId xmlns:a16="http://schemas.microsoft.com/office/drawing/2014/main" id="{E6439F0A-A595-413A-9552-29667F726453}"/>
                </a:ext>
              </a:extLst>
            </p:cNvPr>
            <p:cNvSpPr/>
            <p:nvPr/>
          </p:nvSpPr>
          <p:spPr>
            <a:xfrm>
              <a:off x="7606514" y="-7706643"/>
              <a:ext cx="8612467" cy="4637010"/>
            </a:xfrm>
            <a:prstGeom prst="triangle">
              <a:avLst/>
            </a:prstGeom>
            <a:gradFill flip="none" rotWithShape="1">
              <a:gsLst>
                <a:gs pos="40000">
                  <a:srgbClr val="506F9E"/>
                </a:gs>
                <a:gs pos="28000">
                  <a:srgbClr val="7CF0E5"/>
                </a:gs>
                <a:gs pos="52000">
                  <a:srgbClr val="003778"/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48" name="Группа 147">
            <a:extLst>
              <a:ext uri="{FF2B5EF4-FFF2-40B4-BE49-F238E27FC236}">
                <a16:creationId xmlns:a16="http://schemas.microsoft.com/office/drawing/2014/main" id="{558B08AA-CF32-4775-A077-719C7A9FDEE9}"/>
              </a:ext>
            </a:extLst>
          </p:cNvPr>
          <p:cNvGrpSpPr/>
          <p:nvPr/>
        </p:nvGrpSpPr>
        <p:grpSpPr>
          <a:xfrm>
            <a:off x="414344" y="442964"/>
            <a:ext cx="10867097" cy="2243788"/>
            <a:chOff x="46667" y="27122"/>
            <a:chExt cx="10867097" cy="2243788"/>
          </a:xfrm>
          <a:solidFill>
            <a:schemeClr val="lt1">
              <a:alpha val="0"/>
            </a:schemeClr>
          </a:solidFill>
        </p:grpSpPr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083B6B13-DE42-43D4-8465-F9A138E1D67A}"/>
                </a:ext>
              </a:extLst>
            </p:cNvPr>
            <p:cNvSpPr/>
            <p:nvPr/>
          </p:nvSpPr>
          <p:spPr>
            <a:xfrm flipH="1">
              <a:off x="4490873" y="215127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7EEA0865-C04D-4F51-B689-702C6E73E16A}"/>
                </a:ext>
              </a:extLst>
            </p:cNvPr>
            <p:cNvSpPr/>
            <p:nvPr/>
          </p:nvSpPr>
          <p:spPr>
            <a:xfrm flipH="1">
              <a:off x="6316141" y="2127227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EC6F396E-0A78-4BE8-A17F-10D268AA111B}"/>
                </a:ext>
              </a:extLst>
            </p:cNvPr>
            <p:cNvSpPr/>
            <p:nvPr/>
          </p:nvSpPr>
          <p:spPr>
            <a:xfrm flipH="1">
              <a:off x="7019525" y="108219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410406E0-2711-4118-8F73-37FD4432A259}"/>
                </a:ext>
              </a:extLst>
            </p:cNvPr>
            <p:cNvSpPr/>
            <p:nvPr/>
          </p:nvSpPr>
          <p:spPr>
            <a:xfrm flipH="1">
              <a:off x="9019147" y="1353504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5F390721-7741-4C38-9B57-84A69477DACC}"/>
                </a:ext>
              </a:extLst>
            </p:cNvPr>
            <p:cNvSpPr/>
            <p:nvPr/>
          </p:nvSpPr>
          <p:spPr>
            <a:xfrm flipH="1">
              <a:off x="9320598" y="116258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0A471A5F-1E29-4CD7-B6F5-8AD518C42AF3}"/>
                </a:ext>
              </a:extLst>
            </p:cNvPr>
            <p:cNvSpPr/>
            <p:nvPr/>
          </p:nvSpPr>
          <p:spPr>
            <a:xfrm flipH="1">
              <a:off x="10717319" y="222771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4652335F-9811-4DB8-A346-601485B19F8C}"/>
                </a:ext>
              </a:extLst>
            </p:cNvPr>
            <p:cNvSpPr/>
            <p:nvPr/>
          </p:nvSpPr>
          <p:spPr>
            <a:xfrm flipH="1">
              <a:off x="10576642" y="100181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B0A2208B-4411-4915-B8B0-73D493CB85F8}"/>
                </a:ext>
              </a:extLst>
            </p:cNvPr>
            <p:cNvSpPr/>
            <p:nvPr/>
          </p:nvSpPr>
          <p:spPr>
            <a:xfrm flipH="1">
              <a:off x="10868044" y="26828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69C35983-7636-4CD5-B0E9-A6B4B6434EA9}"/>
                </a:ext>
              </a:extLst>
            </p:cNvPr>
            <p:cNvSpPr/>
            <p:nvPr/>
          </p:nvSpPr>
          <p:spPr>
            <a:xfrm flipH="1">
              <a:off x="5261063" y="110229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8CF926C4-5288-4F68-9D65-82ADA035C5F6}"/>
                </a:ext>
              </a:extLst>
            </p:cNvPr>
            <p:cNvSpPr/>
            <p:nvPr/>
          </p:nvSpPr>
          <p:spPr>
            <a:xfrm flipH="1">
              <a:off x="5100290" y="79079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6AE6F3B8-D886-4E57-BEE8-AAADDE59C9D1}"/>
                </a:ext>
              </a:extLst>
            </p:cNvPr>
            <p:cNvSpPr/>
            <p:nvPr/>
          </p:nvSpPr>
          <p:spPr>
            <a:xfrm flipH="1">
              <a:off x="5954400" y="9746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3E475BC9-6E28-47E7-BCFA-B645D9396EBE}"/>
                </a:ext>
              </a:extLst>
            </p:cNvPr>
            <p:cNvSpPr/>
            <p:nvPr/>
          </p:nvSpPr>
          <p:spPr>
            <a:xfrm flipH="1">
              <a:off x="5884062" y="2712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Овал 161">
              <a:extLst>
                <a:ext uri="{FF2B5EF4-FFF2-40B4-BE49-F238E27FC236}">
                  <a16:creationId xmlns:a16="http://schemas.microsoft.com/office/drawing/2014/main" id="{C885B1AF-A7E7-4AA5-AB23-26DE07CF95D3}"/>
                </a:ext>
              </a:extLst>
            </p:cNvPr>
            <p:cNvSpPr/>
            <p:nvPr/>
          </p:nvSpPr>
          <p:spPr>
            <a:xfrm flipH="1">
              <a:off x="3974875" y="138364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id="{370ED3AF-46DC-40B3-BD4D-00FB5344BED8}"/>
                </a:ext>
              </a:extLst>
            </p:cNvPr>
            <p:cNvSpPr/>
            <p:nvPr/>
          </p:nvSpPr>
          <p:spPr>
            <a:xfrm flipH="1">
              <a:off x="4025116" y="47218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32344995-5A19-4C63-B2EA-4011BA8600FD}"/>
                </a:ext>
              </a:extLst>
            </p:cNvPr>
            <p:cNvSpPr/>
            <p:nvPr/>
          </p:nvSpPr>
          <p:spPr>
            <a:xfrm flipH="1">
              <a:off x="2447526" y="52953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6" name="Овал 165">
              <a:extLst>
                <a:ext uri="{FF2B5EF4-FFF2-40B4-BE49-F238E27FC236}">
                  <a16:creationId xmlns:a16="http://schemas.microsoft.com/office/drawing/2014/main" id="{DA50EA01-0322-4E9B-BC48-E2F4F8FF62CE}"/>
                </a:ext>
              </a:extLst>
            </p:cNvPr>
            <p:cNvSpPr/>
            <p:nvPr/>
          </p:nvSpPr>
          <p:spPr>
            <a:xfrm flipH="1">
              <a:off x="1945108" y="98171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D5349EFA-7D86-48FB-B55F-DC985C2281ED}"/>
                </a:ext>
              </a:extLst>
            </p:cNvPr>
            <p:cNvSpPr/>
            <p:nvPr/>
          </p:nvSpPr>
          <p:spPr>
            <a:xfrm flipH="1">
              <a:off x="1412545" y="10750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Овал 167">
              <a:extLst>
                <a:ext uri="{FF2B5EF4-FFF2-40B4-BE49-F238E27FC236}">
                  <a16:creationId xmlns:a16="http://schemas.microsoft.com/office/drawing/2014/main" id="{87738514-DA06-498A-8475-475282A730A6}"/>
                </a:ext>
              </a:extLst>
            </p:cNvPr>
            <p:cNvSpPr/>
            <p:nvPr/>
          </p:nvSpPr>
          <p:spPr>
            <a:xfrm flipH="1">
              <a:off x="46667" y="53916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9" name="Группа 168">
            <a:extLst>
              <a:ext uri="{FF2B5EF4-FFF2-40B4-BE49-F238E27FC236}">
                <a16:creationId xmlns:a16="http://schemas.microsoft.com/office/drawing/2014/main" id="{C6B1265F-C641-4C28-9817-864244AB1F28}"/>
              </a:ext>
            </a:extLst>
          </p:cNvPr>
          <p:cNvGrpSpPr/>
          <p:nvPr/>
        </p:nvGrpSpPr>
        <p:grpSpPr>
          <a:xfrm>
            <a:off x="566744" y="595364"/>
            <a:ext cx="10867097" cy="2243788"/>
            <a:chOff x="46667" y="27122"/>
            <a:chExt cx="10867097" cy="2243788"/>
          </a:xfrm>
        </p:grpSpPr>
        <p:sp>
          <p:nvSpPr>
            <p:cNvPr id="170" name="Овал 169">
              <a:extLst>
                <a:ext uri="{FF2B5EF4-FFF2-40B4-BE49-F238E27FC236}">
                  <a16:creationId xmlns:a16="http://schemas.microsoft.com/office/drawing/2014/main" id="{DC850B3F-8D8B-44D1-A5D4-531EE1292614}"/>
                </a:ext>
              </a:extLst>
            </p:cNvPr>
            <p:cNvSpPr/>
            <p:nvPr/>
          </p:nvSpPr>
          <p:spPr>
            <a:xfrm flipH="1">
              <a:off x="4490873" y="2151275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C785F84D-7203-4CDC-9191-651037374122}"/>
                </a:ext>
              </a:extLst>
            </p:cNvPr>
            <p:cNvSpPr/>
            <p:nvPr/>
          </p:nvSpPr>
          <p:spPr>
            <a:xfrm flipH="1">
              <a:off x="6316141" y="2127227"/>
              <a:ext cx="45720" cy="43200"/>
            </a:xfrm>
            <a:prstGeom prst="ellipse">
              <a:avLst/>
            </a:prstGeom>
            <a:solidFill>
              <a:srgbClr val="E9F1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81682DD9-E2EC-47DE-B315-E8ABDD500CA7}"/>
                </a:ext>
              </a:extLst>
            </p:cNvPr>
            <p:cNvSpPr/>
            <p:nvPr/>
          </p:nvSpPr>
          <p:spPr>
            <a:xfrm flipH="1">
              <a:off x="7019525" y="1082199"/>
              <a:ext cx="45720" cy="43200"/>
            </a:xfrm>
            <a:prstGeom prst="ellipse">
              <a:avLst/>
            </a:prstGeom>
            <a:solidFill>
              <a:srgbClr val="E9F1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8624FCE3-55E2-4B34-B10D-40AC0B641212}"/>
                </a:ext>
              </a:extLst>
            </p:cNvPr>
            <p:cNvSpPr/>
            <p:nvPr/>
          </p:nvSpPr>
          <p:spPr>
            <a:xfrm flipH="1">
              <a:off x="9019147" y="1353504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4DA4CA82-7992-4656-A95B-E1AF8ABEF6AE}"/>
                </a:ext>
              </a:extLst>
            </p:cNvPr>
            <p:cNvSpPr/>
            <p:nvPr/>
          </p:nvSpPr>
          <p:spPr>
            <a:xfrm flipH="1">
              <a:off x="9320598" y="1162585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Овал 174">
              <a:extLst>
                <a:ext uri="{FF2B5EF4-FFF2-40B4-BE49-F238E27FC236}">
                  <a16:creationId xmlns:a16="http://schemas.microsoft.com/office/drawing/2014/main" id="{F413F361-2AEF-4260-B8CF-03CC94CCAF39}"/>
                </a:ext>
              </a:extLst>
            </p:cNvPr>
            <p:cNvSpPr/>
            <p:nvPr/>
          </p:nvSpPr>
          <p:spPr>
            <a:xfrm flipH="1">
              <a:off x="10717319" y="2227710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Овал 175">
              <a:extLst>
                <a:ext uri="{FF2B5EF4-FFF2-40B4-BE49-F238E27FC236}">
                  <a16:creationId xmlns:a16="http://schemas.microsoft.com/office/drawing/2014/main" id="{1797AE0C-1C71-4676-805F-2821EB245C51}"/>
                </a:ext>
              </a:extLst>
            </p:cNvPr>
            <p:cNvSpPr/>
            <p:nvPr/>
          </p:nvSpPr>
          <p:spPr>
            <a:xfrm flipH="1">
              <a:off x="10576642" y="1001812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7" name="Овал 176">
              <a:extLst>
                <a:ext uri="{FF2B5EF4-FFF2-40B4-BE49-F238E27FC236}">
                  <a16:creationId xmlns:a16="http://schemas.microsoft.com/office/drawing/2014/main" id="{70CEDEC7-929C-4BF3-83BD-4A2AA80DE492}"/>
                </a:ext>
              </a:extLst>
            </p:cNvPr>
            <p:cNvSpPr/>
            <p:nvPr/>
          </p:nvSpPr>
          <p:spPr>
            <a:xfrm flipH="1">
              <a:off x="10868044" y="268282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8" name="Овал 177">
              <a:extLst>
                <a:ext uri="{FF2B5EF4-FFF2-40B4-BE49-F238E27FC236}">
                  <a16:creationId xmlns:a16="http://schemas.microsoft.com/office/drawing/2014/main" id="{AD647B21-5149-4026-A83D-8F3800CAA547}"/>
                </a:ext>
              </a:extLst>
            </p:cNvPr>
            <p:cNvSpPr/>
            <p:nvPr/>
          </p:nvSpPr>
          <p:spPr>
            <a:xfrm flipH="1">
              <a:off x="5261063" y="1102295"/>
              <a:ext cx="45720" cy="43200"/>
            </a:xfrm>
            <a:prstGeom prst="ellipse">
              <a:avLst/>
            </a:prstGeom>
            <a:solidFill>
              <a:srgbClr val="E9F1F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Овал 178">
              <a:extLst>
                <a:ext uri="{FF2B5EF4-FFF2-40B4-BE49-F238E27FC236}">
                  <a16:creationId xmlns:a16="http://schemas.microsoft.com/office/drawing/2014/main" id="{78CBB712-02EC-4CD0-81F3-044B3807FD4C}"/>
                </a:ext>
              </a:extLst>
            </p:cNvPr>
            <p:cNvSpPr/>
            <p:nvPr/>
          </p:nvSpPr>
          <p:spPr>
            <a:xfrm flipH="1">
              <a:off x="5100290" y="790796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Овал 179">
              <a:extLst>
                <a:ext uri="{FF2B5EF4-FFF2-40B4-BE49-F238E27FC236}">
                  <a16:creationId xmlns:a16="http://schemas.microsoft.com/office/drawing/2014/main" id="{40DEF3F2-338E-4675-9C7A-6D26F5845666}"/>
                </a:ext>
              </a:extLst>
            </p:cNvPr>
            <p:cNvSpPr/>
            <p:nvPr/>
          </p:nvSpPr>
          <p:spPr>
            <a:xfrm flipH="1">
              <a:off x="5954400" y="97460"/>
              <a:ext cx="45720" cy="43200"/>
            </a:xfrm>
            <a:prstGeom prst="ellipse">
              <a:avLst/>
            </a:prstGeom>
            <a:solidFill>
              <a:srgbClr val="E9F1F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Овал 180">
              <a:extLst>
                <a:ext uri="{FF2B5EF4-FFF2-40B4-BE49-F238E27FC236}">
                  <a16:creationId xmlns:a16="http://schemas.microsoft.com/office/drawing/2014/main" id="{0A44E3FC-F01F-4241-8AB3-2CA6605DB540}"/>
                </a:ext>
              </a:extLst>
            </p:cNvPr>
            <p:cNvSpPr/>
            <p:nvPr/>
          </p:nvSpPr>
          <p:spPr>
            <a:xfrm flipH="1">
              <a:off x="5884062" y="27122"/>
              <a:ext cx="45720" cy="43200"/>
            </a:xfrm>
            <a:prstGeom prst="ellipse">
              <a:avLst/>
            </a:prstGeom>
            <a:solidFill>
              <a:srgbClr val="E9F1F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Овал 181">
              <a:extLst>
                <a:ext uri="{FF2B5EF4-FFF2-40B4-BE49-F238E27FC236}">
                  <a16:creationId xmlns:a16="http://schemas.microsoft.com/office/drawing/2014/main" id="{EB78BF49-AF99-4B4B-AFA0-1FD21B0E2157}"/>
                </a:ext>
              </a:extLst>
            </p:cNvPr>
            <p:cNvSpPr/>
            <p:nvPr/>
          </p:nvSpPr>
          <p:spPr>
            <a:xfrm flipH="1">
              <a:off x="3974875" y="1383649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Овал 182">
              <a:extLst>
                <a:ext uri="{FF2B5EF4-FFF2-40B4-BE49-F238E27FC236}">
                  <a16:creationId xmlns:a16="http://schemas.microsoft.com/office/drawing/2014/main" id="{95AB9DD4-D398-4DDF-8D32-4D634A100A0D}"/>
                </a:ext>
              </a:extLst>
            </p:cNvPr>
            <p:cNvSpPr/>
            <p:nvPr/>
          </p:nvSpPr>
          <p:spPr>
            <a:xfrm flipH="1">
              <a:off x="4025116" y="47218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Овал 183">
              <a:extLst>
                <a:ext uri="{FF2B5EF4-FFF2-40B4-BE49-F238E27FC236}">
                  <a16:creationId xmlns:a16="http://schemas.microsoft.com/office/drawing/2014/main" id="{95BD8D3F-0CC4-4D4C-9A7E-F31996549151}"/>
                </a:ext>
              </a:extLst>
            </p:cNvPr>
            <p:cNvSpPr/>
            <p:nvPr/>
          </p:nvSpPr>
          <p:spPr>
            <a:xfrm flipH="1">
              <a:off x="2447526" y="529539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Овал 184">
              <a:extLst>
                <a:ext uri="{FF2B5EF4-FFF2-40B4-BE49-F238E27FC236}">
                  <a16:creationId xmlns:a16="http://schemas.microsoft.com/office/drawing/2014/main" id="{E94C1BDA-F020-4C64-9CC0-D636F460251B}"/>
                </a:ext>
              </a:extLst>
            </p:cNvPr>
            <p:cNvSpPr/>
            <p:nvPr/>
          </p:nvSpPr>
          <p:spPr>
            <a:xfrm flipH="1">
              <a:off x="1945108" y="981716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6" name="Овал 185">
              <a:extLst>
                <a:ext uri="{FF2B5EF4-FFF2-40B4-BE49-F238E27FC236}">
                  <a16:creationId xmlns:a16="http://schemas.microsoft.com/office/drawing/2014/main" id="{326A68DF-4142-4CD4-9D5E-AB11E45E167D}"/>
                </a:ext>
              </a:extLst>
            </p:cNvPr>
            <p:cNvSpPr/>
            <p:nvPr/>
          </p:nvSpPr>
          <p:spPr>
            <a:xfrm flipH="1">
              <a:off x="1412545" y="107509"/>
              <a:ext cx="45720" cy="43200"/>
            </a:xfrm>
            <a:prstGeom prst="ellipse">
              <a:avLst/>
            </a:prstGeom>
            <a:solidFill>
              <a:srgbClr val="E9F1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7" name="Овал 186">
              <a:extLst>
                <a:ext uri="{FF2B5EF4-FFF2-40B4-BE49-F238E27FC236}">
                  <a16:creationId xmlns:a16="http://schemas.microsoft.com/office/drawing/2014/main" id="{5006D0A1-5A0D-415E-8C24-6A26862098EF}"/>
                </a:ext>
              </a:extLst>
            </p:cNvPr>
            <p:cNvSpPr/>
            <p:nvPr/>
          </p:nvSpPr>
          <p:spPr>
            <a:xfrm flipH="1">
              <a:off x="46667" y="539169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8144567F-99B1-4192-82FA-3A561221CBAA}"/>
              </a:ext>
            </a:extLst>
          </p:cNvPr>
          <p:cNvGrpSpPr/>
          <p:nvPr/>
        </p:nvGrpSpPr>
        <p:grpSpPr>
          <a:xfrm>
            <a:off x="-28646629" y="1623737"/>
            <a:ext cx="27939504" cy="5520515"/>
            <a:chOff x="-32412357" y="1465469"/>
            <a:chExt cx="27939504" cy="5520515"/>
          </a:xfrm>
        </p:grpSpPr>
        <p:grpSp>
          <p:nvGrpSpPr>
            <p:cNvPr id="117" name="Группа 116">
              <a:extLst>
                <a:ext uri="{FF2B5EF4-FFF2-40B4-BE49-F238E27FC236}">
                  <a16:creationId xmlns:a16="http://schemas.microsoft.com/office/drawing/2014/main" id="{C8F91CA9-41DA-4F9D-B740-F09A5EE94E26}"/>
                </a:ext>
              </a:extLst>
            </p:cNvPr>
            <p:cNvGrpSpPr/>
            <p:nvPr/>
          </p:nvGrpSpPr>
          <p:grpSpPr>
            <a:xfrm>
              <a:off x="-32412357" y="1465469"/>
              <a:ext cx="27939504" cy="5520515"/>
              <a:chOff x="-31129992" y="-8286948"/>
              <a:chExt cx="27939504" cy="5520515"/>
            </a:xfrm>
          </p:grpSpPr>
          <p:sp>
            <p:nvSpPr>
              <p:cNvPr id="119" name="Равнобедренный треугольник 118">
                <a:extLst>
                  <a:ext uri="{FF2B5EF4-FFF2-40B4-BE49-F238E27FC236}">
                    <a16:creationId xmlns:a16="http://schemas.microsoft.com/office/drawing/2014/main" id="{22DB9EA8-D4CC-45D8-BAB8-F7FA0886BF22}"/>
                  </a:ext>
                </a:extLst>
              </p:cNvPr>
              <p:cNvSpPr/>
              <p:nvPr/>
            </p:nvSpPr>
            <p:spPr>
              <a:xfrm>
                <a:off x="-16921581" y="-7898817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49000">
                    <a:srgbClr val="00938B"/>
                  </a:gs>
                  <a:gs pos="13617">
                    <a:srgbClr val="00EADF"/>
                  </a:gs>
                  <a:gs pos="77000">
                    <a:srgbClr val="077B7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Равнобедренный треугольник 119">
                <a:extLst>
                  <a:ext uri="{FF2B5EF4-FFF2-40B4-BE49-F238E27FC236}">
                    <a16:creationId xmlns:a16="http://schemas.microsoft.com/office/drawing/2014/main" id="{DD6179B8-788A-4C0D-BE8F-D9D3D8D4D858}"/>
                  </a:ext>
                </a:extLst>
              </p:cNvPr>
              <p:cNvSpPr/>
              <p:nvPr/>
            </p:nvSpPr>
            <p:spPr>
              <a:xfrm>
                <a:off x="-13843007" y="-8286948"/>
                <a:ext cx="10652519" cy="5485911"/>
              </a:xfrm>
              <a:prstGeom prst="triangle">
                <a:avLst/>
              </a:prstGeom>
              <a:gradFill>
                <a:gsLst>
                  <a:gs pos="67000">
                    <a:srgbClr val="00488A"/>
                  </a:gs>
                  <a:gs pos="36000">
                    <a:srgbClr val="11B1A3"/>
                  </a:gs>
                  <a:gs pos="15000">
                    <a:srgbClr val="37E5D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1" name="Равнобедренный треугольник 120">
                <a:extLst>
                  <a:ext uri="{FF2B5EF4-FFF2-40B4-BE49-F238E27FC236}">
                    <a16:creationId xmlns:a16="http://schemas.microsoft.com/office/drawing/2014/main" id="{8C0EE3AC-DFC8-459B-8A24-CCFA2C5BE9DC}"/>
                  </a:ext>
                </a:extLst>
              </p:cNvPr>
              <p:cNvSpPr/>
              <p:nvPr/>
            </p:nvSpPr>
            <p:spPr>
              <a:xfrm>
                <a:off x="-12328240" y="-7160163"/>
                <a:ext cx="8811413" cy="4373995"/>
              </a:xfrm>
              <a:prstGeom prst="triangle">
                <a:avLst/>
              </a:prstGeom>
              <a:gradFill flip="none" rotWithShape="1">
                <a:gsLst>
                  <a:gs pos="40000">
                    <a:srgbClr val="16B7A7"/>
                  </a:gs>
                  <a:gs pos="20000">
                    <a:srgbClr val="34FEEB"/>
                  </a:gs>
                  <a:gs pos="68000">
                    <a:srgbClr val="407BB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2" name="Равнобедренный треугольник 121">
                <a:extLst>
                  <a:ext uri="{FF2B5EF4-FFF2-40B4-BE49-F238E27FC236}">
                    <a16:creationId xmlns:a16="http://schemas.microsoft.com/office/drawing/2014/main" id="{77683714-A4C2-4925-8310-A9CE40B064AC}"/>
                  </a:ext>
                </a:extLst>
              </p:cNvPr>
              <p:cNvSpPr/>
              <p:nvPr/>
            </p:nvSpPr>
            <p:spPr>
              <a:xfrm>
                <a:off x="-13299788" y="-7471006"/>
                <a:ext cx="8811413" cy="4659499"/>
              </a:xfrm>
              <a:prstGeom prst="triangle">
                <a:avLst/>
              </a:prstGeom>
              <a:gradFill flip="none" rotWithShape="1">
                <a:gsLst>
                  <a:gs pos="59000">
                    <a:srgbClr val="299CAB"/>
                  </a:gs>
                  <a:gs pos="46000">
                    <a:srgbClr val="00938B"/>
                  </a:gs>
                  <a:gs pos="21000">
                    <a:srgbClr val="19C2B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3" name="Равнобедренный треугольник 122">
                <a:extLst>
                  <a:ext uri="{FF2B5EF4-FFF2-40B4-BE49-F238E27FC236}">
                    <a16:creationId xmlns:a16="http://schemas.microsoft.com/office/drawing/2014/main" id="{889DE9EF-5EA0-414C-9503-1C4586C7A0DA}"/>
                  </a:ext>
                </a:extLst>
              </p:cNvPr>
              <p:cNvSpPr/>
              <p:nvPr/>
            </p:nvSpPr>
            <p:spPr>
              <a:xfrm>
                <a:off x="-15511695" y="-7864213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54000">
                    <a:srgbClr val="00706D"/>
                  </a:gs>
                  <a:gs pos="11000">
                    <a:srgbClr val="19C2B5"/>
                  </a:gs>
                  <a:gs pos="35000">
                    <a:srgbClr val="0BA79D"/>
                  </a:gs>
                </a:gsLst>
                <a:lin ang="7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4" name="Равнобедренный треугольник 123">
                <a:extLst>
                  <a:ext uri="{FF2B5EF4-FFF2-40B4-BE49-F238E27FC236}">
                    <a16:creationId xmlns:a16="http://schemas.microsoft.com/office/drawing/2014/main" id="{F7C5B912-9251-4EC4-8A2A-211A752CA37F}"/>
                  </a:ext>
                </a:extLst>
              </p:cNvPr>
              <p:cNvSpPr/>
              <p:nvPr/>
            </p:nvSpPr>
            <p:spPr>
              <a:xfrm>
                <a:off x="-16153739" y="-7847546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74000">
                    <a:srgbClr val="007877"/>
                  </a:gs>
                  <a:gs pos="46000">
                    <a:srgbClr val="008986"/>
                  </a:gs>
                  <a:gs pos="12000">
                    <a:srgbClr val="01BFB6"/>
                  </a:gs>
                </a:gsLst>
                <a:lin ang="6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5" name="Равнобедренный треугольник 124">
                <a:extLst>
                  <a:ext uri="{FF2B5EF4-FFF2-40B4-BE49-F238E27FC236}">
                    <a16:creationId xmlns:a16="http://schemas.microsoft.com/office/drawing/2014/main" id="{3EC5BF4F-17E0-4D26-840B-C41943E0832A}"/>
                  </a:ext>
                </a:extLst>
              </p:cNvPr>
              <p:cNvSpPr/>
              <p:nvPr/>
            </p:nvSpPr>
            <p:spPr>
              <a:xfrm>
                <a:off x="-22438408" y="-6448151"/>
                <a:ext cx="6769917" cy="3647114"/>
              </a:xfrm>
              <a:prstGeom prst="triangle">
                <a:avLst/>
              </a:prstGeom>
              <a:gradFill flip="none" rotWithShape="1">
                <a:gsLst>
                  <a:gs pos="20000">
                    <a:srgbClr val="00EADF"/>
                  </a:gs>
                  <a:gs pos="47000">
                    <a:srgbClr val="15B3A4"/>
                  </a:gs>
                  <a:gs pos="75000">
                    <a:srgbClr val="00706D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6" name="Равнобедренный треугольник 125">
                <a:extLst>
                  <a:ext uri="{FF2B5EF4-FFF2-40B4-BE49-F238E27FC236}">
                    <a16:creationId xmlns:a16="http://schemas.microsoft.com/office/drawing/2014/main" id="{666FFF0E-66C3-4FEC-B13E-85C460F8280E}"/>
                  </a:ext>
                </a:extLst>
              </p:cNvPr>
              <p:cNvSpPr/>
              <p:nvPr/>
            </p:nvSpPr>
            <p:spPr>
              <a:xfrm>
                <a:off x="-23921645" y="-6604710"/>
                <a:ext cx="7328469" cy="3813833"/>
              </a:xfrm>
              <a:prstGeom prst="triangle">
                <a:avLst/>
              </a:prstGeom>
              <a:gradFill flip="none" rotWithShape="1">
                <a:gsLst>
                  <a:gs pos="18000">
                    <a:srgbClr val="19DDCA"/>
                  </a:gs>
                  <a:gs pos="47000">
                    <a:srgbClr val="17BAAD"/>
                  </a:gs>
                  <a:gs pos="70000">
                    <a:srgbClr val="00706D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7" name="Равнобедренный треугольник 126">
                <a:extLst>
                  <a:ext uri="{FF2B5EF4-FFF2-40B4-BE49-F238E27FC236}">
                    <a16:creationId xmlns:a16="http://schemas.microsoft.com/office/drawing/2014/main" id="{E000C297-1922-45B0-B35F-33C8D1CDB201}"/>
                  </a:ext>
                </a:extLst>
              </p:cNvPr>
              <p:cNvSpPr/>
              <p:nvPr/>
            </p:nvSpPr>
            <p:spPr>
              <a:xfrm>
                <a:off x="-20365328" y="-6939956"/>
                <a:ext cx="7868875" cy="4138919"/>
              </a:xfrm>
              <a:prstGeom prst="triangle">
                <a:avLst/>
              </a:prstGeom>
              <a:gradFill flip="none" rotWithShape="1">
                <a:gsLst>
                  <a:gs pos="43000">
                    <a:srgbClr val="16B3A8"/>
                  </a:gs>
                  <a:gs pos="73000">
                    <a:srgbClr val="00A4A0"/>
                  </a:gs>
                  <a:gs pos="19000">
                    <a:srgbClr val="25E3D5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8" name="Равнобедренный треугольник 127">
                <a:extLst>
                  <a:ext uri="{FF2B5EF4-FFF2-40B4-BE49-F238E27FC236}">
                    <a16:creationId xmlns:a16="http://schemas.microsoft.com/office/drawing/2014/main" id="{5B7F2C97-6885-4A94-8D4A-1BAA0234C5C8}"/>
                  </a:ext>
                </a:extLst>
              </p:cNvPr>
              <p:cNvSpPr/>
              <p:nvPr/>
            </p:nvSpPr>
            <p:spPr>
              <a:xfrm>
                <a:off x="-19188261" y="-7443127"/>
                <a:ext cx="9056153" cy="4649710"/>
              </a:xfrm>
              <a:prstGeom prst="triangle">
                <a:avLst/>
              </a:prstGeom>
              <a:gradFill flip="none" rotWithShape="1">
                <a:gsLst>
                  <a:gs pos="64000">
                    <a:srgbClr val="099187"/>
                  </a:gs>
                  <a:gs pos="45000">
                    <a:srgbClr val="0EAFA3"/>
                  </a:gs>
                  <a:gs pos="20000">
                    <a:srgbClr val="00EADF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9" name="Равнобедренный треугольник 128">
                <a:extLst>
                  <a:ext uri="{FF2B5EF4-FFF2-40B4-BE49-F238E27FC236}">
                    <a16:creationId xmlns:a16="http://schemas.microsoft.com/office/drawing/2014/main" id="{764452CC-5B38-4D31-925E-94C924EB0FA7}"/>
                  </a:ext>
                </a:extLst>
              </p:cNvPr>
              <p:cNvSpPr/>
              <p:nvPr/>
            </p:nvSpPr>
            <p:spPr>
              <a:xfrm>
                <a:off x="-25954019" y="-7438047"/>
                <a:ext cx="8612467" cy="4637010"/>
              </a:xfrm>
              <a:prstGeom prst="triangle">
                <a:avLst/>
              </a:prstGeom>
              <a:gradFill flip="none" rotWithShape="1">
                <a:gsLst>
                  <a:gs pos="21000">
                    <a:srgbClr val="6EECE3"/>
                  </a:gs>
                  <a:gs pos="60000">
                    <a:srgbClr val="14B2A4"/>
                  </a:gs>
                  <a:gs pos="79000">
                    <a:srgbClr val="008683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0" name="Равнобедренный треугольник 129">
                <a:extLst>
                  <a:ext uri="{FF2B5EF4-FFF2-40B4-BE49-F238E27FC236}">
                    <a16:creationId xmlns:a16="http://schemas.microsoft.com/office/drawing/2014/main" id="{C7D24D6C-6A3E-4EBC-8A97-06135787EB0E}"/>
                  </a:ext>
                </a:extLst>
              </p:cNvPr>
              <p:cNvSpPr/>
              <p:nvPr/>
            </p:nvSpPr>
            <p:spPr>
              <a:xfrm>
                <a:off x="-28819260" y="-8286948"/>
                <a:ext cx="10652519" cy="5485911"/>
              </a:xfrm>
              <a:prstGeom prst="triangle">
                <a:avLst/>
              </a:prstGeom>
              <a:gradFill>
                <a:gsLst>
                  <a:gs pos="81000">
                    <a:srgbClr val="008E8B"/>
                  </a:gs>
                  <a:gs pos="65000">
                    <a:srgbClr val="11B1A3"/>
                  </a:gs>
                  <a:gs pos="42000">
                    <a:srgbClr val="37E5D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1" name="Равнобедренный треугольник 130">
                <a:extLst>
                  <a:ext uri="{FF2B5EF4-FFF2-40B4-BE49-F238E27FC236}">
                    <a16:creationId xmlns:a16="http://schemas.microsoft.com/office/drawing/2014/main" id="{75BA3423-8606-4922-A277-326E492B4325}"/>
                  </a:ext>
                </a:extLst>
              </p:cNvPr>
              <p:cNvSpPr/>
              <p:nvPr/>
            </p:nvSpPr>
            <p:spPr>
              <a:xfrm>
                <a:off x="-17599481" y="-7156168"/>
                <a:ext cx="8239425" cy="4358755"/>
              </a:xfrm>
              <a:prstGeom prst="triangle">
                <a:avLst/>
              </a:prstGeom>
              <a:gradFill flip="none" rotWithShape="1">
                <a:gsLst>
                  <a:gs pos="43000">
                    <a:srgbClr val="049588"/>
                  </a:gs>
                  <a:gs pos="66000">
                    <a:srgbClr val="048A7D"/>
                  </a:gs>
                  <a:gs pos="23000">
                    <a:srgbClr val="00EADF"/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2" name="Равнобедренный треугольник 131">
                <a:extLst>
                  <a:ext uri="{FF2B5EF4-FFF2-40B4-BE49-F238E27FC236}">
                    <a16:creationId xmlns:a16="http://schemas.microsoft.com/office/drawing/2014/main" id="{63A1766C-C612-491C-A3AB-F8BE3946C97D}"/>
                  </a:ext>
                </a:extLst>
              </p:cNvPr>
              <p:cNvSpPr/>
              <p:nvPr/>
            </p:nvSpPr>
            <p:spPr>
              <a:xfrm>
                <a:off x="-27304493" y="-7160163"/>
                <a:ext cx="8811413" cy="4373995"/>
              </a:xfrm>
              <a:prstGeom prst="triangle">
                <a:avLst/>
              </a:prstGeom>
              <a:gradFill flip="none" rotWithShape="1">
                <a:gsLst>
                  <a:gs pos="34000">
                    <a:srgbClr val="16B7A7"/>
                  </a:gs>
                  <a:gs pos="77000">
                    <a:srgbClr val="008E8B"/>
                  </a:gs>
                  <a:gs pos="14000">
                    <a:srgbClr val="00EADF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3" name="Равнобедренный треугольник 132">
                <a:extLst>
                  <a:ext uri="{FF2B5EF4-FFF2-40B4-BE49-F238E27FC236}">
                    <a16:creationId xmlns:a16="http://schemas.microsoft.com/office/drawing/2014/main" id="{F6E74964-A914-4C51-BFA0-5880ED8A0D5F}"/>
                  </a:ext>
                </a:extLst>
              </p:cNvPr>
              <p:cNvSpPr/>
              <p:nvPr/>
            </p:nvSpPr>
            <p:spPr>
              <a:xfrm>
                <a:off x="-28241085" y="-7472123"/>
                <a:ext cx="8811413" cy="4659499"/>
              </a:xfrm>
              <a:prstGeom prst="triangle">
                <a:avLst/>
              </a:prstGeom>
              <a:gradFill flip="none" rotWithShape="1">
                <a:gsLst>
                  <a:gs pos="51000">
                    <a:srgbClr val="02958D"/>
                  </a:gs>
                  <a:gs pos="72000">
                    <a:srgbClr val="00938B"/>
                  </a:gs>
                  <a:gs pos="25000">
                    <a:srgbClr val="1CDED0"/>
                  </a:gs>
                </a:gsLst>
                <a:lin ang="7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4" name="Равнобедренный треугольник 133">
                <a:extLst>
                  <a:ext uri="{FF2B5EF4-FFF2-40B4-BE49-F238E27FC236}">
                    <a16:creationId xmlns:a16="http://schemas.microsoft.com/office/drawing/2014/main" id="{E4B1E827-A4C6-4FCD-AFF8-AEE8A6D2602C}"/>
                  </a:ext>
                </a:extLst>
              </p:cNvPr>
              <p:cNvSpPr/>
              <p:nvPr/>
            </p:nvSpPr>
            <p:spPr>
              <a:xfrm>
                <a:off x="-30487948" y="-7864213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57000">
                    <a:srgbClr val="007D7A"/>
                  </a:gs>
                  <a:gs pos="15000">
                    <a:srgbClr val="1CDED0"/>
                  </a:gs>
                  <a:gs pos="36000">
                    <a:srgbClr val="0BA79D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5" name="Равнобедренный треугольник 134">
                <a:extLst>
                  <a:ext uri="{FF2B5EF4-FFF2-40B4-BE49-F238E27FC236}">
                    <a16:creationId xmlns:a16="http://schemas.microsoft.com/office/drawing/2014/main" id="{8FDE1284-76FB-4C75-8B5E-EACAD9264143}"/>
                  </a:ext>
                </a:extLst>
              </p:cNvPr>
              <p:cNvSpPr/>
              <p:nvPr/>
            </p:nvSpPr>
            <p:spPr>
              <a:xfrm>
                <a:off x="-31129992" y="-7847546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44000">
                    <a:srgbClr val="009E9A"/>
                  </a:gs>
                  <a:gs pos="69000">
                    <a:srgbClr val="007877"/>
                  </a:gs>
                  <a:gs pos="23000">
                    <a:srgbClr val="0DDDCE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118" name="Прямая соединительная линия 117">
              <a:extLst>
                <a:ext uri="{FF2B5EF4-FFF2-40B4-BE49-F238E27FC236}">
                  <a16:creationId xmlns:a16="http://schemas.microsoft.com/office/drawing/2014/main" id="{9818D5B5-7549-47F6-A594-CF24CCC6F24A}"/>
                </a:ext>
              </a:extLst>
            </p:cNvPr>
            <p:cNvCxnSpPr>
              <a:cxnSpLocks/>
            </p:cNvCxnSpPr>
            <p:nvPr/>
          </p:nvCxnSpPr>
          <p:spPr>
            <a:xfrm>
              <a:off x="-25063938" y="6611815"/>
              <a:ext cx="328246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Прямоугольник: скругленные углы 135">
            <a:extLst>
              <a:ext uri="{FF2B5EF4-FFF2-40B4-BE49-F238E27FC236}">
                <a16:creationId xmlns:a16="http://schemas.microsoft.com/office/drawing/2014/main" id="{81A7D2EB-3313-44F9-A89D-4F422A001FCB}"/>
              </a:ext>
            </a:extLst>
          </p:cNvPr>
          <p:cNvSpPr/>
          <p:nvPr/>
        </p:nvSpPr>
        <p:spPr>
          <a:xfrm>
            <a:off x="2300833" y="5563242"/>
            <a:ext cx="7590334" cy="640080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A393D357-5FD0-481D-ABAC-9AFFC01E6515}"/>
              </a:ext>
            </a:extLst>
          </p:cNvPr>
          <p:cNvSpPr/>
          <p:nvPr/>
        </p:nvSpPr>
        <p:spPr>
          <a:xfrm>
            <a:off x="2958335" y="5613282"/>
            <a:ext cx="540000" cy="540000"/>
          </a:xfrm>
          <a:prstGeom prst="ellipse">
            <a:avLst/>
          </a:prstGeom>
          <a:gradFill>
            <a:gsLst>
              <a:gs pos="11000">
                <a:srgbClr val="CE9984"/>
              </a:gs>
              <a:gs pos="23000">
                <a:srgbClr val="B8A28F"/>
              </a:gs>
              <a:gs pos="32000">
                <a:srgbClr val="B5A38F"/>
              </a:gs>
              <a:gs pos="55000">
                <a:srgbClr val="8BB3A1"/>
              </a:gs>
              <a:gs pos="90000">
                <a:srgbClr val="42CDBB"/>
              </a:gs>
              <a:gs pos="78000">
                <a:srgbClr val="48CBBB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Прямоугольник: скругленные углы 137">
            <a:extLst>
              <a:ext uri="{FF2B5EF4-FFF2-40B4-BE49-F238E27FC236}">
                <a16:creationId xmlns:a16="http://schemas.microsoft.com/office/drawing/2014/main" id="{9644B772-4D9E-435B-8F27-304C0950EFC1}"/>
              </a:ext>
            </a:extLst>
          </p:cNvPr>
          <p:cNvSpPr/>
          <p:nvPr/>
        </p:nvSpPr>
        <p:spPr>
          <a:xfrm>
            <a:off x="4794348" y="1003923"/>
            <a:ext cx="2700000" cy="39600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1BA6131-562D-4D2E-9BF8-5FC4A3795D7A}"/>
              </a:ext>
            </a:extLst>
          </p:cNvPr>
          <p:cNvSpPr txBox="1"/>
          <p:nvPr/>
        </p:nvSpPr>
        <p:spPr>
          <a:xfrm>
            <a:off x="5024570" y="1801279"/>
            <a:ext cx="2304000" cy="138499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Улучшение визуального интерфейса</a:t>
            </a:r>
          </a:p>
        </p:txBody>
      </p:sp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F99C1CAE-B49A-4B09-92FC-CC897CE58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91" y="3756244"/>
            <a:ext cx="609685" cy="609685"/>
          </a:xfrm>
          <a:prstGeom prst="rect">
            <a:avLst/>
          </a:prstGeom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BECA6F2-51AF-40CF-81F2-EC114C90A8BE}"/>
              </a:ext>
            </a:extLst>
          </p:cNvPr>
          <p:cNvGrpSpPr/>
          <p:nvPr/>
        </p:nvGrpSpPr>
        <p:grpSpPr>
          <a:xfrm>
            <a:off x="1797453" y="1005409"/>
            <a:ext cx="2700000" cy="3960000"/>
            <a:chOff x="1797453" y="1005409"/>
            <a:chExt cx="2700000" cy="3960000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668CFECA-4AFF-4E3B-A17A-A83500843738}"/>
                </a:ext>
              </a:extLst>
            </p:cNvPr>
            <p:cNvGrpSpPr/>
            <p:nvPr/>
          </p:nvGrpSpPr>
          <p:grpSpPr>
            <a:xfrm>
              <a:off x="1797453" y="1005409"/>
              <a:ext cx="2700000" cy="3960000"/>
              <a:chOff x="1797453" y="1005409"/>
              <a:chExt cx="2700000" cy="3960000"/>
            </a:xfrm>
          </p:grpSpPr>
          <p:sp>
            <p:nvSpPr>
              <p:cNvPr id="188" name="Прямоугольник: скругленные углы 187">
                <a:extLst>
                  <a:ext uri="{FF2B5EF4-FFF2-40B4-BE49-F238E27FC236}">
                    <a16:creationId xmlns:a16="http://schemas.microsoft.com/office/drawing/2014/main" id="{66D6BE71-F5A2-4994-B7FF-6AA262A9508D}"/>
                  </a:ext>
                </a:extLst>
              </p:cNvPr>
              <p:cNvSpPr/>
              <p:nvPr/>
            </p:nvSpPr>
            <p:spPr>
              <a:xfrm>
                <a:off x="1797453" y="1005409"/>
                <a:ext cx="2700000" cy="3960000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E980F87-F7F9-4C42-BAF1-35756669A6FF}"/>
                  </a:ext>
                </a:extLst>
              </p:cNvPr>
              <p:cNvSpPr txBox="1"/>
              <p:nvPr/>
            </p:nvSpPr>
            <p:spPr>
              <a:xfrm>
                <a:off x="2108735" y="1349253"/>
                <a:ext cx="2042590" cy="224676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8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Система </a:t>
                </a:r>
                <a:r>
                  <a:rPr lang="en-US" sz="28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QR-</a:t>
                </a:r>
                <a:r>
                  <a:rPr lang="ru-RU" sz="28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кодов для выдачи бонусов.</a:t>
                </a:r>
              </a:p>
            </p:txBody>
          </p:sp>
        </p:grpSp>
        <p:pic>
          <p:nvPicPr>
            <p:cNvPr id="190" name="Рисунок 189">
              <a:extLst>
                <a:ext uri="{FF2B5EF4-FFF2-40B4-BE49-F238E27FC236}">
                  <a16:creationId xmlns:a16="http://schemas.microsoft.com/office/drawing/2014/main" id="{7C94FCE0-7185-450C-A655-4310C4F7F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187" y="3756243"/>
              <a:ext cx="609685" cy="609685"/>
            </a:xfrm>
            <a:prstGeom prst="rect">
              <a:avLst/>
            </a:prstGeom>
            <a:noFill/>
          </p:spPr>
        </p:pic>
      </p:grpSp>
      <p:sp>
        <p:nvSpPr>
          <p:cNvPr id="191" name="Прямоугольник: скругленные углы 190">
            <a:extLst>
              <a:ext uri="{FF2B5EF4-FFF2-40B4-BE49-F238E27FC236}">
                <a16:creationId xmlns:a16="http://schemas.microsoft.com/office/drawing/2014/main" id="{844F0EF4-A25B-42FA-97D5-EE709DE7B47C}"/>
              </a:ext>
            </a:extLst>
          </p:cNvPr>
          <p:cNvSpPr/>
          <p:nvPr/>
        </p:nvSpPr>
        <p:spPr>
          <a:xfrm>
            <a:off x="7789979" y="1003923"/>
            <a:ext cx="2700000" cy="39600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73293C6-2427-4E83-9E85-83C510655E41}"/>
              </a:ext>
            </a:extLst>
          </p:cNvPr>
          <p:cNvSpPr txBox="1"/>
          <p:nvPr/>
        </p:nvSpPr>
        <p:spPr>
          <a:xfrm>
            <a:off x="8034312" y="1585836"/>
            <a:ext cx="2222208" cy="181588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Доработка алгоритма обработки парсера</a:t>
            </a:r>
          </a:p>
        </p:txBody>
      </p:sp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171A982B-D7CA-4C4E-A538-7A4F613B9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136" y="3756243"/>
            <a:ext cx="609685" cy="609685"/>
          </a:xfrm>
          <a:prstGeom prst="rect">
            <a:avLst/>
          </a:prstGeom>
        </p:spPr>
      </p:pic>
      <p:grpSp>
        <p:nvGrpSpPr>
          <p:cNvPr id="222" name="Группа 221">
            <a:extLst>
              <a:ext uri="{FF2B5EF4-FFF2-40B4-BE49-F238E27FC236}">
                <a16:creationId xmlns:a16="http://schemas.microsoft.com/office/drawing/2014/main" id="{733EEE00-9F1A-41F5-95D8-7811AFECC265}"/>
              </a:ext>
            </a:extLst>
          </p:cNvPr>
          <p:cNvGrpSpPr/>
          <p:nvPr/>
        </p:nvGrpSpPr>
        <p:grpSpPr>
          <a:xfrm>
            <a:off x="-17477862" y="431457"/>
            <a:ext cx="10753200" cy="6138000"/>
            <a:chOff x="719400" y="431457"/>
            <a:chExt cx="10753200" cy="6138000"/>
          </a:xfrm>
        </p:grpSpPr>
        <p:grpSp>
          <p:nvGrpSpPr>
            <p:cNvPr id="223" name="Группа 222">
              <a:extLst>
                <a:ext uri="{FF2B5EF4-FFF2-40B4-BE49-F238E27FC236}">
                  <a16:creationId xmlns:a16="http://schemas.microsoft.com/office/drawing/2014/main" id="{7C7639D4-8256-43A9-8B2F-0C1E774DCCCC}"/>
                </a:ext>
              </a:extLst>
            </p:cNvPr>
            <p:cNvGrpSpPr/>
            <p:nvPr/>
          </p:nvGrpSpPr>
          <p:grpSpPr>
            <a:xfrm>
              <a:off x="719400" y="431457"/>
              <a:ext cx="10753200" cy="6138000"/>
              <a:chOff x="719400" y="431457"/>
              <a:chExt cx="10753200" cy="6138000"/>
            </a:xfrm>
          </p:grpSpPr>
          <p:grpSp>
            <p:nvGrpSpPr>
              <p:cNvPr id="227" name="Группа 226">
                <a:extLst>
                  <a:ext uri="{FF2B5EF4-FFF2-40B4-BE49-F238E27FC236}">
                    <a16:creationId xmlns:a16="http://schemas.microsoft.com/office/drawing/2014/main" id="{E4A223BC-31E8-4CB6-A24D-25B52B998200}"/>
                  </a:ext>
                </a:extLst>
              </p:cNvPr>
              <p:cNvGrpSpPr/>
              <p:nvPr/>
            </p:nvGrpSpPr>
            <p:grpSpPr>
              <a:xfrm>
                <a:off x="719400" y="431457"/>
                <a:ext cx="10753200" cy="6138000"/>
                <a:chOff x="719400" y="431457"/>
                <a:chExt cx="10753200" cy="6138000"/>
              </a:xfrm>
            </p:grpSpPr>
            <p:grpSp>
              <p:nvGrpSpPr>
                <p:cNvPr id="231" name="Группа 230">
                  <a:extLst>
                    <a:ext uri="{FF2B5EF4-FFF2-40B4-BE49-F238E27FC236}">
                      <a16:creationId xmlns:a16="http://schemas.microsoft.com/office/drawing/2014/main" id="{7BC1EDE1-4810-4AEB-943F-322B0E10AA05}"/>
                    </a:ext>
                  </a:extLst>
                </p:cNvPr>
                <p:cNvGrpSpPr/>
                <p:nvPr/>
              </p:nvGrpSpPr>
              <p:grpSpPr>
                <a:xfrm>
                  <a:off x="719400" y="431457"/>
                  <a:ext cx="10753200" cy="6138000"/>
                  <a:chOff x="719400" y="431457"/>
                  <a:chExt cx="10753200" cy="6138000"/>
                </a:xfrm>
              </p:grpSpPr>
              <p:grpSp>
                <p:nvGrpSpPr>
                  <p:cNvPr id="238" name="Группа 237">
                    <a:extLst>
                      <a:ext uri="{FF2B5EF4-FFF2-40B4-BE49-F238E27FC236}">
                        <a16:creationId xmlns:a16="http://schemas.microsoft.com/office/drawing/2014/main" id="{114FF4D4-2A0E-46F5-9A95-457FB73DD46E}"/>
                      </a:ext>
                    </a:extLst>
                  </p:cNvPr>
                  <p:cNvGrpSpPr/>
                  <p:nvPr/>
                </p:nvGrpSpPr>
                <p:grpSpPr>
                  <a:xfrm>
                    <a:off x="719400" y="431457"/>
                    <a:ext cx="10753200" cy="6138000"/>
                    <a:chOff x="719400" y="431457"/>
                    <a:chExt cx="10753200" cy="6138000"/>
                  </a:xfrm>
                </p:grpSpPr>
                <p:sp>
                  <p:nvSpPr>
                    <p:cNvPr id="240" name="Прямоугольник: скругленные углы 239">
                      <a:extLst>
                        <a:ext uri="{FF2B5EF4-FFF2-40B4-BE49-F238E27FC236}">
                          <a16:creationId xmlns:a16="http://schemas.microsoft.com/office/drawing/2014/main" id="{15AE1969-BB41-4C6A-A441-FA4E4BEEE4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400" y="431457"/>
                      <a:ext cx="10753200" cy="6138000"/>
                    </a:xfrm>
                    <a:prstGeom prst="roundRect">
                      <a:avLst>
                        <a:gd name="adj" fmla="val 6953"/>
                      </a:avLst>
                    </a:prstGeom>
                    <a:solidFill>
                      <a:schemeClr val="tx1">
                        <a:alpha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241" name="TextBox 240">
                      <a:extLst>
                        <a:ext uri="{FF2B5EF4-FFF2-40B4-BE49-F238E27FC236}">
                          <a16:creationId xmlns:a16="http://schemas.microsoft.com/office/drawing/2014/main" id="{BF7CE736-2A2A-46CB-A8F6-8B01616AA0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3604" y="875211"/>
                      <a:ext cx="8864792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  <a:latin typeface="Comic Sans MS" panose="030F0702030302020204" pitchFamily="66" charset="0"/>
                        </a:rPr>
                        <a:t>ИСПОЛЬЗОВАННЫЕ ТЕХНОЛОГИИ</a:t>
                      </a:r>
                    </a:p>
                  </p:txBody>
                </p:sp>
                <p:grpSp>
                  <p:nvGrpSpPr>
                    <p:cNvPr id="242" name="Группа 241">
                      <a:extLst>
                        <a:ext uri="{FF2B5EF4-FFF2-40B4-BE49-F238E27FC236}">
                          <a16:creationId xmlns:a16="http://schemas.microsoft.com/office/drawing/2014/main" id="{AF4CC419-2DBF-4CCE-9FDF-DAFA49FB31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5347" y="2379413"/>
                      <a:ext cx="2655168" cy="609685"/>
                      <a:chOff x="2029554" y="2154186"/>
                      <a:chExt cx="2655168" cy="609685"/>
                    </a:xfrm>
                  </p:grpSpPr>
                  <p:sp>
                    <p:nvSpPr>
                      <p:cNvPr id="250" name="TextBox 249">
                        <a:extLst>
                          <a:ext uri="{FF2B5EF4-FFF2-40B4-BE49-F238E27FC236}">
                            <a16:creationId xmlns:a16="http://schemas.microsoft.com/office/drawing/2014/main" id="{DE55CE8D-8F31-44EF-9A5D-92BC1ECC95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91639" y="2204285"/>
                        <a:ext cx="2093083" cy="52322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  <a:alpha val="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800" dirty="0">
                            <a:solidFill>
                              <a:schemeClr val="bg1"/>
                            </a:solidFill>
                            <a:latin typeface="Comic Sans MS" panose="030F0702030302020204" pitchFamily="66" charset="0"/>
                          </a:rPr>
                          <a:t>Python</a:t>
                        </a:r>
                        <a:endParaRPr lang="ru-RU" sz="2800" dirty="0">
                          <a:solidFill>
                            <a:schemeClr val="bg1"/>
                          </a:solidFill>
                          <a:latin typeface="Comic Sans MS" panose="030F0702030302020204" pitchFamily="66" charset="0"/>
                        </a:endParaRPr>
                      </a:p>
                    </p:txBody>
                  </p:sp>
                  <p:pic>
                    <p:nvPicPr>
                      <p:cNvPr id="251" name="Рисунок 250">
                        <a:extLst>
                          <a:ext uri="{FF2B5EF4-FFF2-40B4-BE49-F238E27FC236}">
                            <a16:creationId xmlns:a16="http://schemas.microsoft.com/office/drawing/2014/main" id="{563C3E2D-9700-4C0D-B006-0DA98C1A231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29554" y="2154186"/>
                        <a:ext cx="609685" cy="60968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43" name="TextBox 242">
                      <a:extLst>
                        <a:ext uri="{FF2B5EF4-FFF2-40B4-BE49-F238E27FC236}">
                          <a16:creationId xmlns:a16="http://schemas.microsoft.com/office/drawing/2014/main" id="{86DE97F3-F258-4D1D-903C-C639C3F797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4172" y="3373462"/>
                      <a:ext cx="2031427" cy="954107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mic Sans MS" panose="030F0702030302020204" pitchFamily="66" charset="0"/>
                        </a:rPr>
                        <a:t>PostgreSQL</a:t>
                      </a:r>
                    </a:p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  <p:grpSp>
                  <p:nvGrpSpPr>
                    <p:cNvPr id="244" name="Группа 243">
                      <a:extLst>
                        <a:ext uri="{FF2B5EF4-FFF2-40B4-BE49-F238E27FC236}">
                          <a16:creationId xmlns:a16="http://schemas.microsoft.com/office/drawing/2014/main" id="{B309F686-8A7F-4362-A7C3-2E44995CF7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25249" y="2364821"/>
                      <a:ext cx="3384556" cy="609685"/>
                      <a:chOff x="6462617" y="2111643"/>
                      <a:chExt cx="3384556" cy="609685"/>
                    </a:xfrm>
                  </p:grpSpPr>
                  <p:pic>
                    <p:nvPicPr>
                      <p:cNvPr id="248" name="Рисунок 247">
                        <a:extLst>
                          <a:ext uri="{FF2B5EF4-FFF2-40B4-BE49-F238E27FC236}">
                            <a16:creationId xmlns:a16="http://schemas.microsoft.com/office/drawing/2014/main" id="{EA363944-E9FD-4287-B06D-740FC049EE0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462617" y="2111643"/>
                        <a:ext cx="609685" cy="60968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49" name="TextBox 248">
                        <a:extLst>
                          <a:ext uri="{FF2B5EF4-FFF2-40B4-BE49-F238E27FC236}">
                            <a16:creationId xmlns:a16="http://schemas.microsoft.com/office/drawing/2014/main" id="{F1BD1861-8F34-4CC1-B222-BE828643BA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34860" y="2176998"/>
                        <a:ext cx="3012313" cy="52322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  <a:alpha val="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800" dirty="0">
                            <a:solidFill>
                              <a:schemeClr val="bg1"/>
                            </a:solidFill>
                            <a:latin typeface="Comic Sans MS" panose="030F0702030302020204" pitchFamily="66" charset="0"/>
                          </a:rPr>
                          <a:t>HTML/CSS</a:t>
                        </a:r>
                        <a:endParaRPr lang="ru-RU" sz="2800" dirty="0">
                          <a:solidFill>
                            <a:schemeClr val="bg1"/>
                          </a:solidFill>
                          <a:latin typeface="Comic Sans MS" panose="030F0702030302020204" pitchFamily="66" charset="0"/>
                        </a:endParaRPr>
                      </a:p>
                    </p:txBody>
                  </p:sp>
                </p:grpSp>
                <p:grpSp>
                  <p:nvGrpSpPr>
                    <p:cNvPr id="245" name="Группа 244">
                      <a:extLst>
                        <a:ext uri="{FF2B5EF4-FFF2-40B4-BE49-F238E27FC236}">
                          <a16:creationId xmlns:a16="http://schemas.microsoft.com/office/drawing/2014/main" id="{ED165CF2-2B28-4271-8C62-3E2B854C24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80136" y="4182539"/>
                      <a:ext cx="2832625" cy="609685"/>
                      <a:chOff x="2091957" y="3776768"/>
                      <a:chExt cx="2832625" cy="609685"/>
                    </a:xfrm>
                  </p:grpSpPr>
                  <p:pic>
                    <p:nvPicPr>
                      <p:cNvPr id="246" name="Рисунок 245">
                        <a:extLst>
                          <a:ext uri="{FF2B5EF4-FFF2-40B4-BE49-F238E27FC236}">
                            <a16:creationId xmlns:a16="http://schemas.microsoft.com/office/drawing/2014/main" id="{85F49C08-7982-4AD8-A4D1-8E76CD89520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91957" y="3776768"/>
                        <a:ext cx="609685" cy="60968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47" name="TextBox 246">
                        <a:extLst>
                          <a:ext uri="{FF2B5EF4-FFF2-40B4-BE49-F238E27FC236}">
                            <a16:creationId xmlns:a16="http://schemas.microsoft.com/office/drawing/2014/main" id="{3DE8C457-E130-4F8C-A3BE-6A40D3B2DF1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52281" y="3825967"/>
                        <a:ext cx="2272301" cy="52322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  <a:alpha val="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800" dirty="0">
                            <a:solidFill>
                              <a:schemeClr val="bg1"/>
                            </a:solidFill>
                            <a:latin typeface="Comic Sans MS" panose="030F0702030302020204" pitchFamily="66" charset="0"/>
                          </a:rPr>
                          <a:t>Bootstrap</a:t>
                        </a:r>
                        <a:endParaRPr lang="ru-RU" sz="2800" dirty="0">
                          <a:solidFill>
                            <a:schemeClr val="bg1"/>
                          </a:solidFill>
                          <a:latin typeface="Comic Sans MS" panose="030F0702030302020204" pitchFamily="66" charset="0"/>
                        </a:endParaRPr>
                      </a:p>
                    </p:txBody>
                  </p:sp>
                </p:grpSp>
              </p:grpSp>
              <p:pic>
                <p:nvPicPr>
                  <p:cNvPr id="239" name="Рисунок 238">
                    <a:extLst>
                      <a:ext uri="{FF2B5EF4-FFF2-40B4-BE49-F238E27FC236}">
                        <a16:creationId xmlns:a16="http://schemas.microsoft.com/office/drawing/2014/main" id="{20538194-F5C1-4415-8AB9-DBFE5EE2A2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391961" y="3313528"/>
                    <a:ext cx="639176" cy="63917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2" name="Группа 231">
                  <a:extLst>
                    <a:ext uri="{FF2B5EF4-FFF2-40B4-BE49-F238E27FC236}">
                      <a16:creationId xmlns:a16="http://schemas.microsoft.com/office/drawing/2014/main" id="{0FBA9FBB-228F-4ED5-A9BD-A7C1A219A0E5}"/>
                    </a:ext>
                  </a:extLst>
                </p:cNvPr>
                <p:cNvGrpSpPr/>
                <p:nvPr/>
              </p:nvGrpSpPr>
              <p:grpSpPr>
                <a:xfrm>
                  <a:off x="2399747" y="4262043"/>
                  <a:ext cx="3254986" cy="988355"/>
                  <a:chOff x="2399747" y="4262043"/>
                  <a:chExt cx="3254986" cy="988355"/>
                </a:xfrm>
              </p:grpSpPr>
              <p:pic>
                <p:nvPicPr>
                  <p:cNvPr id="236" name="Рисунок 235">
                    <a:extLst>
                      <a:ext uri="{FF2B5EF4-FFF2-40B4-BE49-F238E27FC236}">
                        <a16:creationId xmlns:a16="http://schemas.microsoft.com/office/drawing/2014/main" id="{1591CC8F-B5F6-425C-AB1C-50BACBC4B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99747" y="4262043"/>
                    <a:ext cx="635622" cy="635622"/>
                  </a:xfrm>
                  <a:prstGeom prst="rect">
                    <a:avLst/>
                  </a:prstGeom>
                </p:spPr>
              </p:pic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0CDF6D23-E005-41C2-9D6C-25BA0D0B5538}"/>
                      </a:ext>
                    </a:extLst>
                  </p:cNvPr>
                  <p:cNvSpPr txBox="1"/>
                  <p:nvPr/>
                </p:nvSpPr>
                <p:spPr>
                  <a:xfrm>
                    <a:off x="3296208" y="4296291"/>
                    <a:ext cx="2358525" cy="95410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>
                        <a:solidFill>
                          <a:schemeClr val="bg1"/>
                        </a:solidFill>
                        <a:latin typeface="Comic Sans MS" panose="030F0702030302020204" pitchFamily="66" charset="0"/>
                      </a:rPr>
                      <a:t>JavaScript</a:t>
                    </a:r>
                  </a:p>
                  <a:p>
                    <a:pPr algn="ctr"/>
                    <a:endParaRPr lang="ru-RU" sz="2800" dirty="0">
                      <a:solidFill>
                        <a:schemeClr val="bg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</p:grpSp>
            <p:grpSp>
              <p:nvGrpSpPr>
                <p:cNvPr id="233" name="Группа 232">
                  <a:extLst>
                    <a:ext uri="{FF2B5EF4-FFF2-40B4-BE49-F238E27FC236}">
                      <a16:creationId xmlns:a16="http://schemas.microsoft.com/office/drawing/2014/main" id="{511C2EAE-3B18-4DED-903B-4F3770E60A14}"/>
                    </a:ext>
                  </a:extLst>
                </p:cNvPr>
                <p:cNvGrpSpPr/>
                <p:nvPr/>
              </p:nvGrpSpPr>
              <p:grpSpPr>
                <a:xfrm>
                  <a:off x="6886618" y="3159673"/>
                  <a:ext cx="2059099" cy="635672"/>
                  <a:chOff x="6886618" y="3159673"/>
                  <a:chExt cx="2059099" cy="635672"/>
                </a:xfrm>
              </p:grpSpPr>
              <p:pic>
                <p:nvPicPr>
                  <p:cNvPr id="234" name="Рисунок 233">
                    <a:extLst>
                      <a:ext uri="{FF2B5EF4-FFF2-40B4-BE49-F238E27FC236}">
                        <a16:creationId xmlns:a16="http://schemas.microsoft.com/office/drawing/2014/main" id="{0533E137-C4CA-489F-90E9-DDA4BBDB03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6618" y="3159673"/>
                    <a:ext cx="606249" cy="606249"/>
                  </a:xfrm>
                  <a:prstGeom prst="rect">
                    <a:avLst/>
                  </a:prstGeom>
                </p:spPr>
              </p:pic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EFAB9321-A35A-4551-A51C-EBB0A787078E}"/>
                      </a:ext>
                    </a:extLst>
                  </p:cNvPr>
                  <p:cNvSpPr txBox="1"/>
                  <p:nvPr/>
                </p:nvSpPr>
                <p:spPr>
                  <a:xfrm>
                    <a:off x="7444797" y="3272125"/>
                    <a:ext cx="1500920" cy="52322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>
                        <a:solidFill>
                          <a:schemeClr val="bg1"/>
                        </a:solidFill>
                        <a:latin typeface="Comic Sans MS" panose="030F0702030302020204" pitchFamily="66" charset="0"/>
                      </a:rPr>
                      <a:t>Flask</a:t>
                    </a:r>
                    <a:endParaRPr lang="ru-RU" sz="2800" dirty="0">
                      <a:solidFill>
                        <a:schemeClr val="bg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  <p:grpSp>
            <p:nvGrpSpPr>
              <p:cNvPr id="228" name="Группа 227">
                <a:extLst>
                  <a:ext uri="{FF2B5EF4-FFF2-40B4-BE49-F238E27FC236}">
                    <a16:creationId xmlns:a16="http://schemas.microsoft.com/office/drawing/2014/main" id="{195473B4-284F-410E-B7A5-ADAE3164CBBE}"/>
                  </a:ext>
                </a:extLst>
              </p:cNvPr>
              <p:cNvGrpSpPr/>
              <p:nvPr/>
            </p:nvGrpSpPr>
            <p:grpSpPr>
              <a:xfrm>
                <a:off x="2154884" y="5190742"/>
                <a:ext cx="3340725" cy="830997"/>
                <a:chOff x="2154884" y="5190742"/>
                <a:chExt cx="3340725" cy="830997"/>
              </a:xfrm>
            </p:grpSpPr>
            <p:pic>
              <p:nvPicPr>
                <p:cNvPr id="229" name="Рисунок 228">
                  <a:extLst>
                    <a:ext uri="{FF2B5EF4-FFF2-40B4-BE49-F238E27FC236}">
                      <a16:creationId xmlns:a16="http://schemas.microsoft.com/office/drawing/2014/main" id="{6F0F01E1-9E1B-4B8A-96BC-6626FFD8A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4884" y="5195619"/>
                  <a:ext cx="1160830" cy="580415"/>
                </a:xfrm>
                <a:prstGeom prst="rect">
                  <a:avLst/>
                </a:prstGeom>
              </p:spPr>
            </p:pic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7F9DFDEA-DF3B-4269-B5C0-68D97C727094}"/>
                    </a:ext>
                  </a:extLst>
                </p:cNvPr>
                <p:cNvSpPr txBox="1"/>
                <p:nvPr/>
              </p:nvSpPr>
              <p:spPr>
                <a:xfrm>
                  <a:off x="3372502" y="5190742"/>
                  <a:ext cx="2123107" cy="830997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err="1">
                      <a:solidFill>
                        <a:schemeClr val="bg1"/>
                      </a:solidFill>
                      <a:latin typeface="Comic Sans MS" panose="030F0702030302020204" pitchFamily="66" charset="0"/>
                    </a:rPr>
                    <a:t>SQLAlchemy</a:t>
                  </a:r>
                  <a:endParaRPr lang="en-US" sz="2400" dirty="0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  <a:p>
                  <a:pPr algn="ctr"/>
                  <a:endParaRPr lang="ru-RU" sz="2400" dirty="0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grpSp>
          <p:nvGrpSpPr>
            <p:cNvPr id="224" name="Группа 223">
              <a:extLst>
                <a:ext uri="{FF2B5EF4-FFF2-40B4-BE49-F238E27FC236}">
                  <a16:creationId xmlns:a16="http://schemas.microsoft.com/office/drawing/2014/main" id="{500BA10C-7CFA-411C-ACE6-3F1CBDEBA5E1}"/>
                </a:ext>
              </a:extLst>
            </p:cNvPr>
            <p:cNvGrpSpPr/>
            <p:nvPr/>
          </p:nvGrpSpPr>
          <p:grpSpPr>
            <a:xfrm>
              <a:off x="6865645" y="5087057"/>
              <a:ext cx="2878550" cy="606249"/>
              <a:chOff x="6887304" y="5080291"/>
              <a:chExt cx="2878550" cy="606249"/>
            </a:xfrm>
          </p:grpSpPr>
          <p:pic>
            <p:nvPicPr>
              <p:cNvPr id="225" name="Рисунок 224">
                <a:extLst>
                  <a:ext uri="{FF2B5EF4-FFF2-40B4-BE49-F238E27FC236}">
                    <a16:creationId xmlns:a16="http://schemas.microsoft.com/office/drawing/2014/main" id="{39407567-FD13-487D-8A9C-7774A472D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887304" y="5080291"/>
                <a:ext cx="606249" cy="606249"/>
              </a:xfrm>
              <a:prstGeom prst="rect">
                <a:avLst/>
              </a:prstGeom>
            </p:spPr>
          </p:pic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1611D26-E90B-405A-A092-9AE8D64FE191}"/>
                  </a:ext>
                </a:extLst>
              </p:cNvPr>
              <p:cNvSpPr txBox="1"/>
              <p:nvPr/>
            </p:nvSpPr>
            <p:spPr>
              <a:xfrm>
                <a:off x="7493553" y="5117557"/>
                <a:ext cx="2272301" cy="52322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CSVReader</a:t>
                </a:r>
                <a:endParaRPr lang="ru-RU" sz="28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90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rgbClr val="00B0F0"/>
            </a:gs>
            <a:gs pos="7000">
              <a:srgbClr val="034297"/>
            </a:gs>
            <a:gs pos="20000">
              <a:srgbClr val="2988B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Группа 145">
            <a:extLst>
              <a:ext uri="{FF2B5EF4-FFF2-40B4-BE49-F238E27FC236}">
                <a16:creationId xmlns:a16="http://schemas.microsoft.com/office/drawing/2014/main" id="{1CFBB3A0-0F44-4088-A56E-AD54184AF369}"/>
              </a:ext>
            </a:extLst>
          </p:cNvPr>
          <p:cNvGrpSpPr/>
          <p:nvPr/>
        </p:nvGrpSpPr>
        <p:grpSpPr>
          <a:xfrm rot="10320000">
            <a:off x="6479271" y="530378"/>
            <a:ext cx="788672" cy="15253319"/>
            <a:chOff x="5411251" y="382766"/>
            <a:chExt cx="788672" cy="15253319"/>
          </a:xfrm>
        </p:grpSpPr>
        <p:sp>
          <p:nvSpPr>
            <p:cNvPr id="148" name="Овал 147">
              <a:extLst>
                <a:ext uri="{FF2B5EF4-FFF2-40B4-BE49-F238E27FC236}">
                  <a16:creationId xmlns:a16="http://schemas.microsoft.com/office/drawing/2014/main" id="{D50F86BD-19B8-4F6A-9297-A6F2E686C0B8}"/>
                </a:ext>
              </a:extLst>
            </p:cNvPr>
            <p:cNvSpPr/>
            <p:nvPr/>
          </p:nvSpPr>
          <p:spPr>
            <a:xfrm>
              <a:off x="5411251" y="14836044"/>
              <a:ext cx="788672" cy="800041"/>
            </a:xfrm>
            <a:prstGeom prst="ellipse">
              <a:avLst/>
            </a:prstGeom>
            <a:gradFill flip="none" rotWithShape="1">
              <a:gsLst>
                <a:gs pos="42000">
                  <a:srgbClr val="F8F200"/>
                </a:gs>
                <a:gs pos="11000">
                  <a:schemeClr val="bg1">
                    <a:lumMod val="99000"/>
                  </a:schemeClr>
                </a:gs>
                <a:gs pos="65000">
                  <a:srgbClr val="FEF200">
                    <a:alpha val="94902"/>
                  </a:srgbClr>
                </a:gs>
                <a:gs pos="91000">
                  <a:srgbClr val="F2EC00">
                    <a:alpha val="26667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49" name="Полилиния: фигура 148">
              <a:extLst>
                <a:ext uri="{FF2B5EF4-FFF2-40B4-BE49-F238E27FC236}">
                  <a16:creationId xmlns:a16="http://schemas.microsoft.com/office/drawing/2014/main" id="{68DA42BB-F552-41C1-BE74-330B15A8641D}"/>
                </a:ext>
              </a:extLst>
            </p:cNvPr>
            <p:cNvSpPr/>
            <p:nvPr/>
          </p:nvSpPr>
          <p:spPr>
            <a:xfrm rot="21071590">
              <a:off x="5793576" y="382766"/>
              <a:ext cx="368300" cy="525367"/>
            </a:xfrm>
            <a:custGeom>
              <a:avLst/>
              <a:gdLst>
                <a:gd name="connsiteX0" fmla="*/ 285807 w 795161"/>
                <a:gd name="connsiteY0" fmla="*/ 0 h 1053784"/>
                <a:gd name="connsiteX1" fmla="*/ 795161 w 795161"/>
                <a:gd name="connsiteY1" fmla="*/ 526892 h 1053784"/>
                <a:gd name="connsiteX2" fmla="*/ 285807 w 795161"/>
                <a:gd name="connsiteY2" fmla="*/ 1053784 h 1053784"/>
                <a:gd name="connsiteX3" fmla="*/ 183155 w 795161"/>
                <a:gd name="connsiteY3" fmla="*/ 1043080 h 1053784"/>
                <a:gd name="connsiteX4" fmla="*/ 179867 w 795161"/>
                <a:gd name="connsiteY4" fmla="*/ 1042024 h 1053784"/>
                <a:gd name="connsiteX5" fmla="*/ 265046 w 795161"/>
                <a:gd name="connsiteY5" fmla="*/ 1015649 h 1053784"/>
                <a:gd name="connsiteX6" fmla="*/ 562175 w 795161"/>
                <a:gd name="connsiteY6" fmla="*/ 568516 h 1053784"/>
                <a:gd name="connsiteX7" fmla="*/ 75681 w 795161"/>
                <a:gd name="connsiteY7" fmla="*/ 83248 h 1053784"/>
                <a:gd name="connsiteX8" fmla="*/ 0 w 795161"/>
                <a:gd name="connsiteY8" fmla="*/ 90858 h 1053784"/>
                <a:gd name="connsiteX9" fmla="*/ 1023 w 795161"/>
                <a:gd name="connsiteY9" fmla="*/ 89985 h 1053784"/>
                <a:gd name="connsiteX10" fmla="*/ 285807 w 795161"/>
                <a:gd name="connsiteY10" fmla="*/ 0 h 105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5161" h="1053784">
                  <a:moveTo>
                    <a:pt x="285807" y="0"/>
                  </a:moveTo>
                  <a:cubicBezTo>
                    <a:pt x="567115" y="0"/>
                    <a:pt x="795161" y="235898"/>
                    <a:pt x="795161" y="526892"/>
                  </a:cubicBezTo>
                  <a:cubicBezTo>
                    <a:pt x="795161" y="817886"/>
                    <a:pt x="567115" y="1053784"/>
                    <a:pt x="285807" y="1053784"/>
                  </a:cubicBezTo>
                  <a:cubicBezTo>
                    <a:pt x="250644" y="1053784"/>
                    <a:pt x="216312" y="1050098"/>
                    <a:pt x="183155" y="1043080"/>
                  </a:cubicBezTo>
                  <a:lnTo>
                    <a:pt x="179867" y="1042024"/>
                  </a:lnTo>
                  <a:lnTo>
                    <a:pt x="265046" y="1015649"/>
                  </a:lnTo>
                  <a:cubicBezTo>
                    <a:pt x="439656" y="941982"/>
                    <a:pt x="562175" y="769521"/>
                    <a:pt x="562175" y="568516"/>
                  </a:cubicBezTo>
                  <a:cubicBezTo>
                    <a:pt x="562175" y="300510"/>
                    <a:pt x="344364" y="83248"/>
                    <a:pt x="75681" y="83248"/>
                  </a:cubicBezTo>
                  <a:lnTo>
                    <a:pt x="0" y="90858"/>
                  </a:lnTo>
                  <a:lnTo>
                    <a:pt x="1023" y="89985"/>
                  </a:lnTo>
                  <a:cubicBezTo>
                    <a:pt x="82316" y="33173"/>
                    <a:pt x="180317" y="0"/>
                    <a:pt x="285807" y="0"/>
                  </a:cubicBezTo>
                  <a:close/>
                </a:path>
              </a:pathLst>
            </a:custGeom>
            <a:solidFill>
              <a:srgbClr val="D4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283" name="Группа 282">
            <a:extLst>
              <a:ext uri="{FF2B5EF4-FFF2-40B4-BE49-F238E27FC236}">
                <a16:creationId xmlns:a16="http://schemas.microsoft.com/office/drawing/2014/main" id="{C6F4C57A-2F02-4A64-B6C5-169647FB0A54}"/>
              </a:ext>
            </a:extLst>
          </p:cNvPr>
          <p:cNvGrpSpPr/>
          <p:nvPr/>
        </p:nvGrpSpPr>
        <p:grpSpPr>
          <a:xfrm>
            <a:off x="13390836" y="1206500"/>
            <a:ext cx="25945027" cy="5548687"/>
            <a:chOff x="7606514" y="-8551559"/>
            <a:chExt cx="25945027" cy="5548687"/>
          </a:xfrm>
        </p:grpSpPr>
        <p:grpSp>
          <p:nvGrpSpPr>
            <p:cNvPr id="284" name="Группа 283">
              <a:extLst>
                <a:ext uri="{FF2B5EF4-FFF2-40B4-BE49-F238E27FC236}">
                  <a16:creationId xmlns:a16="http://schemas.microsoft.com/office/drawing/2014/main" id="{6BC5E85D-4656-43FD-859F-EB715F74FAE0}"/>
                </a:ext>
              </a:extLst>
            </p:cNvPr>
            <p:cNvGrpSpPr/>
            <p:nvPr/>
          </p:nvGrpSpPr>
          <p:grpSpPr>
            <a:xfrm>
              <a:off x="8269143" y="-8551559"/>
              <a:ext cx="25282398" cy="5548687"/>
              <a:chOff x="-7888447" y="7662449"/>
              <a:chExt cx="25282398" cy="5548687"/>
            </a:xfrm>
          </p:grpSpPr>
          <p:sp>
            <p:nvSpPr>
              <p:cNvPr id="286" name="Равнобедренный треугольник 285">
                <a:extLst>
                  <a:ext uri="{FF2B5EF4-FFF2-40B4-BE49-F238E27FC236}">
                    <a16:creationId xmlns:a16="http://schemas.microsoft.com/office/drawing/2014/main" id="{902FB7F1-1EA7-4637-AB87-EBCA6CEBE480}"/>
                  </a:ext>
                </a:extLst>
              </p:cNvPr>
              <p:cNvSpPr/>
              <p:nvPr/>
            </p:nvSpPr>
            <p:spPr>
              <a:xfrm>
                <a:off x="1570979" y="9501246"/>
                <a:ext cx="6769917" cy="3647114"/>
              </a:xfrm>
              <a:prstGeom prst="triangle">
                <a:avLst/>
              </a:prstGeom>
              <a:gradFill>
                <a:gsLst>
                  <a:gs pos="69000">
                    <a:schemeClr val="tx1"/>
                  </a:gs>
                  <a:gs pos="38000">
                    <a:srgbClr val="0040C0"/>
                  </a:gs>
                  <a:gs pos="18000">
                    <a:schemeClr val="accent1">
                      <a:lumMod val="20000"/>
                      <a:lumOff val="80000"/>
                    </a:schemeClr>
                  </a:gs>
                </a:gsLst>
                <a:lin ang="6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7" name="Равнобедренный треугольник 286">
                <a:extLst>
                  <a:ext uri="{FF2B5EF4-FFF2-40B4-BE49-F238E27FC236}">
                    <a16:creationId xmlns:a16="http://schemas.microsoft.com/office/drawing/2014/main" id="{02101526-3293-4D23-AE3E-0E11E7300ED3}"/>
                  </a:ext>
                </a:extLst>
              </p:cNvPr>
              <p:cNvSpPr/>
              <p:nvPr/>
            </p:nvSpPr>
            <p:spPr>
              <a:xfrm>
                <a:off x="87742" y="9344687"/>
                <a:ext cx="7328469" cy="3813833"/>
              </a:xfrm>
              <a:prstGeom prst="triangle">
                <a:avLst/>
              </a:prstGeom>
              <a:gradFill flip="none" rotWithShape="1">
                <a:gsLst>
                  <a:gs pos="15000">
                    <a:srgbClr val="EAEAEA"/>
                  </a:gs>
                  <a:gs pos="33000">
                    <a:schemeClr val="accent5">
                      <a:lumMod val="75000"/>
                    </a:schemeClr>
                  </a:gs>
                  <a:gs pos="55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88" name="Равнобедренный треугольник 287">
                <a:extLst>
                  <a:ext uri="{FF2B5EF4-FFF2-40B4-BE49-F238E27FC236}">
                    <a16:creationId xmlns:a16="http://schemas.microsoft.com/office/drawing/2014/main" id="{644D5CD3-F8F3-4F6A-B91B-2C6CDAEC7272}"/>
                  </a:ext>
                </a:extLst>
              </p:cNvPr>
              <p:cNvSpPr/>
              <p:nvPr/>
            </p:nvSpPr>
            <p:spPr>
              <a:xfrm>
                <a:off x="3644059" y="9009441"/>
                <a:ext cx="7868875" cy="4138919"/>
              </a:xfrm>
              <a:prstGeom prst="triangle">
                <a:avLst/>
              </a:prstGeom>
              <a:gradFill flip="none" rotWithShape="1">
                <a:gsLst>
                  <a:gs pos="14000">
                    <a:srgbClr val="DCDAE6"/>
                  </a:gs>
                  <a:gs pos="37000">
                    <a:srgbClr val="2C74E8"/>
                  </a:gs>
                  <a:gs pos="62000">
                    <a:srgbClr val="002060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89" name="Равнобедренный треугольник 288">
                <a:extLst>
                  <a:ext uri="{FF2B5EF4-FFF2-40B4-BE49-F238E27FC236}">
                    <a16:creationId xmlns:a16="http://schemas.microsoft.com/office/drawing/2014/main" id="{E30281C0-F769-450D-B66F-62A0341AC061}"/>
                  </a:ext>
                </a:extLst>
              </p:cNvPr>
              <p:cNvSpPr/>
              <p:nvPr/>
            </p:nvSpPr>
            <p:spPr>
              <a:xfrm>
                <a:off x="4854135" y="8541356"/>
                <a:ext cx="9056153" cy="4649710"/>
              </a:xfrm>
              <a:prstGeom prst="triangle">
                <a:avLst/>
              </a:prstGeom>
              <a:gradFill flip="none" rotWithShape="1">
                <a:gsLst>
                  <a:gs pos="17000">
                    <a:schemeClr val="bg1">
                      <a:lumMod val="95000"/>
                    </a:schemeClr>
                  </a:gs>
                  <a:gs pos="38000">
                    <a:srgbClr val="76ABDC"/>
                  </a:gs>
                  <a:gs pos="57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0" name="Равнобедренный треугольник 289">
                <a:extLst>
                  <a:ext uri="{FF2B5EF4-FFF2-40B4-BE49-F238E27FC236}">
                    <a16:creationId xmlns:a16="http://schemas.microsoft.com/office/drawing/2014/main" id="{26647635-9002-4713-B772-168D06FE1B09}"/>
                  </a:ext>
                </a:extLst>
              </p:cNvPr>
              <p:cNvSpPr/>
              <p:nvPr/>
            </p:nvSpPr>
            <p:spPr>
              <a:xfrm>
                <a:off x="-1932858" y="8554989"/>
                <a:ext cx="8612467" cy="4637010"/>
              </a:xfrm>
              <a:prstGeom prst="triangle">
                <a:avLst/>
              </a:prstGeom>
              <a:gradFill flip="none" rotWithShape="1">
                <a:gsLst>
                  <a:gs pos="46000">
                    <a:srgbClr val="009ED6"/>
                  </a:gs>
                  <a:gs pos="20000">
                    <a:schemeClr val="bg1">
                      <a:lumMod val="95000"/>
                    </a:schemeClr>
                  </a:gs>
                  <a:gs pos="69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1" name="Равнобедренный треугольник 290">
                <a:extLst>
                  <a:ext uri="{FF2B5EF4-FFF2-40B4-BE49-F238E27FC236}">
                    <a16:creationId xmlns:a16="http://schemas.microsoft.com/office/drawing/2014/main" id="{61C6DEFD-4938-459A-9E08-17064053EAF6}"/>
                  </a:ext>
                </a:extLst>
              </p:cNvPr>
              <p:cNvSpPr/>
              <p:nvPr/>
            </p:nvSpPr>
            <p:spPr>
              <a:xfrm>
                <a:off x="-4809873" y="7662449"/>
                <a:ext cx="10652519" cy="5485911"/>
              </a:xfrm>
              <a:prstGeom prst="triangle">
                <a:avLst/>
              </a:prstGeom>
              <a:gradFill>
                <a:gsLst>
                  <a:gs pos="19000">
                    <a:srgbClr val="CDDEE9"/>
                  </a:gs>
                  <a:gs pos="42000">
                    <a:srgbClr val="3560AD"/>
                  </a:gs>
                  <a:gs pos="60000">
                    <a:srgbClr val="00206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2" name="Равнобедренный треугольник 291">
                <a:extLst>
                  <a:ext uri="{FF2B5EF4-FFF2-40B4-BE49-F238E27FC236}">
                    <a16:creationId xmlns:a16="http://schemas.microsoft.com/office/drawing/2014/main" id="{77C48092-A9CE-47A1-A663-A6BB093A86D6}"/>
                  </a:ext>
                </a:extLst>
              </p:cNvPr>
              <p:cNvSpPr/>
              <p:nvPr/>
            </p:nvSpPr>
            <p:spPr>
              <a:xfrm>
                <a:off x="6409661" y="8852381"/>
                <a:ext cx="8239425" cy="4358755"/>
              </a:xfrm>
              <a:prstGeom prst="triangle">
                <a:avLst/>
              </a:prstGeom>
              <a:gradFill flip="none" rotWithShape="1">
                <a:gsLst>
                  <a:gs pos="39000">
                    <a:srgbClr val="0089C0"/>
                  </a:gs>
                  <a:gs pos="15000">
                    <a:srgbClr val="EEEDF3"/>
                  </a:gs>
                  <a:gs pos="57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3" name="Равнобедренный треугольник 292">
                <a:extLst>
                  <a:ext uri="{FF2B5EF4-FFF2-40B4-BE49-F238E27FC236}">
                    <a16:creationId xmlns:a16="http://schemas.microsoft.com/office/drawing/2014/main" id="{96F7A47D-E6E0-4896-BEC4-F1C8BAF04AE5}"/>
                  </a:ext>
                </a:extLst>
              </p:cNvPr>
              <p:cNvSpPr/>
              <p:nvPr/>
            </p:nvSpPr>
            <p:spPr>
              <a:xfrm>
                <a:off x="7087806" y="8096771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19000">
                    <a:schemeClr val="bg1">
                      <a:lumMod val="85000"/>
                    </a:schemeClr>
                  </a:gs>
                  <a:gs pos="47000">
                    <a:srgbClr val="2A6CA8"/>
                  </a:gs>
                  <a:gs pos="61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4" name="Равнобедренный треугольник 293">
                <a:extLst>
                  <a:ext uri="{FF2B5EF4-FFF2-40B4-BE49-F238E27FC236}">
                    <a16:creationId xmlns:a16="http://schemas.microsoft.com/office/drawing/2014/main" id="{ED25DDE8-A3BA-4EED-82DE-C15C488795AC}"/>
                  </a:ext>
                </a:extLst>
              </p:cNvPr>
              <p:cNvSpPr/>
              <p:nvPr/>
            </p:nvSpPr>
            <p:spPr>
              <a:xfrm>
                <a:off x="7818912" y="8146690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26000">
                    <a:schemeClr val="bg1">
                      <a:lumMod val="85000"/>
                    </a:schemeClr>
                  </a:gs>
                  <a:gs pos="45000">
                    <a:srgbClr val="00589A"/>
                  </a:gs>
                  <a:gs pos="68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5" name="Равнобедренный треугольник 294">
                <a:extLst>
                  <a:ext uri="{FF2B5EF4-FFF2-40B4-BE49-F238E27FC236}">
                    <a16:creationId xmlns:a16="http://schemas.microsoft.com/office/drawing/2014/main" id="{61466EF5-F312-492D-A538-72706EA1E9E3}"/>
                  </a:ext>
                </a:extLst>
              </p:cNvPr>
              <p:cNvSpPr/>
              <p:nvPr/>
            </p:nvSpPr>
            <p:spPr>
              <a:xfrm>
                <a:off x="-3372687" y="8822071"/>
                <a:ext cx="8811413" cy="4373995"/>
              </a:xfrm>
              <a:prstGeom prst="triangle">
                <a:avLst/>
              </a:prstGeom>
              <a:gradFill flip="none" rotWithShape="1">
                <a:gsLst>
                  <a:gs pos="54000">
                    <a:srgbClr val="0070C0"/>
                  </a:gs>
                  <a:gs pos="28000">
                    <a:srgbClr val="C8DDF0"/>
                  </a:gs>
                  <a:gs pos="78000">
                    <a:srgbClr val="00206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6" name="Равнобедренный треугольник 295">
                <a:extLst>
                  <a:ext uri="{FF2B5EF4-FFF2-40B4-BE49-F238E27FC236}">
                    <a16:creationId xmlns:a16="http://schemas.microsoft.com/office/drawing/2014/main" id="{34239140-BC88-4786-B2C3-A698A26E4437}"/>
                  </a:ext>
                </a:extLst>
              </p:cNvPr>
              <p:cNvSpPr/>
              <p:nvPr/>
            </p:nvSpPr>
            <p:spPr>
              <a:xfrm>
                <a:off x="-4211398" y="8531567"/>
                <a:ext cx="8811413" cy="4659499"/>
              </a:xfrm>
              <a:prstGeom prst="triangle">
                <a:avLst/>
              </a:prstGeom>
              <a:gradFill flip="none" rotWithShape="1">
                <a:gsLst>
                  <a:gs pos="46000">
                    <a:schemeClr val="accent5">
                      <a:lumMod val="75000"/>
                    </a:schemeClr>
                  </a:gs>
                  <a:gs pos="20000">
                    <a:srgbClr val="CDDEE9"/>
                  </a:gs>
                  <a:gs pos="69000">
                    <a:srgbClr val="002060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7" name="Равнобедренный треугольник 296">
                <a:extLst>
                  <a:ext uri="{FF2B5EF4-FFF2-40B4-BE49-F238E27FC236}">
                    <a16:creationId xmlns:a16="http://schemas.microsoft.com/office/drawing/2014/main" id="{5E4FAAF2-E206-4F4C-8970-9658A03D1542}"/>
                  </a:ext>
                </a:extLst>
              </p:cNvPr>
              <p:cNvSpPr/>
              <p:nvPr/>
            </p:nvSpPr>
            <p:spPr>
              <a:xfrm>
                <a:off x="-6478561" y="8085184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39000">
                    <a:srgbClr val="6F8DB6"/>
                  </a:gs>
                  <a:gs pos="16000">
                    <a:schemeClr val="bg1">
                      <a:lumMod val="85000"/>
                    </a:schemeClr>
                  </a:gs>
                  <a:gs pos="77000">
                    <a:srgbClr val="002060"/>
                  </a:gs>
                  <a:gs pos="57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8" name="Равнобедренный треугольник 297">
                <a:extLst>
                  <a:ext uri="{FF2B5EF4-FFF2-40B4-BE49-F238E27FC236}">
                    <a16:creationId xmlns:a16="http://schemas.microsoft.com/office/drawing/2014/main" id="{C0AE9C06-6CB8-4E4E-8EB2-D09A5515D177}"/>
                  </a:ext>
                </a:extLst>
              </p:cNvPr>
              <p:cNvSpPr/>
              <p:nvPr/>
            </p:nvSpPr>
            <p:spPr>
              <a:xfrm>
                <a:off x="-7120605" y="8101851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31000">
                    <a:srgbClr val="9CBCD2"/>
                  </a:gs>
                  <a:gs pos="48000">
                    <a:srgbClr val="2A6CA8"/>
                  </a:gs>
                  <a:gs pos="60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9" name="Равнобедренный треугольник 298">
                <a:extLst>
                  <a:ext uri="{FF2B5EF4-FFF2-40B4-BE49-F238E27FC236}">
                    <a16:creationId xmlns:a16="http://schemas.microsoft.com/office/drawing/2014/main" id="{94B5C422-0FC6-461E-A8BF-6F8EA718995D}"/>
                  </a:ext>
                </a:extLst>
              </p:cNvPr>
              <p:cNvSpPr/>
              <p:nvPr/>
            </p:nvSpPr>
            <p:spPr>
              <a:xfrm>
                <a:off x="-7888447" y="8050580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30000">
                    <a:srgbClr val="B7CFDF"/>
                  </a:gs>
                  <a:gs pos="44695">
                    <a:srgbClr val="00589A"/>
                  </a:gs>
                  <a:gs pos="65000">
                    <a:srgbClr val="002060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85" name="Равнобедренный треугольник 284">
              <a:extLst>
                <a:ext uri="{FF2B5EF4-FFF2-40B4-BE49-F238E27FC236}">
                  <a16:creationId xmlns:a16="http://schemas.microsoft.com/office/drawing/2014/main" id="{4D936750-E4B5-4D36-AD7F-F4B0F3FB236A}"/>
                </a:ext>
              </a:extLst>
            </p:cNvPr>
            <p:cNvSpPr/>
            <p:nvPr/>
          </p:nvSpPr>
          <p:spPr>
            <a:xfrm>
              <a:off x="7606514" y="-7706643"/>
              <a:ext cx="8612467" cy="4637010"/>
            </a:xfrm>
            <a:prstGeom prst="triangle">
              <a:avLst/>
            </a:prstGeom>
            <a:gradFill flip="none" rotWithShape="1">
              <a:gsLst>
                <a:gs pos="40000">
                  <a:srgbClr val="506F9E"/>
                </a:gs>
                <a:gs pos="28000">
                  <a:srgbClr val="7CF0E5"/>
                </a:gs>
                <a:gs pos="52000">
                  <a:srgbClr val="003778"/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47BA4CA9-129B-40AF-8B01-7AC407934B8F}"/>
              </a:ext>
            </a:extLst>
          </p:cNvPr>
          <p:cNvGrpSpPr/>
          <p:nvPr/>
        </p:nvGrpSpPr>
        <p:grpSpPr>
          <a:xfrm>
            <a:off x="-27833080" y="1282329"/>
            <a:ext cx="25945027" cy="5548687"/>
            <a:chOff x="-27833080" y="1282329"/>
            <a:chExt cx="25945027" cy="5548687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5D488106-56D4-4BD0-B788-8111CDA7BE83}"/>
                </a:ext>
              </a:extLst>
            </p:cNvPr>
            <p:cNvGrpSpPr/>
            <p:nvPr/>
          </p:nvGrpSpPr>
          <p:grpSpPr>
            <a:xfrm>
              <a:off x="-27833080" y="1282329"/>
              <a:ext cx="25945027" cy="5548687"/>
              <a:chOff x="-27833080" y="1282329"/>
              <a:chExt cx="25945027" cy="5548687"/>
            </a:xfrm>
          </p:grpSpPr>
          <p:grpSp>
            <p:nvGrpSpPr>
              <p:cNvPr id="318" name="Группа 317">
                <a:extLst>
                  <a:ext uri="{FF2B5EF4-FFF2-40B4-BE49-F238E27FC236}">
                    <a16:creationId xmlns:a16="http://schemas.microsoft.com/office/drawing/2014/main" id="{FF9080FD-9423-43E2-8BE5-8480D0539763}"/>
                  </a:ext>
                </a:extLst>
              </p:cNvPr>
              <p:cNvGrpSpPr/>
              <p:nvPr/>
            </p:nvGrpSpPr>
            <p:grpSpPr>
              <a:xfrm>
                <a:off x="-27833080" y="1282329"/>
                <a:ext cx="25945027" cy="5548687"/>
                <a:chOff x="7606514" y="-8551559"/>
                <a:chExt cx="25945027" cy="5548687"/>
              </a:xfrm>
            </p:grpSpPr>
            <p:grpSp>
              <p:nvGrpSpPr>
                <p:cNvPr id="319" name="Группа 318">
                  <a:extLst>
                    <a:ext uri="{FF2B5EF4-FFF2-40B4-BE49-F238E27FC236}">
                      <a16:creationId xmlns:a16="http://schemas.microsoft.com/office/drawing/2014/main" id="{C743B0B1-2237-482F-81AB-0B039963C878}"/>
                    </a:ext>
                  </a:extLst>
                </p:cNvPr>
                <p:cNvGrpSpPr/>
                <p:nvPr/>
              </p:nvGrpSpPr>
              <p:grpSpPr>
                <a:xfrm>
                  <a:off x="8269143" y="-8551559"/>
                  <a:ext cx="25282398" cy="5548687"/>
                  <a:chOff x="-7888447" y="7662449"/>
                  <a:chExt cx="25282398" cy="5548687"/>
                </a:xfrm>
              </p:grpSpPr>
              <p:sp>
                <p:nvSpPr>
                  <p:cNvPr id="321" name="Равнобедренный треугольник 320">
                    <a:extLst>
                      <a:ext uri="{FF2B5EF4-FFF2-40B4-BE49-F238E27FC236}">
                        <a16:creationId xmlns:a16="http://schemas.microsoft.com/office/drawing/2014/main" id="{B29CFC67-52C6-41A3-94FA-1A6EAD1719E9}"/>
                      </a:ext>
                    </a:extLst>
                  </p:cNvPr>
                  <p:cNvSpPr/>
                  <p:nvPr/>
                </p:nvSpPr>
                <p:spPr>
                  <a:xfrm>
                    <a:off x="1570979" y="9501246"/>
                    <a:ext cx="6769917" cy="3647114"/>
                  </a:xfrm>
                  <a:prstGeom prst="triangle">
                    <a:avLst/>
                  </a:prstGeom>
                  <a:gradFill>
                    <a:gsLst>
                      <a:gs pos="69000">
                        <a:schemeClr val="tx1"/>
                      </a:gs>
                      <a:gs pos="38000">
                        <a:srgbClr val="0040C0"/>
                      </a:gs>
                      <a:gs pos="18000">
                        <a:schemeClr val="accent1">
                          <a:lumMod val="20000"/>
                          <a:lumOff val="80000"/>
                        </a:schemeClr>
                      </a:gs>
                    </a:gsLst>
                    <a:lin ang="60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22" name="Равнобедренный треугольник 321">
                    <a:extLst>
                      <a:ext uri="{FF2B5EF4-FFF2-40B4-BE49-F238E27FC236}">
                        <a16:creationId xmlns:a16="http://schemas.microsoft.com/office/drawing/2014/main" id="{1BEF4D08-CA0E-49AD-8943-D13074B7E5FE}"/>
                      </a:ext>
                    </a:extLst>
                  </p:cNvPr>
                  <p:cNvSpPr/>
                  <p:nvPr/>
                </p:nvSpPr>
                <p:spPr>
                  <a:xfrm>
                    <a:off x="87742" y="9344687"/>
                    <a:ext cx="7328469" cy="3813833"/>
                  </a:xfrm>
                  <a:prstGeom prst="triangle">
                    <a:avLst/>
                  </a:prstGeom>
                  <a:gradFill flip="none" rotWithShape="1">
                    <a:gsLst>
                      <a:gs pos="15000">
                        <a:srgbClr val="EAEAEA"/>
                      </a:gs>
                      <a:gs pos="33000">
                        <a:schemeClr val="accent5">
                          <a:lumMod val="75000"/>
                        </a:schemeClr>
                      </a:gs>
                      <a:gs pos="55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3" name="Равнобедренный треугольник 322">
                    <a:extLst>
                      <a:ext uri="{FF2B5EF4-FFF2-40B4-BE49-F238E27FC236}">
                        <a16:creationId xmlns:a16="http://schemas.microsoft.com/office/drawing/2014/main" id="{4E64888D-CC51-43BC-871B-87FBD9404B57}"/>
                      </a:ext>
                    </a:extLst>
                  </p:cNvPr>
                  <p:cNvSpPr/>
                  <p:nvPr/>
                </p:nvSpPr>
                <p:spPr>
                  <a:xfrm>
                    <a:off x="3644059" y="9009441"/>
                    <a:ext cx="7868875" cy="4138919"/>
                  </a:xfrm>
                  <a:prstGeom prst="triangle">
                    <a:avLst/>
                  </a:prstGeom>
                  <a:gradFill flip="none" rotWithShape="1">
                    <a:gsLst>
                      <a:gs pos="14000">
                        <a:srgbClr val="DCDAE6"/>
                      </a:gs>
                      <a:gs pos="37000">
                        <a:srgbClr val="2C74E8"/>
                      </a:gs>
                      <a:gs pos="62000">
                        <a:srgbClr val="002060"/>
                      </a:gs>
                    </a:gsLst>
                    <a:lin ang="54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4" name="Равнобедренный треугольник 323">
                    <a:extLst>
                      <a:ext uri="{FF2B5EF4-FFF2-40B4-BE49-F238E27FC236}">
                        <a16:creationId xmlns:a16="http://schemas.microsoft.com/office/drawing/2014/main" id="{4DC78D77-7131-4A66-9106-152D44807A83}"/>
                      </a:ext>
                    </a:extLst>
                  </p:cNvPr>
                  <p:cNvSpPr/>
                  <p:nvPr/>
                </p:nvSpPr>
                <p:spPr>
                  <a:xfrm>
                    <a:off x="4854135" y="8541356"/>
                    <a:ext cx="9056153" cy="4649710"/>
                  </a:xfrm>
                  <a:prstGeom prst="triangle">
                    <a:avLst/>
                  </a:prstGeom>
                  <a:gradFill flip="none" rotWithShape="1">
                    <a:gsLst>
                      <a:gs pos="17000">
                        <a:schemeClr val="bg1">
                          <a:lumMod val="95000"/>
                        </a:schemeClr>
                      </a:gs>
                      <a:gs pos="38000">
                        <a:srgbClr val="76ABDC"/>
                      </a:gs>
                      <a:gs pos="57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5" name="Равнобедренный треугольник 324">
                    <a:extLst>
                      <a:ext uri="{FF2B5EF4-FFF2-40B4-BE49-F238E27FC236}">
                        <a16:creationId xmlns:a16="http://schemas.microsoft.com/office/drawing/2014/main" id="{CE07C727-5307-4A7D-A356-D77CFA9CE196}"/>
                      </a:ext>
                    </a:extLst>
                  </p:cNvPr>
                  <p:cNvSpPr/>
                  <p:nvPr/>
                </p:nvSpPr>
                <p:spPr>
                  <a:xfrm>
                    <a:off x="-1932858" y="8554989"/>
                    <a:ext cx="8612467" cy="4637010"/>
                  </a:xfrm>
                  <a:prstGeom prst="triangle">
                    <a:avLst/>
                  </a:prstGeom>
                  <a:gradFill flip="none" rotWithShape="1">
                    <a:gsLst>
                      <a:gs pos="46000">
                        <a:srgbClr val="009ED6"/>
                      </a:gs>
                      <a:gs pos="20000">
                        <a:schemeClr val="bg1">
                          <a:lumMod val="95000"/>
                        </a:schemeClr>
                      </a:gs>
                      <a:gs pos="69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6" name="Равнобедренный треугольник 325">
                    <a:extLst>
                      <a:ext uri="{FF2B5EF4-FFF2-40B4-BE49-F238E27FC236}">
                        <a16:creationId xmlns:a16="http://schemas.microsoft.com/office/drawing/2014/main" id="{7CCB62F2-E9B1-434D-9E7C-FA81FF87671A}"/>
                      </a:ext>
                    </a:extLst>
                  </p:cNvPr>
                  <p:cNvSpPr/>
                  <p:nvPr/>
                </p:nvSpPr>
                <p:spPr>
                  <a:xfrm>
                    <a:off x="-4809873" y="7662449"/>
                    <a:ext cx="10652519" cy="5485911"/>
                  </a:xfrm>
                  <a:prstGeom prst="triangle">
                    <a:avLst/>
                  </a:prstGeom>
                  <a:gradFill>
                    <a:gsLst>
                      <a:gs pos="19000">
                        <a:srgbClr val="CDDEE9"/>
                      </a:gs>
                      <a:gs pos="42000">
                        <a:srgbClr val="3560AD"/>
                      </a:gs>
                      <a:gs pos="60000">
                        <a:srgbClr val="002060"/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7" name="Равнобедренный треугольник 326">
                    <a:extLst>
                      <a:ext uri="{FF2B5EF4-FFF2-40B4-BE49-F238E27FC236}">
                        <a16:creationId xmlns:a16="http://schemas.microsoft.com/office/drawing/2014/main" id="{621D0755-2FB6-4E5A-BAAE-C8AE58383283}"/>
                      </a:ext>
                    </a:extLst>
                  </p:cNvPr>
                  <p:cNvSpPr/>
                  <p:nvPr/>
                </p:nvSpPr>
                <p:spPr>
                  <a:xfrm>
                    <a:off x="6409661" y="8852381"/>
                    <a:ext cx="8239425" cy="4358755"/>
                  </a:xfrm>
                  <a:prstGeom prst="triangle">
                    <a:avLst/>
                  </a:prstGeom>
                  <a:gradFill flip="none" rotWithShape="1">
                    <a:gsLst>
                      <a:gs pos="39000">
                        <a:srgbClr val="0089C0"/>
                      </a:gs>
                      <a:gs pos="15000">
                        <a:srgbClr val="EEEDF3"/>
                      </a:gs>
                      <a:gs pos="57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8" name="Равнобедренный треугольник 327">
                    <a:extLst>
                      <a:ext uri="{FF2B5EF4-FFF2-40B4-BE49-F238E27FC236}">
                        <a16:creationId xmlns:a16="http://schemas.microsoft.com/office/drawing/2014/main" id="{4BBDD9D2-7F63-4DBC-A8C6-ADD1FEBA15DF}"/>
                      </a:ext>
                    </a:extLst>
                  </p:cNvPr>
                  <p:cNvSpPr/>
                  <p:nvPr/>
                </p:nvSpPr>
                <p:spPr>
                  <a:xfrm>
                    <a:off x="7087806" y="8096771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19000">
                        <a:schemeClr val="bg1">
                          <a:lumMod val="85000"/>
                        </a:schemeClr>
                      </a:gs>
                      <a:gs pos="47000">
                        <a:srgbClr val="2A6CA8"/>
                      </a:gs>
                      <a:gs pos="61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9" name="Равнобедренный треугольник 328">
                    <a:extLst>
                      <a:ext uri="{FF2B5EF4-FFF2-40B4-BE49-F238E27FC236}">
                        <a16:creationId xmlns:a16="http://schemas.microsoft.com/office/drawing/2014/main" id="{14D6AF9D-95CF-4F17-98D2-42E40904B8F3}"/>
                      </a:ext>
                    </a:extLst>
                  </p:cNvPr>
                  <p:cNvSpPr/>
                  <p:nvPr/>
                </p:nvSpPr>
                <p:spPr>
                  <a:xfrm>
                    <a:off x="7818912" y="8146690"/>
                    <a:ext cx="9575039" cy="5064446"/>
                  </a:xfrm>
                  <a:prstGeom prst="triangle">
                    <a:avLst/>
                  </a:prstGeom>
                  <a:gradFill flip="none" rotWithShape="1">
                    <a:gsLst>
                      <a:gs pos="26000">
                        <a:schemeClr val="bg1">
                          <a:lumMod val="85000"/>
                        </a:schemeClr>
                      </a:gs>
                      <a:gs pos="45000">
                        <a:srgbClr val="00589A"/>
                      </a:gs>
                      <a:gs pos="68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0" name="Равнобедренный треугольник 329">
                    <a:extLst>
                      <a:ext uri="{FF2B5EF4-FFF2-40B4-BE49-F238E27FC236}">
                        <a16:creationId xmlns:a16="http://schemas.microsoft.com/office/drawing/2014/main" id="{7BCB350C-B0D6-4F3C-A756-BCDBD4B506BA}"/>
                      </a:ext>
                    </a:extLst>
                  </p:cNvPr>
                  <p:cNvSpPr/>
                  <p:nvPr/>
                </p:nvSpPr>
                <p:spPr>
                  <a:xfrm>
                    <a:off x="-3372687" y="8822071"/>
                    <a:ext cx="8811413" cy="4373995"/>
                  </a:xfrm>
                  <a:prstGeom prst="triangle">
                    <a:avLst/>
                  </a:prstGeom>
                  <a:gradFill flip="none" rotWithShape="1">
                    <a:gsLst>
                      <a:gs pos="54000">
                        <a:srgbClr val="0070C0"/>
                      </a:gs>
                      <a:gs pos="28000">
                        <a:srgbClr val="C8DDF0"/>
                      </a:gs>
                      <a:gs pos="78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1" name="Равнобедренный треугольник 330">
                    <a:extLst>
                      <a:ext uri="{FF2B5EF4-FFF2-40B4-BE49-F238E27FC236}">
                        <a16:creationId xmlns:a16="http://schemas.microsoft.com/office/drawing/2014/main" id="{3C659576-FB37-4A1E-BE97-336B5047AE93}"/>
                      </a:ext>
                    </a:extLst>
                  </p:cNvPr>
                  <p:cNvSpPr/>
                  <p:nvPr/>
                </p:nvSpPr>
                <p:spPr>
                  <a:xfrm>
                    <a:off x="-4211398" y="8531567"/>
                    <a:ext cx="8811413" cy="4659499"/>
                  </a:xfrm>
                  <a:prstGeom prst="triangle">
                    <a:avLst/>
                  </a:prstGeom>
                  <a:gradFill flip="none" rotWithShape="1">
                    <a:gsLst>
                      <a:gs pos="46000">
                        <a:schemeClr val="accent5">
                          <a:lumMod val="75000"/>
                        </a:schemeClr>
                      </a:gs>
                      <a:gs pos="20000">
                        <a:srgbClr val="CDDEE9"/>
                      </a:gs>
                      <a:gs pos="69000">
                        <a:srgbClr val="002060"/>
                      </a:gs>
                    </a:gsLst>
                    <a:lin ang="54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2" name="Равнобедренный треугольник 331">
                    <a:extLst>
                      <a:ext uri="{FF2B5EF4-FFF2-40B4-BE49-F238E27FC236}">
                        <a16:creationId xmlns:a16="http://schemas.microsoft.com/office/drawing/2014/main" id="{6195F1D8-11BD-46D3-9EBE-9B1F54D36784}"/>
                      </a:ext>
                    </a:extLst>
                  </p:cNvPr>
                  <p:cNvSpPr/>
                  <p:nvPr/>
                </p:nvSpPr>
                <p:spPr>
                  <a:xfrm>
                    <a:off x="-6478561" y="8085184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39000">
                        <a:srgbClr val="6F8DB6"/>
                      </a:gs>
                      <a:gs pos="16000">
                        <a:schemeClr val="bg1">
                          <a:lumMod val="85000"/>
                        </a:schemeClr>
                      </a:gs>
                      <a:gs pos="77000">
                        <a:srgbClr val="002060"/>
                      </a:gs>
                      <a:gs pos="57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3" name="Равнобедренный треугольник 332">
                    <a:extLst>
                      <a:ext uri="{FF2B5EF4-FFF2-40B4-BE49-F238E27FC236}">
                        <a16:creationId xmlns:a16="http://schemas.microsoft.com/office/drawing/2014/main" id="{E6DC2DF8-3E50-4D8C-9AFF-39EB24A1D3B7}"/>
                      </a:ext>
                    </a:extLst>
                  </p:cNvPr>
                  <p:cNvSpPr/>
                  <p:nvPr/>
                </p:nvSpPr>
                <p:spPr>
                  <a:xfrm>
                    <a:off x="-7120605" y="8101851"/>
                    <a:ext cx="9575039" cy="5064446"/>
                  </a:xfrm>
                  <a:prstGeom prst="triangle">
                    <a:avLst/>
                  </a:prstGeom>
                  <a:gradFill flip="none" rotWithShape="1">
                    <a:gsLst>
                      <a:gs pos="31000">
                        <a:srgbClr val="9CBCD2"/>
                      </a:gs>
                      <a:gs pos="48000">
                        <a:srgbClr val="2A6CA8"/>
                      </a:gs>
                      <a:gs pos="60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4" name="Равнобедренный треугольник 333">
                    <a:extLst>
                      <a:ext uri="{FF2B5EF4-FFF2-40B4-BE49-F238E27FC236}">
                        <a16:creationId xmlns:a16="http://schemas.microsoft.com/office/drawing/2014/main" id="{E14BCB4D-3F63-4F98-AF9D-4F4C84F9EF66}"/>
                      </a:ext>
                    </a:extLst>
                  </p:cNvPr>
                  <p:cNvSpPr/>
                  <p:nvPr/>
                </p:nvSpPr>
                <p:spPr>
                  <a:xfrm>
                    <a:off x="-7888447" y="8050580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30000">
                        <a:srgbClr val="B7CFDF"/>
                      </a:gs>
                      <a:gs pos="44695">
                        <a:srgbClr val="00589A"/>
                      </a:gs>
                      <a:gs pos="65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sp>
              <p:nvSpPr>
                <p:cNvPr id="320" name="Равнобедренный треугольник 319">
                  <a:extLst>
                    <a:ext uri="{FF2B5EF4-FFF2-40B4-BE49-F238E27FC236}">
                      <a16:creationId xmlns:a16="http://schemas.microsoft.com/office/drawing/2014/main" id="{112F3F13-B453-497F-92ED-FBED7641BB19}"/>
                    </a:ext>
                  </a:extLst>
                </p:cNvPr>
                <p:cNvSpPr/>
                <p:nvPr/>
              </p:nvSpPr>
              <p:spPr>
                <a:xfrm>
                  <a:off x="7606514" y="-7706643"/>
                  <a:ext cx="8612467" cy="4637010"/>
                </a:xfrm>
                <a:prstGeom prst="triangle">
                  <a:avLst/>
                </a:prstGeom>
                <a:gradFill flip="none" rotWithShape="1">
                  <a:gsLst>
                    <a:gs pos="40000">
                      <a:srgbClr val="506F9E"/>
                    </a:gs>
                    <a:gs pos="28000">
                      <a:srgbClr val="7CF0E5"/>
                    </a:gs>
                    <a:gs pos="52000">
                      <a:srgbClr val="003778"/>
                    </a:gs>
                  </a:gsLst>
                  <a:lin ang="3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4" name="Прямая соединительная линия 3">
                <a:extLst>
                  <a:ext uri="{FF2B5EF4-FFF2-40B4-BE49-F238E27FC236}">
                    <a16:creationId xmlns:a16="http://schemas.microsoft.com/office/drawing/2014/main" id="{D41AACE5-B3DC-4616-AA67-B42C8FDB3B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2592312" y="6688426"/>
                <a:ext cx="273019" cy="141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A1839E91-5005-45D0-ACB2-8CA19AAE0AAA}"/>
                </a:ext>
              </a:extLst>
            </p:cNvPr>
            <p:cNvCxnSpPr>
              <a:cxnSpLocks/>
            </p:cNvCxnSpPr>
            <p:nvPr/>
          </p:nvCxnSpPr>
          <p:spPr>
            <a:xfrm>
              <a:off x="-21171763" y="6423868"/>
              <a:ext cx="280123" cy="144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Группа 334">
            <a:extLst>
              <a:ext uri="{FF2B5EF4-FFF2-40B4-BE49-F238E27FC236}">
                <a16:creationId xmlns:a16="http://schemas.microsoft.com/office/drawing/2014/main" id="{D3B732B4-0249-4115-AECC-0935F504B56C}"/>
              </a:ext>
            </a:extLst>
          </p:cNvPr>
          <p:cNvGrpSpPr/>
          <p:nvPr/>
        </p:nvGrpSpPr>
        <p:grpSpPr>
          <a:xfrm>
            <a:off x="-7535788" y="1390443"/>
            <a:ext cx="27939504" cy="5520515"/>
            <a:chOff x="-32412357" y="1465469"/>
            <a:chExt cx="27939504" cy="5520515"/>
          </a:xfrm>
        </p:grpSpPr>
        <p:grpSp>
          <p:nvGrpSpPr>
            <p:cNvPr id="336" name="Группа 335">
              <a:extLst>
                <a:ext uri="{FF2B5EF4-FFF2-40B4-BE49-F238E27FC236}">
                  <a16:creationId xmlns:a16="http://schemas.microsoft.com/office/drawing/2014/main" id="{F16F1955-B370-49A8-8DE3-53A82ED449BF}"/>
                </a:ext>
              </a:extLst>
            </p:cNvPr>
            <p:cNvGrpSpPr/>
            <p:nvPr/>
          </p:nvGrpSpPr>
          <p:grpSpPr>
            <a:xfrm>
              <a:off x="-32412357" y="1465469"/>
              <a:ext cx="27939504" cy="5520515"/>
              <a:chOff x="-31129992" y="-8286948"/>
              <a:chExt cx="27939504" cy="5520515"/>
            </a:xfrm>
          </p:grpSpPr>
          <p:sp>
            <p:nvSpPr>
              <p:cNvPr id="338" name="Равнобедренный треугольник 337">
                <a:extLst>
                  <a:ext uri="{FF2B5EF4-FFF2-40B4-BE49-F238E27FC236}">
                    <a16:creationId xmlns:a16="http://schemas.microsoft.com/office/drawing/2014/main" id="{CF4A4F3A-6CCE-46E7-97EE-DAE2AE3657BF}"/>
                  </a:ext>
                </a:extLst>
              </p:cNvPr>
              <p:cNvSpPr/>
              <p:nvPr/>
            </p:nvSpPr>
            <p:spPr>
              <a:xfrm>
                <a:off x="-16921581" y="-7898817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49000">
                    <a:srgbClr val="00938B"/>
                  </a:gs>
                  <a:gs pos="13617">
                    <a:srgbClr val="00EADF"/>
                  </a:gs>
                  <a:gs pos="77000">
                    <a:srgbClr val="077B7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9" name="Равнобедренный треугольник 338">
                <a:extLst>
                  <a:ext uri="{FF2B5EF4-FFF2-40B4-BE49-F238E27FC236}">
                    <a16:creationId xmlns:a16="http://schemas.microsoft.com/office/drawing/2014/main" id="{9DA4F339-0CA8-46BF-A2E6-287304325710}"/>
                  </a:ext>
                </a:extLst>
              </p:cNvPr>
              <p:cNvSpPr/>
              <p:nvPr/>
            </p:nvSpPr>
            <p:spPr>
              <a:xfrm>
                <a:off x="-13843007" y="-8286948"/>
                <a:ext cx="10652519" cy="5485911"/>
              </a:xfrm>
              <a:prstGeom prst="triangle">
                <a:avLst/>
              </a:prstGeom>
              <a:gradFill>
                <a:gsLst>
                  <a:gs pos="67000">
                    <a:srgbClr val="00488A"/>
                  </a:gs>
                  <a:gs pos="36000">
                    <a:srgbClr val="11B1A3"/>
                  </a:gs>
                  <a:gs pos="15000">
                    <a:srgbClr val="37E5D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0" name="Равнобедренный треугольник 339">
                <a:extLst>
                  <a:ext uri="{FF2B5EF4-FFF2-40B4-BE49-F238E27FC236}">
                    <a16:creationId xmlns:a16="http://schemas.microsoft.com/office/drawing/2014/main" id="{488B493C-31F0-4855-913E-8F277794DF7C}"/>
                  </a:ext>
                </a:extLst>
              </p:cNvPr>
              <p:cNvSpPr/>
              <p:nvPr/>
            </p:nvSpPr>
            <p:spPr>
              <a:xfrm>
                <a:off x="-12328240" y="-7160163"/>
                <a:ext cx="8811413" cy="4373995"/>
              </a:xfrm>
              <a:prstGeom prst="triangle">
                <a:avLst/>
              </a:prstGeom>
              <a:gradFill flip="none" rotWithShape="1">
                <a:gsLst>
                  <a:gs pos="40000">
                    <a:srgbClr val="16B7A7"/>
                  </a:gs>
                  <a:gs pos="20000">
                    <a:srgbClr val="34FEEB"/>
                  </a:gs>
                  <a:gs pos="68000">
                    <a:srgbClr val="407BB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1" name="Равнобедренный треугольник 340">
                <a:extLst>
                  <a:ext uri="{FF2B5EF4-FFF2-40B4-BE49-F238E27FC236}">
                    <a16:creationId xmlns:a16="http://schemas.microsoft.com/office/drawing/2014/main" id="{20A02CF4-0AC9-440B-8040-21AA1280AE8C}"/>
                  </a:ext>
                </a:extLst>
              </p:cNvPr>
              <p:cNvSpPr/>
              <p:nvPr/>
            </p:nvSpPr>
            <p:spPr>
              <a:xfrm>
                <a:off x="-13299788" y="-7471006"/>
                <a:ext cx="8811413" cy="4659499"/>
              </a:xfrm>
              <a:prstGeom prst="triangle">
                <a:avLst/>
              </a:prstGeom>
              <a:gradFill flip="none" rotWithShape="1">
                <a:gsLst>
                  <a:gs pos="59000">
                    <a:srgbClr val="299CAB"/>
                  </a:gs>
                  <a:gs pos="46000">
                    <a:srgbClr val="00938B"/>
                  </a:gs>
                  <a:gs pos="21000">
                    <a:srgbClr val="19C2B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2" name="Равнобедренный треугольник 341">
                <a:extLst>
                  <a:ext uri="{FF2B5EF4-FFF2-40B4-BE49-F238E27FC236}">
                    <a16:creationId xmlns:a16="http://schemas.microsoft.com/office/drawing/2014/main" id="{20485728-5D8B-477E-9886-52B95D3C630C}"/>
                  </a:ext>
                </a:extLst>
              </p:cNvPr>
              <p:cNvSpPr/>
              <p:nvPr/>
            </p:nvSpPr>
            <p:spPr>
              <a:xfrm>
                <a:off x="-15511695" y="-7864213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54000">
                    <a:srgbClr val="00706D"/>
                  </a:gs>
                  <a:gs pos="11000">
                    <a:srgbClr val="19C2B5"/>
                  </a:gs>
                  <a:gs pos="35000">
                    <a:srgbClr val="0BA79D"/>
                  </a:gs>
                </a:gsLst>
                <a:lin ang="7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3" name="Равнобедренный треугольник 342">
                <a:extLst>
                  <a:ext uri="{FF2B5EF4-FFF2-40B4-BE49-F238E27FC236}">
                    <a16:creationId xmlns:a16="http://schemas.microsoft.com/office/drawing/2014/main" id="{1C5A8D1A-37B8-48D5-8CCD-F04C7FC44398}"/>
                  </a:ext>
                </a:extLst>
              </p:cNvPr>
              <p:cNvSpPr/>
              <p:nvPr/>
            </p:nvSpPr>
            <p:spPr>
              <a:xfrm>
                <a:off x="-16153739" y="-7847546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74000">
                    <a:srgbClr val="007877"/>
                  </a:gs>
                  <a:gs pos="46000">
                    <a:srgbClr val="008986"/>
                  </a:gs>
                  <a:gs pos="12000">
                    <a:srgbClr val="01BFB6"/>
                  </a:gs>
                </a:gsLst>
                <a:lin ang="6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4" name="Равнобедренный треугольник 343">
                <a:extLst>
                  <a:ext uri="{FF2B5EF4-FFF2-40B4-BE49-F238E27FC236}">
                    <a16:creationId xmlns:a16="http://schemas.microsoft.com/office/drawing/2014/main" id="{D7B52CFA-8A2C-4CDA-B9A1-B68A3C4F6548}"/>
                  </a:ext>
                </a:extLst>
              </p:cNvPr>
              <p:cNvSpPr/>
              <p:nvPr/>
            </p:nvSpPr>
            <p:spPr>
              <a:xfrm>
                <a:off x="-22438408" y="-6448151"/>
                <a:ext cx="6769917" cy="3647114"/>
              </a:xfrm>
              <a:prstGeom prst="triangle">
                <a:avLst/>
              </a:prstGeom>
              <a:gradFill flip="none" rotWithShape="1">
                <a:gsLst>
                  <a:gs pos="20000">
                    <a:srgbClr val="00EADF"/>
                  </a:gs>
                  <a:gs pos="47000">
                    <a:srgbClr val="15B3A4"/>
                  </a:gs>
                  <a:gs pos="75000">
                    <a:srgbClr val="00706D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5" name="Равнобедренный треугольник 344">
                <a:extLst>
                  <a:ext uri="{FF2B5EF4-FFF2-40B4-BE49-F238E27FC236}">
                    <a16:creationId xmlns:a16="http://schemas.microsoft.com/office/drawing/2014/main" id="{69B83B11-CB00-4EF3-AB3E-6FBE309EC023}"/>
                  </a:ext>
                </a:extLst>
              </p:cNvPr>
              <p:cNvSpPr/>
              <p:nvPr/>
            </p:nvSpPr>
            <p:spPr>
              <a:xfrm>
                <a:off x="-23921645" y="-6604710"/>
                <a:ext cx="7328469" cy="3813833"/>
              </a:xfrm>
              <a:prstGeom prst="triangle">
                <a:avLst/>
              </a:prstGeom>
              <a:gradFill flip="none" rotWithShape="1">
                <a:gsLst>
                  <a:gs pos="18000">
                    <a:srgbClr val="19DDCA"/>
                  </a:gs>
                  <a:gs pos="47000">
                    <a:srgbClr val="17BAAD"/>
                  </a:gs>
                  <a:gs pos="70000">
                    <a:srgbClr val="00706D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6" name="Равнобедренный треугольник 345">
                <a:extLst>
                  <a:ext uri="{FF2B5EF4-FFF2-40B4-BE49-F238E27FC236}">
                    <a16:creationId xmlns:a16="http://schemas.microsoft.com/office/drawing/2014/main" id="{A3B681BA-7DA4-45E2-848F-A03CFD9DF4A8}"/>
                  </a:ext>
                </a:extLst>
              </p:cNvPr>
              <p:cNvSpPr/>
              <p:nvPr/>
            </p:nvSpPr>
            <p:spPr>
              <a:xfrm>
                <a:off x="-20365328" y="-6939956"/>
                <a:ext cx="7868875" cy="4138919"/>
              </a:xfrm>
              <a:prstGeom prst="triangle">
                <a:avLst/>
              </a:prstGeom>
              <a:gradFill flip="none" rotWithShape="1">
                <a:gsLst>
                  <a:gs pos="43000">
                    <a:srgbClr val="16B3A8"/>
                  </a:gs>
                  <a:gs pos="73000">
                    <a:srgbClr val="00A4A0"/>
                  </a:gs>
                  <a:gs pos="19000">
                    <a:srgbClr val="25E3D5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7" name="Равнобедренный треугольник 346">
                <a:extLst>
                  <a:ext uri="{FF2B5EF4-FFF2-40B4-BE49-F238E27FC236}">
                    <a16:creationId xmlns:a16="http://schemas.microsoft.com/office/drawing/2014/main" id="{8938383E-E566-4EF8-8DE3-028D2F67B737}"/>
                  </a:ext>
                </a:extLst>
              </p:cNvPr>
              <p:cNvSpPr/>
              <p:nvPr/>
            </p:nvSpPr>
            <p:spPr>
              <a:xfrm>
                <a:off x="-19188261" y="-7443127"/>
                <a:ext cx="9056153" cy="4649710"/>
              </a:xfrm>
              <a:prstGeom prst="triangle">
                <a:avLst/>
              </a:prstGeom>
              <a:gradFill flip="none" rotWithShape="1">
                <a:gsLst>
                  <a:gs pos="64000">
                    <a:srgbClr val="099187"/>
                  </a:gs>
                  <a:gs pos="45000">
                    <a:srgbClr val="0EAFA3"/>
                  </a:gs>
                  <a:gs pos="20000">
                    <a:srgbClr val="00EADF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8" name="Равнобедренный треугольник 347">
                <a:extLst>
                  <a:ext uri="{FF2B5EF4-FFF2-40B4-BE49-F238E27FC236}">
                    <a16:creationId xmlns:a16="http://schemas.microsoft.com/office/drawing/2014/main" id="{674CD7AC-A285-4BCA-8AF7-3CC5225F2CDD}"/>
                  </a:ext>
                </a:extLst>
              </p:cNvPr>
              <p:cNvSpPr/>
              <p:nvPr/>
            </p:nvSpPr>
            <p:spPr>
              <a:xfrm>
                <a:off x="-25954019" y="-7438047"/>
                <a:ext cx="8612467" cy="4637010"/>
              </a:xfrm>
              <a:prstGeom prst="triangle">
                <a:avLst/>
              </a:prstGeom>
              <a:gradFill flip="none" rotWithShape="1">
                <a:gsLst>
                  <a:gs pos="21000">
                    <a:srgbClr val="6EECE3"/>
                  </a:gs>
                  <a:gs pos="60000">
                    <a:srgbClr val="14B2A4"/>
                  </a:gs>
                  <a:gs pos="79000">
                    <a:srgbClr val="008683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9" name="Равнобедренный треугольник 348">
                <a:extLst>
                  <a:ext uri="{FF2B5EF4-FFF2-40B4-BE49-F238E27FC236}">
                    <a16:creationId xmlns:a16="http://schemas.microsoft.com/office/drawing/2014/main" id="{FFE63C2B-3CAF-48AB-887B-A1D2A57331BE}"/>
                  </a:ext>
                </a:extLst>
              </p:cNvPr>
              <p:cNvSpPr/>
              <p:nvPr/>
            </p:nvSpPr>
            <p:spPr>
              <a:xfrm>
                <a:off x="-28819260" y="-8286948"/>
                <a:ext cx="10652519" cy="5485911"/>
              </a:xfrm>
              <a:prstGeom prst="triangle">
                <a:avLst/>
              </a:prstGeom>
              <a:gradFill>
                <a:gsLst>
                  <a:gs pos="81000">
                    <a:srgbClr val="008E8B"/>
                  </a:gs>
                  <a:gs pos="65000">
                    <a:srgbClr val="11B1A3"/>
                  </a:gs>
                  <a:gs pos="42000">
                    <a:srgbClr val="37E5D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50" name="Равнобедренный треугольник 349">
                <a:extLst>
                  <a:ext uri="{FF2B5EF4-FFF2-40B4-BE49-F238E27FC236}">
                    <a16:creationId xmlns:a16="http://schemas.microsoft.com/office/drawing/2014/main" id="{A7FD7D2E-7718-43E5-99FA-7C797CCDFCF9}"/>
                  </a:ext>
                </a:extLst>
              </p:cNvPr>
              <p:cNvSpPr/>
              <p:nvPr/>
            </p:nvSpPr>
            <p:spPr>
              <a:xfrm>
                <a:off x="-17599481" y="-7156168"/>
                <a:ext cx="8239425" cy="4358755"/>
              </a:xfrm>
              <a:prstGeom prst="triangle">
                <a:avLst/>
              </a:prstGeom>
              <a:gradFill flip="none" rotWithShape="1">
                <a:gsLst>
                  <a:gs pos="43000">
                    <a:srgbClr val="049588"/>
                  </a:gs>
                  <a:gs pos="66000">
                    <a:srgbClr val="048A7D"/>
                  </a:gs>
                  <a:gs pos="23000">
                    <a:srgbClr val="00EADF"/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51" name="Равнобедренный треугольник 350">
                <a:extLst>
                  <a:ext uri="{FF2B5EF4-FFF2-40B4-BE49-F238E27FC236}">
                    <a16:creationId xmlns:a16="http://schemas.microsoft.com/office/drawing/2014/main" id="{72091331-7281-40CA-AB30-3579861213C8}"/>
                  </a:ext>
                </a:extLst>
              </p:cNvPr>
              <p:cNvSpPr/>
              <p:nvPr/>
            </p:nvSpPr>
            <p:spPr>
              <a:xfrm>
                <a:off x="-27304493" y="-7160163"/>
                <a:ext cx="8811413" cy="4373995"/>
              </a:xfrm>
              <a:prstGeom prst="triangle">
                <a:avLst/>
              </a:prstGeom>
              <a:gradFill flip="none" rotWithShape="1">
                <a:gsLst>
                  <a:gs pos="34000">
                    <a:srgbClr val="16B7A7"/>
                  </a:gs>
                  <a:gs pos="77000">
                    <a:srgbClr val="008E8B"/>
                  </a:gs>
                  <a:gs pos="14000">
                    <a:srgbClr val="00EADF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52" name="Равнобедренный треугольник 351">
                <a:extLst>
                  <a:ext uri="{FF2B5EF4-FFF2-40B4-BE49-F238E27FC236}">
                    <a16:creationId xmlns:a16="http://schemas.microsoft.com/office/drawing/2014/main" id="{34880C1F-E677-4182-A46B-7B5CA63B37C6}"/>
                  </a:ext>
                </a:extLst>
              </p:cNvPr>
              <p:cNvSpPr/>
              <p:nvPr/>
            </p:nvSpPr>
            <p:spPr>
              <a:xfrm>
                <a:off x="-28241085" y="-7472123"/>
                <a:ext cx="8811413" cy="4659499"/>
              </a:xfrm>
              <a:prstGeom prst="triangle">
                <a:avLst/>
              </a:prstGeom>
              <a:gradFill flip="none" rotWithShape="1">
                <a:gsLst>
                  <a:gs pos="51000">
                    <a:srgbClr val="02958D"/>
                  </a:gs>
                  <a:gs pos="72000">
                    <a:srgbClr val="00938B"/>
                  </a:gs>
                  <a:gs pos="25000">
                    <a:srgbClr val="1CDED0"/>
                  </a:gs>
                </a:gsLst>
                <a:lin ang="7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53" name="Равнобедренный треугольник 352">
                <a:extLst>
                  <a:ext uri="{FF2B5EF4-FFF2-40B4-BE49-F238E27FC236}">
                    <a16:creationId xmlns:a16="http://schemas.microsoft.com/office/drawing/2014/main" id="{6A600330-7806-4C4F-ABEC-1E44C26C2DEB}"/>
                  </a:ext>
                </a:extLst>
              </p:cNvPr>
              <p:cNvSpPr/>
              <p:nvPr/>
            </p:nvSpPr>
            <p:spPr>
              <a:xfrm>
                <a:off x="-30487948" y="-7864213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57000">
                    <a:srgbClr val="007D7A"/>
                  </a:gs>
                  <a:gs pos="15000">
                    <a:srgbClr val="1CDED0"/>
                  </a:gs>
                  <a:gs pos="36000">
                    <a:srgbClr val="0BA79D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4" name="Равнобедренный треугольник 353">
                <a:extLst>
                  <a:ext uri="{FF2B5EF4-FFF2-40B4-BE49-F238E27FC236}">
                    <a16:creationId xmlns:a16="http://schemas.microsoft.com/office/drawing/2014/main" id="{BA901A1E-F634-4F51-A177-95556FB45EDB}"/>
                  </a:ext>
                </a:extLst>
              </p:cNvPr>
              <p:cNvSpPr/>
              <p:nvPr/>
            </p:nvSpPr>
            <p:spPr>
              <a:xfrm>
                <a:off x="-31129992" y="-7847546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44000">
                    <a:srgbClr val="009E9A"/>
                  </a:gs>
                  <a:gs pos="69000">
                    <a:srgbClr val="007877"/>
                  </a:gs>
                  <a:gs pos="23000">
                    <a:srgbClr val="0DDDCE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337" name="Прямая соединительная линия 336">
              <a:extLst>
                <a:ext uri="{FF2B5EF4-FFF2-40B4-BE49-F238E27FC236}">
                  <a16:creationId xmlns:a16="http://schemas.microsoft.com/office/drawing/2014/main" id="{670EF04E-B33E-45E5-AEA5-5ABFAC5CCEF8}"/>
                </a:ext>
              </a:extLst>
            </p:cNvPr>
            <p:cNvCxnSpPr>
              <a:cxnSpLocks/>
            </p:cNvCxnSpPr>
            <p:nvPr/>
          </p:nvCxnSpPr>
          <p:spPr>
            <a:xfrm>
              <a:off x="-25063938" y="6611815"/>
              <a:ext cx="328246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AFCB306F-4D20-407C-AE4A-650F48E17E7A}"/>
              </a:ext>
            </a:extLst>
          </p:cNvPr>
          <p:cNvGrpSpPr/>
          <p:nvPr/>
        </p:nvGrpSpPr>
        <p:grpSpPr>
          <a:xfrm>
            <a:off x="-26660461" y="1313417"/>
            <a:ext cx="25945027" cy="5548687"/>
            <a:chOff x="-27833080" y="1282329"/>
            <a:chExt cx="25945027" cy="5548687"/>
          </a:xfrm>
        </p:grpSpPr>
        <p:grpSp>
          <p:nvGrpSpPr>
            <p:cNvPr id="120" name="Группа 119">
              <a:extLst>
                <a:ext uri="{FF2B5EF4-FFF2-40B4-BE49-F238E27FC236}">
                  <a16:creationId xmlns:a16="http://schemas.microsoft.com/office/drawing/2014/main" id="{845BEB41-BF7A-49EB-9412-2644FB157AD9}"/>
                </a:ext>
              </a:extLst>
            </p:cNvPr>
            <p:cNvGrpSpPr/>
            <p:nvPr/>
          </p:nvGrpSpPr>
          <p:grpSpPr>
            <a:xfrm>
              <a:off x="-27833080" y="1282329"/>
              <a:ext cx="25945027" cy="5548687"/>
              <a:chOff x="-27833080" y="1282329"/>
              <a:chExt cx="25945027" cy="5548687"/>
            </a:xfrm>
          </p:grpSpPr>
          <p:grpSp>
            <p:nvGrpSpPr>
              <p:cNvPr id="122" name="Группа 121">
                <a:extLst>
                  <a:ext uri="{FF2B5EF4-FFF2-40B4-BE49-F238E27FC236}">
                    <a16:creationId xmlns:a16="http://schemas.microsoft.com/office/drawing/2014/main" id="{EC8F2419-11A8-44BC-8F41-B212D6C3ECDA}"/>
                  </a:ext>
                </a:extLst>
              </p:cNvPr>
              <p:cNvGrpSpPr/>
              <p:nvPr/>
            </p:nvGrpSpPr>
            <p:grpSpPr>
              <a:xfrm>
                <a:off x="-27833080" y="1282329"/>
                <a:ext cx="25945027" cy="5548687"/>
                <a:chOff x="7606514" y="-8551559"/>
                <a:chExt cx="25945027" cy="5548687"/>
              </a:xfrm>
            </p:grpSpPr>
            <p:grpSp>
              <p:nvGrpSpPr>
                <p:cNvPr id="124" name="Группа 123">
                  <a:extLst>
                    <a:ext uri="{FF2B5EF4-FFF2-40B4-BE49-F238E27FC236}">
                      <a16:creationId xmlns:a16="http://schemas.microsoft.com/office/drawing/2014/main" id="{917BFFE6-B02E-46A9-82CC-DA0F1427B322}"/>
                    </a:ext>
                  </a:extLst>
                </p:cNvPr>
                <p:cNvGrpSpPr/>
                <p:nvPr/>
              </p:nvGrpSpPr>
              <p:grpSpPr>
                <a:xfrm>
                  <a:off x="8269143" y="-8551559"/>
                  <a:ext cx="25282398" cy="5548687"/>
                  <a:chOff x="-7888447" y="7662449"/>
                  <a:chExt cx="25282398" cy="5548687"/>
                </a:xfrm>
              </p:grpSpPr>
              <p:sp>
                <p:nvSpPr>
                  <p:cNvPr id="126" name="Равнобедренный треугольник 125">
                    <a:extLst>
                      <a:ext uri="{FF2B5EF4-FFF2-40B4-BE49-F238E27FC236}">
                        <a16:creationId xmlns:a16="http://schemas.microsoft.com/office/drawing/2014/main" id="{45764571-2EBD-4ADC-BD78-F6C86438EA9E}"/>
                      </a:ext>
                    </a:extLst>
                  </p:cNvPr>
                  <p:cNvSpPr/>
                  <p:nvPr/>
                </p:nvSpPr>
                <p:spPr>
                  <a:xfrm>
                    <a:off x="1570979" y="9501246"/>
                    <a:ext cx="6769917" cy="3647114"/>
                  </a:xfrm>
                  <a:prstGeom prst="triangle">
                    <a:avLst/>
                  </a:prstGeom>
                  <a:gradFill>
                    <a:gsLst>
                      <a:gs pos="69000">
                        <a:schemeClr val="tx1"/>
                      </a:gs>
                      <a:gs pos="38000">
                        <a:srgbClr val="0040C0"/>
                      </a:gs>
                      <a:gs pos="18000">
                        <a:schemeClr val="accent1">
                          <a:lumMod val="20000"/>
                          <a:lumOff val="80000"/>
                        </a:schemeClr>
                      </a:gs>
                    </a:gsLst>
                    <a:lin ang="60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7" name="Равнобедренный треугольник 126">
                    <a:extLst>
                      <a:ext uri="{FF2B5EF4-FFF2-40B4-BE49-F238E27FC236}">
                        <a16:creationId xmlns:a16="http://schemas.microsoft.com/office/drawing/2014/main" id="{1D4AF97B-53F5-4121-8036-881A0331AB8E}"/>
                      </a:ext>
                    </a:extLst>
                  </p:cNvPr>
                  <p:cNvSpPr/>
                  <p:nvPr/>
                </p:nvSpPr>
                <p:spPr>
                  <a:xfrm>
                    <a:off x="87742" y="9344687"/>
                    <a:ext cx="7328469" cy="3813833"/>
                  </a:xfrm>
                  <a:prstGeom prst="triangle">
                    <a:avLst/>
                  </a:prstGeom>
                  <a:gradFill flip="none" rotWithShape="1">
                    <a:gsLst>
                      <a:gs pos="15000">
                        <a:srgbClr val="EAEAEA"/>
                      </a:gs>
                      <a:gs pos="33000">
                        <a:schemeClr val="accent5">
                          <a:lumMod val="75000"/>
                        </a:schemeClr>
                      </a:gs>
                      <a:gs pos="55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8" name="Равнобедренный треугольник 127">
                    <a:extLst>
                      <a:ext uri="{FF2B5EF4-FFF2-40B4-BE49-F238E27FC236}">
                        <a16:creationId xmlns:a16="http://schemas.microsoft.com/office/drawing/2014/main" id="{0EAC97BC-56A6-4CEB-9259-4ED1E0ABA36E}"/>
                      </a:ext>
                    </a:extLst>
                  </p:cNvPr>
                  <p:cNvSpPr/>
                  <p:nvPr/>
                </p:nvSpPr>
                <p:spPr>
                  <a:xfrm>
                    <a:off x="3644059" y="9009441"/>
                    <a:ext cx="7868875" cy="4138919"/>
                  </a:xfrm>
                  <a:prstGeom prst="triangle">
                    <a:avLst/>
                  </a:prstGeom>
                  <a:gradFill flip="none" rotWithShape="1">
                    <a:gsLst>
                      <a:gs pos="14000">
                        <a:srgbClr val="DCDAE6"/>
                      </a:gs>
                      <a:gs pos="37000">
                        <a:srgbClr val="2C74E8"/>
                      </a:gs>
                      <a:gs pos="62000">
                        <a:srgbClr val="002060"/>
                      </a:gs>
                    </a:gsLst>
                    <a:lin ang="54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9" name="Равнобедренный треугольник 128">
                    <a:extLst>
                      <a:ext uri="{FF2B5EF4-FFF2-40B4-BE49-F238E27FC236}">
                        <a16:creationId xmlns:a16="http://schemas.microsoft.com/office/drawing/2014/main" id="{C0C83D05-032E-4CBF-8B63-3849499D6410}"/>
                      </a:ext>
                    </a:extLst>
                  </p:cNvPr>
                  <p:cNvSpPr/>
                  <p:nvPr/>
                </p:nvSpPr>
                <p:spPr>
                  <a:xfrm>
                    <a:off x="4854135" y="8541356"/>
                    <a:ext cx="9056153" cy="4649710"/>
                  </a:xfrm>
                  <a:prstGeom prst="triangle">
                    <a:avLst/>
                  </a:prstGeom>
                  <a:gradFill flip="none" rotWithShape="1">
                    <a:gsLst>
                      <a:gs pos="17000">
                        <a:schemeClr val="bg1">
                          <a:lumMod val="95000"/>
                        </a:schemeClr>
                      </a:gs>
                      <a:gs pos="38000">
                        <a:srgbClr val="76ABDC"/>
                      </a:gs>
                      <a:gs pos="57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30" name="Равнобедренный треугольник 129">
                    <a:extLst>
                      <a:ext uri="{FF2B5EF4-FFF2-40B4-BE49-F238E27FC236}">
                        <a16:creationId xmlns:a16="http://schemas.microsoft.com/office/drawing/2014/main" id="{2FAAA9D1-6AA6-45C6-AC49-06852680B6EE}"/>
                      </a:ext>
                    </a:extLst>
                  </p:cNvPr>
                  <p:cNvSpPr/>
                  <p:nvPr/>
                </p:nvSpPr>
                <p:spPr>
                  <a:xfrm>
                    <a:off x="-1932858" y="8554989"/>
                    <a:ext cx="8612467" cy="4637010"/>
                  </a:xfrm>
                  <a:prstGeom prst="triangle">
                    <a:avLst/>
                  </a:prstGeom>
                  <a:gradFill flip="none" rotWithShape="1">
                    <a:gsLst>
                      <a:gs pos="46000">
                        <a:srgbClr val="009ED6"/>
                      </a:gs>
                      <a:gs pos="20000">
                        <a:schemeClr val="bg1">
                          <a:lumMod val="95000"/>
                        </a:schemeClr>
                      </a:gs>
                      <a:gs pos="69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31" name="Равнобедренный треугольник 130">
                    <a:extLst>
                      <a:ext uri="{FF2B5EF4-FFF2-40B4-BE49-F238E27FC236}">
                        <a16:creationId xmlns:a16="http://schemas.microsoft.com/office/drawing/2014/main" id="{BD79B33B-64A4-4A0E-9F32-F6A114D11A15}"/>
                      </a:ext>
                    </a:extLst>
                  </p:cNvPr>
                  <p:cNvSpPr/>
                  <p:nvPr/>
                </p:nvSpPr>
                <p:spPr>
                  <a:xfrm>
                    <a:off x="-4809873" y="7662449"/>
                    <a:ext cx="10652519" cy="5485911"/>
                  </a:xfrm>
                  <a:prstGeom prst="triangle">
                    <a:avLst/>
                  </a:prstGeom>
                  <a:gradFill>
                    <a:gsLst>
                      <a:gs pos="19000">
                        <a:srgbClr val="CDDEE9"/>
                      </a:gs>
                      <a:gs pos="42000">
                        <a:srgbClr val="3560AD"/>
                      </a:gs>
                      <a:gs pos="60000">
                        <a:srgbClr val="002060"/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32" name="Равнобедренный треугольник 131">
                    <a:extLst>
                      <a:ext uri="{FF2B5EF4-FFF2-40B4-BE49-F238E27FC236}">
                        <a16:creationId xmlns:a16="http://schemas.microsoft.com/office/drawing/2014/main" id="{B7EC9F84-1D09-46BB-8A2F-A30C779B9B85}"/>
                      </a:ext>
                    </a:extLst>
                  </p:cNvPr>
                  <p:cNvSpPr/>
                  <p:nvPr/>
                </p:nvSpPr>
                <p:spPr>
                  <a:xfrm>
                    <a:off x="6409661" y="8852381"/>
                    <a:ext cx="8239425" cy="4358755"/>
                  </a:xfrm>
                  <a:prstGeom prst="triangle">
                    <a:avLst/>
                  </a:prstGeom>
                  <a:gradFill flip="none" rotWithShape="1">
                    <a:gsLst>
                      <a:gs pos="39000">
                        <a:srgbClr val="0089C0"/>
                      </a:gs>
                      <a:gs pos="15000">
                        <a:srgbClr val="EEEDF3"/>
                      </a:gs>
                      <a:gs pos="57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33" name="Равнобедренный треугольник 132">
                    <a:extLst>
                      <a:ext uri="{FF2B5EF4-FFF2-40B4-BE49-F238E27FC236}">
                        <a16:creationId xmlns:a16="http://schemas.microsoft.com/office/drawing/2014/main" id="{15491B36-C048-4CDB-9918-4335F65A5FA0}"/>
                      </a:ext>
                    </a:extLst>
                  </p:cNvPr>
                  <p:cNvSpPr/>
                  <p:nvPr/>
                </p:nvSpPr>
                <p:spPr>
                  <a:xfrm>
                    <a:off x="7087806" y="8096771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19000">
                        <a:schemeClr val="bg1">
                          <a:lumMod val="85000"/>
                        </a:schemeClr>
                      </a:gs>
                      <a:gs pos="47000">
                        <a:srgbClr val="2A6CA8"/>
                      </a:gs>
                      <a:gs pos="61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34" name="Равнобедренный треугольник 133">
                    <a:extLst>
                      <a:ext uri="{FF2B5EF4-FFF2-40B4-BE49-F238E27FC236}">
                        <a16:creationId xmlns:a16="http://schemas.microsoft.com/office/drawing/2014/main" id="{51219E7E-5BE9-490A-9C19-189801DC3FE8}"/>
                      </a:ext>
                    </a:extLst>
                  </p:cNvPr>
                  <p:cNvSpPr/>
                  <p:nvPr/>
                </p:nvSpPr>
                <p:spPr>
                  <a:xfrm>
                    <a:off x="7818912" y="8146690"/>
                    <a:ext cx="9575039" cy="5064446"/>
                  </a:xfrm>
                  <a:prstGeom prst="triangle">
                    <a:avLst/>
                  </a:prstGeom>
                  <a:gradFill flip="none" rotWithShape="1">
                    <a:gsLst>
                      <a:gs pos="26000">
                        <a:schemeClr val="bg1">
                          <a:lumMod val="85000"/>
                        </a:schemeClr>
                      </a:gs>
                      <a:gs pos="45000">
                        <a:srgbClr val="00589A"/>
                      </a:gs>
                      <a:gs pos="68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35" name="Равнобедренный треугольник 134">
                    <a:extLst>
                      <a:ext uri="{FF2B5EF4-FFF2-40B4-BE49-F238E27FC236}">
                        <a16:creationId xmlns:a16="http://schemas.microsoft.com/office/drawing/2014/main" id="{B9FDA722-804C-4FDC-BA9A-AE736429AF05}"/>
                      </a:ext>
                    </a:extLst>
                  </p:cNvPr>
                  <p:cNvSpPr/>
                  <p:nvPr/>
                </p:nvSpPr>
                <p:spPr>
                  <a:xfrm>
                    <a:off x="-3372687" y="8822071"/>
                    <a:ext cx="8811413" cy="4373995"/>
                  </a:xfrm>
                  <a:prstGeom prst="triangle">
                    <a:avLst/>
                  </a:prstGeom>
                  <a:gradFill flip="none" rotWithShape="1">
                    <a:gsLst>
                      <a:gs pos="54000">
                        <a:srgbClr val="0070C0"/>
                      </a:gs>
                      <a:gs pos="28000">
                        <a:srgbClr val="C8DDF0"/>
                      </a:gs>
                      <a:gs pos="78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36" name="Равнобедренный треугольник 135">
                    <a:extLst>
                      <a:ext uri="{FF2B5EF4-FFF2-40B4-BE49-F238E27FC236}">
                        <a16:creationId xmlns:a16="http://schemas.microsoft.com/office/drawing/2014/main" id="{8FD72269-CDA7-443F-9C73-BCDAEA60A4D8}"/>
                      </a:ext>
                    </a:extLst>
                  </p:cNvPr>
                  <p:cNvSpPr/>
                  <p:nvPr/>
                </p:nvSpPr>
                <p:spPr>
                  <a:xfrm>
                    <a:off x="-4211398" y="8531567"/>
                    <a:ext cx="8811413" cy="4659499"/>
                  </a:xfrm>
                  <a:prstGeom prst="triangle">
                    <a:avLst/>
                  </a:prstGeom>
                  <a:gradFill flip="none" rotWithShape="1">
                    <a:gsLst>
                      <a:gs pos="46000">
                        <a:schemeClr val="accent5">
                          <a:lumMod val="75000"/>
                        </a:schemeClr>
                      </a:gs>
                      <a:gs pos="20000">
                        <a:srgbClr val="CDDEE9"/>
                      </a:gs>
                      <a:gs pos="69000">
                        <a:srgbClr val="002060"/>
                      </a:gs>
                    </a:gsLst>
                    <a:lin ang="54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37" name="Равнобедренный треугольник 136">
                    <a:extLst>
                      <a:ext uri="{FF2B5EF4-FFF2-40B4-BE49-F238E27FC236}">
                        <a16:creationId xmlns:a16="http://schemas.microsoft.com/office/drawing/2014/main" id="{2A4AFCD9-810C-4F08-84FB-9948E24E768F}"/>
                      </a:ext>
                    </a:extLst>
                  </p:cNvPr>
                  <p:cNvSpPr/>
                  <p:nvPr/>
                </p:nvSpPr>
                <p:spPr>
                  <a:xfrm>
                    <a:off x="-6478561" y="8085184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39000">
                        <a:srgbClr val="6F8DB6"/>
                      </a:gs>
                      <a:gs pos="16000">
                        <a:schemeClr val="bg1">
                          <a:lumMod val="85000"/>
                        </a:schemeClr>
                      </a:gs>
                      <a:gs pos="77000">
                        <a:srgbClr val="002060"/>
                      </a:gs>
                      <a:gs pos="57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38" name="Равнобедренный треугольник 137">
                    <a:extLst>
                      <a:ext uri="{FF2B5EF4-FFF2-40B4-BE49-F238E27FC236}">
                        <a16:creationId xmlns:a16="http://schemas.microsoft.com/office/drawing/2014/main" id="{20E29589-FA9C-4D51-9C53-6C1319EEAB51}"/>
                      </a:ext>
                    </a:extLst>
                  </p:cNvPr>
                  <p:cNvSpPr/>
                  <p:nvPr/>
                </p:nvSpPr>
                <p:spPr>
                  <a:xfrm>
                    <a:off x="-7120605" y="8101851"/>
                    <a:ext cx="9575039" cy="5064446"/>
                  </a:xfrm>
                  <a:prstGeom prst="triangle">
                    <a:avLst/>
                  </a:prstGeom>
                  <a:gradFill flip="none" rotWithShape="1">
                    <a:gsLst>
                      <a:gs pos="31000">
                        <a:srgbClr val="9CBCD2"/>
                      </a:gs>
                      <a:gs pos="48000">
                        <a:srgbClr val="2A6CA8"/>
                      </a:gs>
                      <a:gs pos="60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39" name="Равнобедренный треугольник 138">
                    <a:extLst>
                      <a:ext uri="{FF2B5EF4-FFF2-40B4-BE49-F238E27FC236}">
                        <a16:creationId xmlns:a16="http://schemas.microsoft.com/office/drawing/2014/main" id="{F31CC27B-E769-40CA-9111-378A56CF2AD8}"/>
                      </a:ext>
                    </a:extLst>
                  </p:cNvPr>
                  <p:cNvSpPr/>
                  <p:nvPr/>
                </p:nvSpPr>
                <p:spPr>
                  <a:xfrm>
                    <a:off x="-7888447" y="8050580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30000">
                        <a:srgbClr val="B7CFDF"/>
                      </a:gs>
                      <a:gs pos="44695">
                        <a:srgbClr val="00589A"/>
                      </a:gs>
                      <a:gs pos="65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sp>
              <p:nvSpPr>
                <p:cNvPr id="125" name="Равнобедренный треугольник 124">
                  <a:extLst>
                    <a:ext uri="{FF2B5EF4-FFF2-40B4-BE49-F238E27FC236}">
                      <a16:creationId xmlns:a16="http://schemas.microsoft.com/office/drawing/2014/main" id="{C9688703-0893-4CD1-B0AE-DF123905722D}"/>
                    </a:ext>
                  </a:extLst>
                </p:cNvPr>
                <p:cNvSpPr/>
                <p:nvPr/>
              </p:nvSpPr>
              <p:spPr>
                <a:xfrm>
                  <a:off x="7606514" y="-7706643"/>
                  <a:ext cx="8612467" cy="4637010"/>
                </a:xfrm>
                <a:prstGeom prst="triangle">
                  <a:avLst/>
                </a:prstGeom>
                <a:gradFill flip="none" rotWithShape="1">
                  <a:gsLst>
                    <a:gs pos="40000">
                      <a:srgbClr val="506F9E"/>
                    </a:gs>
                    <a:gs pos="28000">
                      <a:srgbClr val="7CF0E5"/>
                    </a:gs>
                    <a:gs pos="52000">
                      <a:srgbClr val="003778"/>
                    </a:gs>
                  </a:gsLst>
                  <a:lin ang="3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123" name="Прямая соединительная линия 122">
                <a:extLst>
                  <a:ext uri="{FF2B5EF4-FFF2-40B4-BE49-F238E27FC236}">
                    <a16:creationId xmlns:a16="http://schemas.microsoft.com/office/drawing/2014/main" id="{C1947A66-0B46-499D-B91F-240760769E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2592312" y="6688426"/>
                <a:ext cx="273019" cy="141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Прямая соединительная линия 120">
              <a:extLst>
                <a:ext uri="{FF2B5EF4-FFF2-40B4-BE49-F238E27FC236}">
                  <a16:creationId xmlns:a16="http://schemas.microsoft.com/office/drawing/2014/main" id="{FCF31D3E-D326-4FDD-B6E8-2E714D1A2B70}"/>
                </a:ext>
              </a:extLst>
            </p:cNvPr>
            <p:cNvCxnSpPr>
              <a:cxnSpLocks/>
            </p:cNvCxnSpPr>
            <p:nvPr/>
          </p:nvCxnSpPr>
          <p:spPr>
            <a:xfrm>
              <a:off x="-21171763" y="6423868"/>
              <a:ext cx="280123" cy="144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Группа 149">
            <a:extLst>
              <a:ext uri="{FF2B5EF4-FFF2-40B4-BE49-F238E27FC236}">
                <a16:creationId xmlns:a16="http://schemas.microsoft.com/office/drawing/2014/main" id="{47B71301-89CA-469B-8C5A-6B383B7D36C8}"/>
              </a:ext>
            </a:extLst>
          </p:cNvPr>
          <p:cNvGrpSpPr/>
          <p:nvPr/>
        </p:nvGrpSpPr>
        <p:grpSpPr>
          <a:xfrm>
            <a:off x="414344" y="442964"/>
            <a:ext cx="10867097" cy="2243788"/>
            <a:chOff x="46667" y="27122"/>
            <a:chExt cx="10867097" cy="2243788"/>
          </a:xfrm>
          <a:solidFill>
            <a:schemeClr val="lt1">
              <a:alpha val="0"/>
            </a:schemeClr>
          </a:solidFill>
        </p:grpSpPr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B778A4C6-1B77-4C6F-B2F5-FBFC6586A58F}"/>
                </a:ext>
              </a:extLst>
            </p:cNvPr>
            <p:cNvSpPr/>
            <p:nvPr/>
          </p:nvSpPr>
          <p:spPr>
            <a:xfrm flipH="1">
              <a:off x="4490873" y="215127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6DE1E680-7545-4D0C-8A71-7C26F229B2E8}"/>
                </a:ext>
              </a:extLst>
            </p:cNvPr>
            <p:cNvSpPr/>
            <p:nvPr/>
          </p:nvSpPr>
          <p:spPr>
            <a:xfrm flipH="1">
              <a:off x="6316141" y="2127227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6E0C1DEE-B8EE-423B-B6B0-97A870A333B1}"/>
                </a:ext>
              </a:extLst>
            </p:cNvPr>
            <p:cNvSpPr/>
            <p:nvPr/>
          </p:nvSpPr>
          <p:spPr>
            <a:xfrm flipH="1">
              <a:off x="7019525" y="108219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9085038D-5264-4C7A-86DD-68E504C60D56}"/>
                </a:ext>
              </a:extLst>
            </p:cNvPr>
            <p:cNvSpPr/>
            <p:nvPr/>
          </p:nvSpPr>
          <p:spPr>
            <a:xfrm flipH="1">
              <a:off x="9019147" y="1353504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870E8A4F-6EBA-4DB5-96BE-191B43910B93}"/>
                </a:ext>
              </a:extLst>
            </p:cNvPr>
            <p:cNvSpPr/>
            <p:nvPr/>
          </p:nvSpPr>
          <p:spPr>
            <a:xfrm flipH="1">
              <a:off x="9320598" y="116258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9B2319F3-B785-4220-B0BC-93400B370452}"/>
                </a:ext>
              </a:extLst>
            </p:cNvPr>
            <p:cNvSpPr/>
            <p:nvPr/>
          </p:nvSpPr>
          <p:spPr>
            <a:xfrm flipH="1">
              <a:off x="10717319" y="222771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D75855C1-10EA-42C2-9704-F189D30C01F5}"/>
                </a:ext>
              </a:extLst>
            </p:cNvPr>
            <p:cNvSpPr/>
            <p:nvPr/>
          </p:nvSpPr>
          <p:spPr>
            <a:xfrm flipH="1">
              <a:off x="10576642" y="100181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3483D826-9D9A-40A1-AB10-F63AC04CA3CF}"/>
                </a:ext>
              </a:extLst>
            </p:cNvPr>
            <p:cNvSpPr/>
            <p:nvPr/>
          </p:nvSpPr>
          <p:spPr>
            <a:xfrm flipH="1">
              <a:off x="10868044" y="26828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6673AE8F-5D83-4EC2-BC3E-868E9E32B724}"/>
                </a:ext>
              </a:extLst>
            </p:cNvPr>
            <p:cNvSpPr/>
            <p:nvPr/>
          </p:nvSpPr>
          <p:spPr>
            <a:xfrm flipH="1">
              <a:off x="5261063" y="110229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E6F4FF92-F8A8-4D5F-8BF9-00EECE86BD93}"/>
                </a:ext>
              </a:extLst>
            </p:cNvPr>
            <p:cNvSpPr/>
            <p:nvPr/>
          </p:nvSpPr>
          <p:spPr>
            <a:xfrm flipH="1">
              <a:off x="5100290" y="79079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Овал 160">
              <a:extLst>
                <a:ext uri="{FF2B5EF4-FFF2-40B4-BE49-F238E27FC236}">
                  <a16:creationId xmlns:a16="http://schemas.microsoft.com/office/drawing/2014/main" id="{5E184B13-71D3-4A71-B168-C03F88750204}"/>
                </a:ext>
              </a:extLst>
            </p:cNvPr>
            <p:cNvSpPr/>
            <p:nvPr/>
          </p:nvSpPr>
          <p:spPr>
            <a:xfrm flipH="1">
              <a:off x="5954400" y="9746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Овал 161">
              <a:extLst>
                <a:ext uri="{FF2B5EF4-FFF2-40B4-BE49-F238E27FC236}">
                  <a16:creationId xmlns:a16="http://schemas.microsoft.com/office/drawing/2014/main" id="{D60B92B5-CE73-45A7-9122-237FA6969A1A}"/>
                </a:ext>
              </a:extLst>
            </p:cNvPr>
            <p:cNvSpPr/>
            <p:nvPr/>
          </p:nvSpPr>
          <p:spPr>
            <a:xfrm flipH="1">
              <a:off x="5884062" y="2712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id="{31B4EFAB-EA41-4843-A351-5199312EDDD2}"/>
                </a:ext>
              </a:extLst>
            </p:cNvPr>
            <p:cNvSpPr/>
            <p:nvPr/>
          </p:nvSpPr>
          <p:spPr>
            <a:xfrm flipH="1">
              <a:off x="3974875" y="138364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7AC1D12D-631B-430C-8B46-8677DBA4B046}"/>
                </a:ext>
              </a:extLst>
            </p:cNvPr>
            <p:cNvSpPr/>
            <p:nvPr/>
          </p:nvSpPr>
          <p:spPr>
            <a:xfrm flipH="1">
              <a:off x="4025116" y="47218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45C03FF7-1697-42EC-95DD-FDF286BBC1DA}"/>
                </a:ext>
              </a:extLst>
            </p:cNvPr>
            <p:cNvSpPr/>
            <p:nvPr/>
          </p:nvSpPr>
          <p:spPr>
            <a:xfrm flipH="1">
              <a:off x="2447526" y="52953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6" name="Овал 165">
              <a:extLst>
                <a:ext uri="{FF2B5EF4-FFF2-40B4-BE49-F238E27FC236}">
                  <a16:creationId xmlns:a16="http://schemas.microsoft.com/office/drawing/2014/main" id="{39477462-2F81-404A-A377-FB76F095E8E2}"/>
                </a:ext>
              </a:extLst>
            </p:cNvPr>
            <p:cNvSpPr/>
            <p:nvPr/>
          </p:nvSpPr>
          <p:spPr>
            <a:xfrm flipH="1">
              <a:off x="1945108" y="98171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EA6E71C5-E41E-4D20-AE87-FE9519741DE2}"/>
                </a:ext>
              </a:extLst>
            </p:cNvPr>
            <p:cNvSpPr/>
            <p:nvPr/>
          </p:nvSpPr>
          <p:spPr>
            <a:xfrm flipH="1">
              <a:off x="1412545" y="10750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Овал 167">
              <a:extLst>
                <a:ext uri="{FF2B5EF4-FFF2-40B4-BE49-F238E27FC236}">
                  <a16:creationId xmlns:a16="http://schemas.microsoft.com/office/drawing/2014/main" id="{20411D74-392B-4454-8330-C9618D2A6706}"/>
                </a:ext>
              </a:extLst>
            </p:cNvPr>
            <p:cNvSpPr/>
            <p:nvPr/>
          </p:nvSpPr>
          <p:spPr>
            <a:xfrm flipH="1">
              <a:off x="46667" y="53916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0" name="Прямоугольник: скругленные углы 139">
            <a:extLst>
              <a:ext uri="{FF2B5EF4-FFF2-40B4-BE49-F238E27FC236}">
                <a16:creationId xmlns:a16="http://schemas.microsoft.com/office/drawing/2014/main" id="{3AFA483F-0E96-4A3A-BE6C-B6969D54A503}"/>
              </a:ext>
            </a:extLst>
          </p:cNvPr>
          <p:cNvSpPr/>
          <p:nvPr/>
        </p:nvSpPr>
        <p:spPr>
          <a:xfrm>
            <a:off x="2300833" y="5563242"/>
            <a:ext cx="7590334" cy="640080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" name="Овал 168">
            <a:extLst>
              <a:ext uri="{FF2B5EF4-FFF2-40B4-BE49-F238E27FC236}">
                <a16:creationId xmlns:a16="http://schemas.microsoft.com/office/drawing/2014/main" id="{D89C16B0-EE99-4DEC-857F-28B8101089A9}"/>
              </a:ext>
            </a:extLst>
          </p:cNvPr>
          <p:cNvSpPr/>
          <p:nvPr/>
        </p:nvSpPr>
        <p:spPr>
          <a:xfrm rot="8100000">
            <a:off x="5839707" y="5613282"/>
            <a:ext cx="540000" cy="540000"/>
          </a:xfrm>
          <a:prstGeom prst="ellipse">
            <a:avLst/>
          </a:prstGeom>
          <a:gradFill>
            <a:gsLst>
              <a:gs pos="11000">
                <a:srgbClr val="CE9984"/>
              </a:gs>
              <a:gs pos="23000">
                <a:srgbClr val="B8A28F"/>
              </a:gs>
              <a:gs pos="32000">
                <a:srgbClr val="B5A38F"/>
              </a:gs>
              <a:gs pos="55000">
                <a:srgbClr val="8BB3A1"/>
              </a:gs>
              <a:gs pos="90000">
                <a:srgbClr val="42CDBB"/>
              </a:gs>
              <a:gs pos="78000">
                <a:srgbClr val="48CBBB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0" name="Прямоугольник: скругленные углы 169">
            <a:extLst>
              <a:ext uri="{FF2B5EF4-FFF2-40B4-BE49-F238E27FC236}">
                <a16:creationId xmlns:a16="http://schemas.microsoft.com/office/drawing/2014/main" id="{5B2D5DCC-8F8A-4CC5-AD99-5FB52C31C0C2}"/>
              </a:ext>
            </a:extLst>
          </p:cNvPr>
          <p:cNvSpPr/>
          <p:nvPr/>
        </p:nvSpPr>
        <p:spPr>
          <a:xfrm>
            <a:off x="4794348" y="1003923"/>
            <a:ext cx="2700000" cy="39600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Прямоугольник: скругленные углы 171">
            <a:extLst>
              <a:ext uri="{FF2B5EF4-FFF2-40B4-BE49-F238E27FC236}">
                <a16:creationId xmlns:a16="http://schemas.microsoft.com/office/drawing/2014/main" id="{AC17C081-3692-487F-8284-C5E71EC35BE9}"/>
              </a:ext>
            </a:extLst>
          </p:cNvPr>
          <p:cNvSpPr/>
          <p:nvPr/>
        </p:nvSpPr>
        <p:spPr>
          <a:xfrm>
            <a:off x="7789979" y="1003923"/>
            <a:ext cx="2700000" cy="39600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A0DE2B29-B745-460B-BBF2-817F67B94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136" y="3756243"/>
            <a:ext cx="609685" cy="609685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42B25D1D-07AD-48A9-931C-785B5FAFF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91" y="3756244"/>
            <a:ext cx="609685" cy="609685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49E0751E-5472-4C11-9664-0B028996BF95}"/>
              </a:ext>
            </a:extLst>
          </p:cNvPr>
          <p:cNvSpPr txBox="1"/>
          <p:nvPr/>
        </p:nvSpPr>
        <p:spPr>
          <a:xfrm>
            <a:off x="5024570" y="1801279"/>
            <a:ext cx="2304000" cy="138499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Улучшение визуального интерфейса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54A4A8E-2BC7-47CB-8148-0B5B98545C24}"/>
              </a:ext>
            </a:extLst>
          </p:cNvPr>
          <p:cNvSpPr txBox="1"/>
          <p:nvPr/>
        </p:nvSpPr>
        <p:spPr>
          <a:xfrm>
            <a:off x="8034312" y="1585836"/>
            <a:ext cx="2222208" cy="181588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Доработка алгоритма обработки парсера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4647362-142B-4991-8DAE-E57D0F6CF3FF}"/>
              </a:ext>
            </a:extLst>
          </p:cNvPr>
          <p:cNvGrpSpPr/>
          <p:nvPr/>
        </p:nvGrpSpPr>
        <p:grpSpPr>
          <a:xfrm>
            <a:off x="1797453" y="1005409"/>
            <a:ext cx="2700000" cy="3960000"/>
            <a:chOff x="1797453" y="1005409"/>
            <a:chExt cx="2700000" cy="3960000"/>
          </a:xfrm>
        </p:grpSpPr>
        <p:grpSp>
          <p:nvGrpSpPr>
            <p:cNvPr id="115" name="Группа 114">
              <a:extLst>
                <a:ext uri="{FF2B5EF4-FFF2-40B4-BE49-F238E27FC236}">
                  <a16:creationId xmlns:a16="http://schemas.microsoft.com/office/drawing/2014/main" id="{F3E35A14-C271-4EEE-93C4-2027C70FC73A}"/>
                </a:ext>
              </a:extLst>
            </p:cNvPr>
            <p:cNvGrpSpPr/>
            <p:nvPr/>
          </p:nvGrpSpPr>
          <p:grpSpPr>
            <a:xfrm>
              <a:off x="1797453" y="1005409"/>
              <a:ext cx="2700000" cy="3960000"/>
              <a:chOff x="1797453" y="1005409"/>
              <a:chExt cx="2700000" cy="3960000"/>
            </a:xfrm>
          </p:grpSpPr>
          <p:sp>
            <p:nvSpPr>
              <p:cNvPr id="117" name="Прямоугольник: скругленные углы 116">
                <a:extLst>
                  <a:ext uri="{FF2B5EF4-FFF2-40B4-BE49-F238E27FC236}">
                    <a16:creationId xmlns:a16="http://schemas.microsoft.com/office/drawing/2014/main" id="{8433347D-5F11-4FB1-A325-2FC00EB30234}"/>
                  </a:ext>
                </a:extLst>
              </p:cNvPr>
              <p:cNvSpPr/>
              <p:nvPr/>
            </p:nvSpPr>
            <p:spPr>
              <a:xfrm>
                <a:off x="1797453" y="1005409"/>
                <a:ext cx="2700000" cy="3960000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72CC6B-28DA-4E03-85EB-DB6E80073FEF}"/>
                  </a:ext>
                </a:extLst>
              </p:cNvPr>
              <p:cNvSpPr txBox="1"/>
              <p:nvPr/>
            </p:nvSpPr>
            <p:spPr>
              <a:xfrm>
                <a:off x="2108735" y="1349253"/>
                <a:ext cx="2042590" cy="224676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800" dirty="0">
                    <a:solidFill>
                      <a:srgbClr val="7F7F7F"/>
                    </a:solidFill>
                    <a:latin typeface="Comic Sans MS" panose="030F0702030302020204" pitchFamily="66" charset="0"/>
                  </a:rPr>
                  <a:t>Система </a:t>
                </a:r>
                <a:r>
                  <a:rPr lang="en-US" sz="2800" dirty="0">
                    <a:solidFill>
                      <a:srgbClr val="7F7F7F"/>
                    </a:solidFill>
                    <a:latin typeface="Comic Sans MS" panose="030F0702030302020204" pitchFamily="66" charset="0"/>
                  </a:rPr>
                  <a:t>QR-</a:t>
                </a:r>
                <a:r>
                  <a:rPr lang="ru-RU" sz="2800" dirty="0">
                    <a:solidFill>
                      <a:srgbClr val="7F7F7F"/>
                    </a:solidFill>
                    <a:latin typeface="Comic Sans MS" panose="030F0702030302020204" pitchFamily="66" charset="0"/>
                  </a:rPr>
                  <a:t>кодов для выдачи бонусов.</a:t>
                </a:r>
              </a:p>
            </p:txBody>
          </p:sp>
        </p:grpSp>
        <p:pic>
          <p:nvPicPr>
            <p:cNvPr id="141" name="Рисунок 140">
              <a:extLst>
                <a:ext uri="{FF2B5EF4-FFF2-40B4-BE49-F238E27FC236}">
                  <a16:creationId xmlns:a16="http://schemas.microsoft.com/office/drawing/2014/main" id="{DDEF1BF4-DEA5-4117-8390-6470C00F2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187" y="3756243"/>
              <a:ext cx="609685" cy="60968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37731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525252"/>
            </a:gs>
            <a:gs pos="18000">
              <a:srgbClr val="61698D"/>
            </a:gs>
            <a:gs pos="35000">
              <a:srgbClr val="C5A447"/>
            </a:gs>
            <a:gs pos="58000">
              <a:srgbClr val="8BB3A1"/>
            </a:gs>
            <a:gs pos="85000">
              <a:srgbClr val="42CDBB"/>
            </a:gs>
            <a:gs pos="72000">
              <a:srgbClr val="48CBB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Группа 374">
            <a:extLst>
              <a:ext uri="{FF2B5EF4-FFF2-40B4-BE49-F238E27FC236}">
                <a16:creationId xmlns:a16="http://schemas.microsoft.com/office/drawing/2014/main" id="{3304058E-1B36-47C2-8308-66AF01E440F8}"/>
              </a:ext>
            </a:extLst>
          </p:cNvPr>
          <p:cNvGrpSpPr/>
          <p:nvPr/>
        </p:nvGrpSpPr>
        <p:grpSpPr>
          <a:xfrm>
            <a:off x="11629282" y="1539737"/>
            <a:ext cx="27939504" cy="5520515"/>
            <a:chOff x="-32412357" y="1465469"/>
            <a:chExt cx="27939504" cy="5520515"/>
          </a:xfrm>
        </p:grpSpPr>
        <p:grpSp>
          <p:nvGrpSpPr>
            <p:cNvPr id="376" name="Группа 375">
              <a:extLst>
                <a:ext uri="{FF2B5EF4-FFF2-40B4-BE49-F238E27FC236}">
                  <a16:creationId xmlns:a16="http://schemas.microsoft.com/office/drawing/2014/main" id="{9BD025E0-5EC2-44E8-993D-DEE852B141F5}"/>
                </a:ext>
              </a:extLst>
            </p:cNvPr>
            <p:cNvGrpSpPr/>
            <p:nvPr/>
          </p:nvGrpSpPr>
          <p:grpSpPr>
            <a:xfrm>
              <a:off x="-32412357" y="1465469"/>
              <a:ext cx="27939504" cy="5520515"/>
              <a:chOff x="-31129992" y="-8286948"/>
              <a:chExt cx="27939504" cy="5520515"/>
            </a:xfrm>
          </p:grpSpPr>
          <p:sp>
            <p:nvSpPr>
              <p:cNvPr id="378" name="Равнобедренный треугольник 377">
                <a:extLst>
                  <a:ext uri="{FF2B5EF4-FFF2-40B4-BE49-F238E27FC236}">
                    <a16:creationId xmlns:a16="http://schemas.microsoft.com/office/drawing/2014/main" id="{B4B84FF4-3CF3-46CA-8C27-D0ED64492058}"/>
                  </a:ext>
                </a:extLst>
              </p:cNvPr>
              <p:cNvSpPr/>
              <p:nvPr/>
            </p:nvSpPr>
            <p:spPr>
              <a:xfrm>
                <a:off x="-16921581" y="-7898817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49000">
                    <a:srgbClr val="00938B"/>
                  </a:gs>
                  <a:gs pos="13617">
                    <a:srgbClr val="00EADF"/>
                  </a:gs>
                  <a:gs pos="77000">
                    <a:srgbClr val="077B70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9" name="Равнобедренный треугольник 378">
                <a:extLst>
                  <a:ext uri="{FF2B5EF4-FFF2-40B4-BE49-F238E27FC236}">
                    <a16:creationId xmlns:a16="http://schemas.microsoft.com/office/drawing/2014/main" id="{D03D8708-189F-4251-89C0-4CCD9D273B9B}"/>
                  </a:ext>
                </a:extLst>
              </p:cNvPr>
              <p:cNvSpPr/>
              <p:nvPr/>
            </p:nvSpPr>
            <p:spPr>
              <a:xfrm>
                <a:off x="-13843007" y="-8286948"/>
                <a:ext cx="10652519" cy="5485911"/>
              </a:xfrm>
              <a:prstGeom prst="triangle">
                <a:avLst/>
              </a:prstGeom>
              <a:gradFill>
                <a:gsLst>
                  <a:gs pos="67000">
                    <a:srgbClr val="00488A"/>
                  </a:gs>
                  <a:gs pos="36000">
                    <a:srgbClr val="11B1A3"/>
                  </a:gs>
                  <a:gs pos="15000">
                    <a:srgbClr val="37E5D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80" name="Равнобедренный треугольник 379">
                <a:extLst>
                  <a:ext uri="{FF2B5EF4-FFF2-40B4-BE49-F238E27FC236}">
                    <a16:creationId xmlns:a16="http://schemas.microsoft.com/office/drawing/2014/main" id="{63AF0226-E773-4558-92DD-FBF0E98AA5A3}"/>
                  </a:ext>
                </a:extLst>
              </p:cNvPr>
              <p:cNvSpPr/>
              <p:nvPr/>
            </p:nvSpPr>
            <p:spPr>
              <a:xfrm>
                <a:off x="-12328240" y="-7160163"/>
                <a:ext cx="8811413" cy="4373995"/>
              </a:xfrm>
              <a:prstGeom prst="triangle">
                <a:avLst/>
              </a:prstGeom>
              <a:gradFill flip="none" rotWithShape="1">
                <a:gsLst>
                  <a:gs pos="40000">
                    <a:srgbClr val="16B7A7"/>
                  </a:gs>
                  <a:gs pos="20000">
                    <a:srgbClr val="34FEEB"/>
                  </a:gs>
                  <a:gs pos="68000">
                    <a:srgbClr val="407BB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81" name="Равнобедренный треугольник 380">
                <a:extLst>
                  <a:ext uri="{FF2B5EF4-FFF2-40B4-BE49-F238E27FC236}">
                    <a16:creationId xmlns:a16="http://schemas.microsoft.com/office/drawing/2014/main" id="{074FA7D4-5D8D-4ECD-A77E-C1AD74CE58C9}"/>
                  </a:ext>
                </a:extLst>
              </p:cNvPr>
              <p:cNvSpPr/>
              <p:nvPr/>
            </p:nvSpPr>
            <p:spPr>
              <a:xfrm>
                <a:off x="-13299788" y="-7471006"/>
                <a:ext cx="8811413" cy="4659499"/>
              </a:xfrm>
              <a:prstGeom prst="triangle">
                <a:avLst/>
              </a:prstGeom>
              <a:gradFill flip="none" rotWithShape="1">
                <a:gsLst>
                  <a:gs pos="59000">
                    <a:srgbClr val="299CAB"/>
                  </a:gs>
                  <a:gs pos="46000">
                    <a:srgbClr val="00938B"/>
                  </a:gs>
                  <a:gs pos="21000">
                    <a:srgbClr val="19C2B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82" name="Равнобедренный треугольник 381">
                <a:extLst>
                  <a:ext uri="{FF2B5EF4-FFF2-40B4-BE49-F238E27FC236}">
                    <a16:creationId xmlns:a16="http://schemas.microsoft.com/office/drawing/2014/main" id="{0DECD0C0-9116-4A68-A958-71DB8A356912}"/>
                  </a:ext>
                </a:extLst>
              </p:cNvPr>
              <p:cNvSpPr/>
              <p:nvPr/>
            </p:nvSpPr>
            <p:spPr>
              <a:xfrm>
                <a:off x="-15511695" y="-7864213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54000">
                    <a:srgbClr val="00706D"/>
                  </a:gs>
                  <a:gs pos="11000">
                    <a:srgbClr val="19C2B5"/>
                  </a:gs>
                  <a:gs pos="35000">
                    <a:srgbClr val="0BA79D"/>
                  </a:gs>
                </a:gsLst>
                <a:lin ang="7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83" name="Равнобедренный треугольник 382">
                <a:extLst>
                  <a:ext uri="{FF2B5EF4-FFF2-40B4-BE49-F238E27FC236}">
                    <a16:creationId xmlns:a16="http://schemas.microsoft.com/office/drawing/2014/main" id="{272F2D09-6A1D-4FAC-BFFC-25ED3E809A4E}"/>
                  </a:ext>
                </a:extLst>
              </p:cNvPr>
              <p:cNvSpPr/>
              <p:nvPr/>
            </p:nvSpPr>
            <p:spPr>
              <a:xfrm>
                <a:off x="-16153739" y="-7847546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74000">
                    <a:srgbClr val="007877"/>
                  </a:gs>
                  <a:gs pos="46000">
                    <a:srgbClr val="008986"/>
                  </a:gs>
                  <a:gs pos="12000">
                    <a:srgbClr val="01BFB6"/>
                  </a:gs>
                </a:gsLst>
                <a:lin ang="6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84" name="Равнобедренный треугольник 383">
                <a:extLst>
                  <a:ext uri="{FF2B5EF4-FFF2-40B4-BE49-F238E27FC236}">
                    <a16:creationId xmlns:a16="http://schemas.microsoft.com/office/drawing/2014/main" id="{B0D5436D-9153-4CED-A0B0-378EE9B3486A}"/>
                  </a:ext>
                </a:extLst>
              </p:cNvPr>
              <p:cNvSpPr/>
              <p:nvPr/>
            </p:nvSpPr>
            <p:spPr>
              <a:xfrm>
                <a:off x="-22438408" y="-6448151"/>
                <a:ext cx="6769917" cy="3647114"/>
              </a:xfrm>
              <a:prstGeom prst="triangle">
                <a:avLst/>
              </a:prstGeom>
              <a:gradFill flip="none" rotWithShape="1">
                <a:gsLst>
                  <a:gs pos="20000">
                    <a:srgbClr val="00EADF"/>
                  </a:gs>
                  <a:gs pos="47000">
                    <a:srgbClr val="15B3A4"/>
                  </a:gs>
                  <a:gs pos="75000">
                    <a:srgbClr val="00706D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85" name="Равнобедренный треугольник 384">
                <a:extLst>
                  <a:ext uri="{FF2B5EF4-FFF2-40B4-BE49-F238E27FC236}">
                    <a16:creationId xmlns:a16="http://schemas.microsoft.com/office/drawing/2014/main" id="{1E2B2AAC-5688-4ACF-BD71-E9EB48B1D906}"/>
                  </a:ext>
                </a:extLst>
              </p:cNvPr>
              <p:cNvSpPr/>
              <p:nvPr/>
            </p:nvSpPr>
            <p:spPr>
              <a:xfrm>
                <a:off x="-23921645" y="-6604710"/>
                <a:ext cx="7328469" cy="3813833"/>
              </a:xfrm>
              <a:prstGeom prst="triangle">
                <a:avLst/>
              </a:prstGeom>
              <a:gradFill flip="none" rotWithShape="1">
                <a:gsLst>
                  <a:gs pos="18000">
                    <a:srgbClr val="19DDCA"/>
                  </a:gs>
                  <a:gs pos="47000">
                    <a:srgbClr val="17BAAD"/>
                  </a:gs>
                  <a:gs pos="70000">
                    <a:srgbClr val="00706D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6" name="Равнобедренный треугольник 385">
                <a:extLst>
                  <a:ext uri="{FF2B5EF4-FFF2-40B4-BE49-F238E27FC236}">
                    <a16:creationId xmlns:a16="http://schemas.microsoft.com/office/drawing/2014/main" id="{51B1F508-C114-4C33-8A83-E23B3535C5AA}"/>
                  </a:ext>
                </a:extLst>
              </p:cNvPr>
              <p:cNvSpPr/>
              <p:nvPr/>
            </p:nvSpPr>
            <p:spPr>
              <a:xfrm>
                <a:off x="-20365328" y="-6939956"/>
                <a:ext cx="7868875" cy="4138919"/>
              </a:xfrm>
              <a:prstGeom prst="triangle">
                <a:avLst/>
              </a:prstGeom>
              <a:gradFill flip="none" rotWithShape="1">
                <a:gsLst>
                  <a:gs pos="43000">
                    <a:srgbClr val="16B3A8"/>
                  </a:gs>
                  <a:gs pos="73000">
                    <a:srgbClr val="00A4A0"/>
                  </a:gs>
                  <a:gs pos="19000">
                    <a:srgbClr val="25E3D5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87" name="Равнобедренный треугольник 386">
                <a:extLst>
                  <a:ext uri="{FF2B5EF4-FFF2-40B4-BE49-F238E27FC236}">
                    <a16:creationId xmlns:a16="http://schemas.microsoft.com/office/drawing/2014/main" id="{4DAC87E7-D6AA-4311-9EF1-DE0D6D2BC53A}"/>
                  </a:ext>
                </a:extLst>
              </p:cNvPr>
              <p:cNvSpPr/>
              <p:nvPr/>
            </p:nvSpPr>
            <p:spPr>
              <a:xfrm>
                <a:off x="-19188261" y="-7443127"/>
                <a:ext cx="9056153" cy="4649710"/>
              </a:xfrm>
              <a:prstGeom prst="triangle">
                <a:avLst/>
              </a:prstGeom>
              <a:gradFill flip="none" rotWithShape="1">
                <a:gsLst>
                  <a:gs pos="64000">
                    <a:srgbClr val="099187"/>
                  </a:gs>
                  <a:gs pos="45000">
                    <a:srgbClr val="0EAFA3"/>
                  </a:gs>
                  <a:gs pos="20000">
                    <a:srgbClr val="00EADF"/>
                  </a:gs>
                </a:gsLst>
                <a:lin ang="4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88" name="Равнобедренный треугольник 387">
                <a:extLst>
                  <a:ext uri="{FF2B5EF4-FFF2-40B4-BE49-F238E27FC236}">
                    <a16:creationId xmlns:a16="http://schemas.microsoft.com/office/drawing/2014/main" id="{25E534DB-2885-4E32-A46A-93FEAA685144}"/>
                  </a:ext>
                </a:extLst>
              </p:cNvPr>
              <p:cNvSpPr/>
              <p:nvPr/>
            </p:nvSpPr>
            <p:spPr>
              <a:xfrm>
                <a:off x="-25954019" y="-7438047"/>
                <a:ext cx="8612467" cy="4637010"/>
              </a:xfrm>
              <a:prstGeom prst="triangle">
                <a:avLst/>
              </a:prstGeom>
              <a:gradFill flip="none" rotWithShape="1">
                <a:gsLst>
                  <a:gs pos="21000">
                    <a:srgbClr val="6EECE3"/>
                  </a:gs>
                  <a:gs pos="60000">
                    <a:srgbClr val="14B2A4"/>
                  </a:gs>
                  <a:gs pos="79000">
                    <a:srgbClr val="008683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89" name="Равнобедренный треугольник 388">
                <a:extLst>
                  <a:ext uri="{FF2B5EF4-FFF2-40B4-BE49-F238E27FC236}">
                    <a16:creationId xmlns:a16="http://schemas.microsoft.com/office/drawing/2014/main" id="{1E11E7B2-CD30-4945-A194-99C52F242318}"/>
                  </a:ext>
                </a:extLst>
              </p:cNvPr>
              <p:cNvSpPr/>
              <p:nvPr/>
            </p:nvSpPr>
            <p:spPr>
              <a:xfrm>
                <a:off x="-28819260" y="-8286948"/>
                <a:ext cx="10652519" cy="5485911"/>
              </a:xfrm>
              <a:prstGeom prst="triangle">
                <a:avLst/>
              </a:prstGeom>
              <a:gradFill>
                <a:gsLst>
                  <a:gs pos="81000">
                    <a:srgbClr val="008E8B"/>
                  </a:gs>
                  <a:gs pos="65000">
                    <a:srgbClr val="11B1A3"/>
                  </a:gs>
                  <a:gs pos="42000">
                    <a:srgbClr val="37E5D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90" name="Равнобедренный треугольник 389">
                <a:extLst>
                  <a:ext uri="{FF2B5EF4-FFF2-40B4-BE49-F238E27FC236}">
                    <a16:creationId xmlns:a16="http://schemas.microsoft.com/office/drawing/2014/main" id="{28680AFB-F70C-42EA-B80F-0EFADCDE1774}"/>
                  </a:ext>
                </a:extLst>
              </p:cNvPr>
              <p:cNvSpPr/>
              <p:nvPr/>
            </p:nvSpPr>
            <p:spPr>
              <a:xfrm>
                <a:off x="-17599481" y="-7156168"/>
                <a:ext cx="8239425" cy="4358755"/>
              </a:xfrm>
              <a:prstGeom prst="triangle">
                <a:avLst/>
              </a:prstGeom>
              <a:gradFill flip="none" rotWithShape="1">
                <a:gsLst>
                  <a:gs pos="43000">
                    <a:srgbClr val="049588"/>
                  </a:gs>
                  <a:gs pos="66000">
                    <a:srgbClr val="048A7D"/>
                  </a:gs>
                  <a:gs pos="23000">
                    <a:srgbClr val="00EADF"/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91" name="Равнобедренный треугольник 390">
                <a:extLst>
                  <a:ext uri="{FF2B5EF4-FFF2-40B4-BE49-F238E27FC236}">
                    <a16:creationId xmlns:a16="http://schemas.microsoft.com/office/drawing/2014/main" id="{B28A6E0B-1994-430E-8BB7-4997D4FF766C}"/>
                  </a:ext>
                </a:extLst>
              </p:cNvPr>
              <p:cNvSpPr/>
              <p:nvPr/>
            </p:nvSpPr>
            <p:spPr>
              <a:xfrm>
                <a:off x="-27304493" y="-7160163"/>
                <a:ext cx="8811413" cy="4373995"/>
              </a:xfrm>
              <a:prstGeom prst="triangle">
                <a:avLst/>
              </a:prstGeom>
              <a:gradFill flip="none" rotWithShape="1">
                <a:gsLst>
                  <a:gs pos="34000">
                    <a:srgbClr val="16B7A7"/>
                  </a:gs>
                  <a:gs pos="77000">
                    <a:srgbClr val="008E8B"/>
                  </a:gs>
                  <a:gs pos="14000">
                    <a:srgbClr val="00EADF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92" name="Равнобедренный треугольник 391">
                <a:extLst>
                  <a:ext uri="{FF2B5EF4-FFF2-40B4-BE49-F238E27FC236}">
                    <a16:creationId xmlns:a16="http://schemas.microsoft.com/office/drawing/2014/main" id="{41EA2E2D-EB22-44E2-BF0F-0B8005522DAC}"/>
                  </a:ext>
                </a:extLst>
              </p:cNvPr>
              <p:cNvSpPr/>
              <p:nvPr/>
            </p:nvSpPr>
            <p:spPr>
              <a:xfrm>
                <a:off x="-28241085" y="-7472123"/>
                <a:ext cx="8811413" cy="4659499"/>
              </a:xfrm>
              <a:prstGeom prst="triangle">
                <a:avLst/>
              </a:prstGeom>
              <a:gradFill flip="none" rotWithShape="1">
                <a:gsLst>
                  <a:gs pos="51000">
                    <a:srgbClr val="02958D"/>
                  </a:gs>
                  <a:gs pos="72000">
                    <a:srgbClr val="00938B"/>
                  </a:gs>
                  <a:gs pos="25000">
                    <a:srgbClr val="1CDED0"/>
                  </a:gs>
                </a:gsLst>
                <a:lin ang="7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93" name="Равнобедренный треугольник 392">
                <a:extLst>
                  <a:ext uri="{FF2B5EF4-FFF2-40B4-BE49-F238E27FC236}">
                    <a16:creationId xmlns:a16="http://schemas.microsoft.com/office/drawing/2014/main" id="{16B5B381-E902-4474-AA36-7833A731628D}"/>
                  </a:ext>
                </a:extLst>
              </p:cNvPr>
              <p:cNvSpPr/>
              <p:nvPr/>
            </p:nvSpPr>
            <p:spPr>
              <a:xfrm>
                <a:off x="-30487948" y="-7864213"/>
                <a:ext cx="9575039" cy="5097780"/>
              </a:xfrm>
              <a:prstGeom prst="triangle">
                <a:avLst/>
              </a:prstGeom>
              <a:gradFill flip="none" rotWithShape="1">
                <a:gsLst>
                  <a:gs pos="57000">
                    <a:srgbClr val="007D7A"/>
                  </a:gs>
                  <a:gs pos="15000">
                    <a:srgbClr val="1CDED0"/>
                  </a:gs>
                  <a:gs pos="36000">
                    <a:srgbClr val="0BA79D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4" name="Равнобедренный треугольник 393">
                <a:extLst>
                  <a:ext uri="{FF2B5EF4-FFF2-40B4-BE49-F238E27FC236}">
                    <a16:creationId xmlns:a16="http://schemas.microsoft.com/office/drawing/2014/main" id="{A95D11EC-308F-4109-A159-4A6DCCEBE86D}"/>
                  </a:ext>
                </a:extLst>
              </p:cNvPr>
              <p:cNvSpPr/>
              <p:nvPr/>
            </p:nvSpPr>
            <p:spPr>
              <a:xfrm>
                <a:off x="-31129992" y="-7847546"/>
                <a:ext cx="9575039" cy="5064446"/>
              </a:xfrm>
              <a:prstGeom prst="triangle">
                <a:avLst/>
              </a:prstGeom>
              <a:gradFill flip="none" rotWithShape="1">
                <a:gsLst>
                  <a:gs pos="44000">
                    <a:srgbClr val="009E9A"/>
                  </a:gs>
                  <a:gs pos="69000">
                    <a:srgbClr val="007877"/>
                  </a:gs>
                  <a:gs pos="23000">
                    <a:srgbClr val="0DDDCE"/>
                  </a:gs>
                </a:gsLst>
                <a:lin ang="6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377" name="Прямая соединительная линия 376">
              <a:extLst>
                <a:ext uri="{FF2B5EF4-FFF2-40B4-BE49-F238E27FC236}">
                  <a16:creationId xmlns:a16="http://schemas.microsoft.com/office/drawing/2014/main" id="{7B7CAE4B-3CED-4371-A67E-1E9757769212}"/>
                </a:ext>
              </a:extLst>
            </p:cNvPr>
            <p:cNvCxnSpPr>
              <a:cxnSpLocks/>
            </p:cNvCxnSpPr>
            <p:nvPr/>
          </p:nvCxnSpPr>
          <p:spPr>
            <a:xfrm>
              <a:off x="-25063938" y="6611815"/>
              <a:ext cx="328246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799127E6-E55F-4E54-8112-4E9B3AC3C802}"/>
              </a:ext>
            </a:extLst>
          </p:cNvPr>
          <p:cNvGrpSpPr/>
          <p:nvPr/>
        </p:nvGrpSpPr>
        <p:grpSpPr>
          <a:xfrm rot="-540000">
            <a:off x="6813268" y="622469"/>
            <a:ext cx="788672" cy="15253319"/>
            <a:chOff x="5411251" y="382766"/>
            <a:chExt cx="788672" cy="15253319"/>
          </a:xfrm>
        </p:grpSpPr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E85C3616-2E8C-480B-844F-639EFE4E0AC3}"/>
                </a:ext>
              </a:extLst>
            </p:cNvPr>
            <p:cNvSpPr/>
            <p:nvPr/>
          </p:nvSpPr>
          <p:spPr>
            <a:xfrm>
              <a:off x="5411251" y="14836044"/>
              <a:ext cx="788672" cy="800041"/>
            </a:xfrm>
            <a:prstGeom prst="ellipse">
              <a:avLst/>
            </a:prstGeom>
            <a:gradFill flip="none" rotWithShape="1">
              <a:gsLst>
                <a:gs pos="42000">
                  <a:srgbClr val="F8F200"/>
                </a:gs>
                <a:gs pos="11000">
                  <a:schemeClr val="bg1">
                    <a:lumMod val="99000"/>
                  </a:schemeClr>
                </a:gs>
                <a:gs pos="65000">
                  <a:srgbClr val="FEF200">
                    <a:alpha val="94902"/>
                  </a:srgbClr>
                </a:gs>
                <a:gs pos="91000">
                  <a:srgbClr val="F2EC00">
                    <a:alpha val="26667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46" name="Полилиния: фигура 145">
              <a:extLst>
                <a:ext uri="{FF2B5EF4-FFF2-40B4-BE49-F238E27FC236}">
                  <a16:creationId xmlns:a16="http://schemas.microsoft.com/office/drawing/2014/main" id="{7076CAE1-FF18-4701-881A-5979C13CE013}"/>
                </a:ext>
              </a:extLst>
            </p:cNvPr>
            <p:cNvSpPr/>
            <p:nvPr/>
          </p:nvSpPr>
          <p:spPr>
            <a:xfrm rot="21071590">
              <a:off x="5793576" y="382766"/>
              <a:ext cx="368300" cy="525367"/>
            </a:xfrm>
            <a:custGeom>
              <a:avLst/>
              <a:gdLst>
                <a:gd name="connsiteX0" fmla="*/ 285807 w 795161"/>
                <a:gd name="connsiteY0" fmla="*/ 0 h 1053784"/>
                <a:gd name="connsiteX1" fmla="*/ 795161 w 795161"/>
                <a:gd name="connsiteY1" fmla="*/ 526892 h 1053784"/>
                <a:gd name="connsiteX2" fmla="*/ 285807 w 795161"/>
                <a:gd name="connsiteY2" fmla="*/ 1053784 h 1053784"/>
                <a:gd name="connsiteX3" fmla="*/ 183155 w 795161"/>
                <a:gd name="connsiteY3" fmla="*/ 1043080 h 1053784"/>
                <a:gd name="connsiteX4" fmla="*/ 179867 w 795161"/>
                <a:gd name="connsiteY4" fmla="*/ 1042024 h 1053784"/>
                <a:gd name="connsiteX5" fmla="*/ 265046 w 795161"/>
                <a:gd name="connsiteY5" fmla="*/ 1015649 h 1053784"/>
                <a:gd name="connsiteX6" fmla="*/ 562175 w 795161"/>
                <a:gd name="connsiteY6" fmla="*/ 568516 h 1053784"/>
                <a:gd name="connsiteX7" fmla="*/ 75681 w 795161"/>
                <a:gd name="connsiteY7" fmla="*/ 83248 h 1053784"/>
                <a:gd name="connsiteX8" fmla="*/ 0 w 795161"/>
                <a:gd name="connsiteY8" fmla="*/ 90858 h 1053784"/>
                <a:gd name="connsiteX9" fmla="*/ 1023 w 795161"/>
                <a:gd name="connsiteY9" fmla="*/ 89985 h 1053784"/>
                <a:gd name="connsiteX10" fmla="*/ 285807 w 795161"/>
                <a:gd name="connsiteY10" fmla="*/ 0 h 105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5161" h="1053784">
                  <a:moveTo>
                    <a:pt x="285807" y="0"/>
                  </a:moveTo>
                  <a:cubicBezTo>
                    <a:pt x="567115" y="0"/>
                    <a:pt x="795161" y="235898"/>
                    <a:pt x="795161" y="526892"/>
                  </a:cubicBezTo>
                  <a:cubicBezTo>
                    <a:pt x="795161" y="817886"/>
                    <a:pt x="567115" y="1053784"/>
                    <a:pt x="285807" y="1053784"/>
                  </a:cubicBezTo>
                  <a:cubicBezTo>
                    <a:pt x="250644" y="1053784"/>
                    <a:pt x="216312" y="1050098"/>
                    <a:pt x="183155" y="1043080"/>
                  </a:cubicBezTo>
                  <a:lnTo>
                    <a:pt x="179867" y="1042024"/>
                  </a:lnTo>
                  <a:lnTo>
                    <a:pt x="265046" y="1015649"/>
                  </a:lnTo>
                  <a:cubicBezTo>
                    <a:pt x="439656" y="941982"/>
                    <a:pt x="562175" y="769521"/>
                    <a:pt x="562175" y="568516"/>
                  </a:cubicBezTo>
                  <a:cubicBezTo>
                    <a:pt x="562175" y="300510"/>
                    <a:pt x="344364" y="83248"/>
                    <a:pt x="75681" y="83248"/>
                  </a:cubicBezTo>
                  <a:lnTo>
                    <a:pt x="0" y="90858"/>
                  </a:lnTo>
                  <a:lnTo>
                    <a:pt x="1023" y="89985"/>
                  </a:lnTo>
                  <a:cubicBezTo>
                    <a:pt x="82316" y="33173"/>
                    <a:pt x="180317" y="0"/>
                    <a:pt x="285807" y="0"/>
                  </a:cubicBezTo>
                  <a:close/>
                </a:path>
              </a:pathLst>
            </a:custGeom>
            <a:solidFill>
              <a:srgbClr val="D4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54" name="Группа 353">
            <a:extLst>
              <a:ext uri="{FF2B5EF4-FFF2-40B4-BE49-F238E27FC236}">
                <a16:creationId xmlns:a16="http://schemas.microsoft.com/office/drawing/2014/main" id="{5BE24177-DF79-4BB8-97ED-99EF8594E1F4}"/>
              </a:ext>
            </a:extLst>
          </p:cNvPr>
          <p:cNvGrpSpPr/>
          <p:nvPr/>
        </p:nvGrpSpPr>
        <p:grpSpPr>
          <a:xfrm>
            <a:off x="-7668932" y="1474697"/>
            <a:ext cx="25945027" cy="5548687"/>
            <a:chOff x="-27833080" y="1282329"/>
            <a:chExt cx="25945027" cy="5548687"/>
          </a:xfrm>
        </p:grpSpPr>
        <p:grpSp>
          <p:nvGrpSpPr>
            <p:cNvPr id="355" name="Группа 354">
              <a:extLst>
                <a:ext uri="{FF2B5EF4-FFF2-40B4-BE49-F238E27FC236}">
                  <a16:creationId xmlns:a16="http://schemas.microsoft.com/office/drawing/2014/main" id="{5B2B6F53-D71C-4AB8-8F58-2CF7AC60D08D}"/>
                </a:ext>
              </a:extLst>
            </p:cNvPr>
            <p:cNvGrpSpPr/>
            <p:nvPr/>
          </p:nvGrpSpPr>
          <p:grpSpPr>
            <a:xfrm>
              <a:off x="-27833080" y="1282329"/>
              <a:ext cx="25945027" cy="5548687"/>
              <a:chOff x="-27833080" y="1282329"/>
              <a:chExt cx="25945027" cy="5548687"/>
            </a:xfrm>
          </p:grpSpPr>
          <p:grpSp>
            <p:nvGrpSpPr>
              <p:cNvPr id="357" name="Группа 356">
                <a:extLst>
                  <a:ext uri="{FF2B5EF4-FFF2-40B4-BE49-F238E27FC236}">
                    <a16:creationId xmlns:a16="http://schemas.microsoft.com/office/drawing/2014/main" id="{25E15BE6-7D4C-4DEC-8A91-2FAA54ED0BFC}"/>
                  </a:ext>
                </a:extLst>
              </p:cNvPr>
              <p:cNvGrpSpPr/>
              <p:nvPr/>
            </p:nvGrpSpPr>
            <p:grpSpPr>
              <a:xfrm>
                <a:off x="-27833080" y="1282329"/>
                <a:ext cx="25945027" cy="5548687"/>
                <a:chOff x="7606514" y="-8551559"/>
                <a:chExt cx="25945027" cy="5548687"/>
              </a:xfrm>
            </p:grpSpPr>
            <p:grpSp>
              <p:nvGrpSpPr>
                <p:cNvPr id="359" name="Группа 358">
                  <a:extLst>
                    <a:ext uri="{FF2B5EF4-FFF2-40B4-BE49-F238E27FC236}">
                      <a16:creationId xmlns:a16="http://schemas.microsoft.com/office/drawing/2014/main" id="{74E2EA8B-ACAD-4E9A-AAAF-227781951A3C}"/>
                    </a:ext>
                  </a:extLst>
                </p:cNvPr>
                <p:cNvGrpSpPr/>
                <p:nvPr/>
              </p:nvGrpSpPr>
              <p:grpSpPr>
                <a:xfrm>
                  <a:off x="8269143" y="-8551559"/>
                  <a:ext cx="25282398" cy="5548687"/>
                  <a:chOff x="-7888447" y="7662449"/>
                  <a:chExt cx="25282398" cy="5548687"/>
                </a:xfrm>
              </p:grpSpPr>
              <p:sp>
                <p:nvSpPr>
                  <p:cNvPr id="361" name="Равнобедренный треугольник 360">
                    <a:extLst>
                      <a:ext uri="{FF2B5EF4-FFF2-40B4-BE49-F238E27FC236}">
                        <a16:creationId xmlns:a16="http://schemas.microsoft.com/office/drawing/2014/main" id="{08068DEF-93C1-414F-A0AA-9E05AE64FDC7}"/>
                      </a:ext>
                    </a:extLst>
                  </p:cNvPr>
                  <p:cNvSpPr/>
                  <p:nvPr/>
                </p:nvSpPr>
                <p:spPr>
                  <a:xfrm>
                    <a:off x="1570979" y="9501246"/>
                    <a:ext cx="6769917" cy="3647114"/>
                  </a:xfrm>
                  <a:prstGeom prst="triangle">
                    <a:avLst/>
                  </a:prstGeom>
                  <a:gradFill>
                    <a:gsLst>
                      <a:gs pos="69000">
                        <a:schemeClr val="tx1"/>
                      </a:gs>
                      <a:gs pos="38000">
                        <a:srgbClr val="0040C0"/>
                      </a:gs>
                      <a:gs pos="18000">
                        <a:schemeClr val="accent1">
                          <a:lumMod val="20000"/>
                          <a:lumOff val="80000"/>
                        </a:schemeClr>
                      </a:gs>
                    </a:gsLst>
                    <a:lin ang="60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62" name="Равнобедренный треугольник 361">
                    <a:extLst>
                      <a:ext uri="{FF2B5EF4-FFF2-40B4-BE49-F238E27FC236}">
                        <a16:creationId xmlns:a16="http://schemas.microsoft.com/office/drawing/2014/main" id="{E9E2005B-60E9-4244-8778-829E79A13CF8}"/>
                      </a:ext>
                    </a:extLst>
                  </p:cNvPr>
                  <p:cNvSpPr/>
                  <p:nvPr/>
                </p:nvSpPr>
                <p:spPr>
                  <a:xfrm>
                    <a:off x="87742" y="9344687"/>
                    <a:ext cx="7328469" cy="3813833"/>
                  </a:xfrm>
                  <a:prstGeom prst="triangle">
                    <a:avLst/>
                  </a:prstGeom>
                  <a:gradFill flip="none" rotWithShape="1">
                    <a:gsLst>
                      <a:gs pos="15000">
                        <a:srgbClr val="EAEAEA"/>
                      </a:gs>
                      <a:gs pos="33000">
                        <a:schemeClr val="accent5">
                          <a:lumMod val="75000"/>
                        </a:schemeClr>
                      </a:gs>
                      <a:gs pos="55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3" name="Равнобедренный треугольник 362">
                    <a:extLst>
                      <a:ext uri="{FF2B5EF4-FFF2-40B4-BE49-F238E27FC236}">
                        <a16:creationId xmlns:a16="http://schemas.microsoft.com/office/drawing/2014/main" id="{F0AB00B8-C1EA-4E64-BCBB-439E579CE872}"/>
                      </a:ext>
                    </a:extLst>
                  </p:cNvPr>
                  <p:cNvSpPr/>
                  <p:nvPr/>
                </p:nvSpPr>
                <p:spPr>
                  <a:xfrm>
                    <a:off x="3644059" y="9009441"/>
                    <a:ext cx="7868875" cy="4138919"/>
                  </a:xfrm>
                  <a:prstGeom prst="triangle">
                    <a:avLst/>
                  </a:prstGeom>
                  <a:gradFill flip="none" rotWithShape="1">
                    <a:gsLst>
                      <a:gs pos="14000">
                        <a:srgbClr val="DCDAE6"/>
                      </a:gs>
                      <a:gs pos="37000">
                        <a:srgbClr val="2C74E8"/>
                      </a:gs>
                      <a:gs pos="62000">
                        <a:srgbClr val="002060"/>
                      </a:gs>
                    </a:gsLst>
                    <a:lin ang="54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4" name="Равнобедренный треугольник 363">
                    <a:extLst>
                      <a:ext uri="{FF2B5EF4-FFF2-40B4-BE49-F238E27FC236}">
                        <a16:creationId xmlns:a16="http://schemas.microsoft.com/office/drawing/2014/main" id="{1BF9D82A-BB6A-4C01-9817-E0B2161F4E05}"/>
                      </a:ext>
                    </a:extLst>
                  </p:cNvPr>
                  <p:cNvSpPr/>
                  <p:nvPr/>
                </p:nvSpPr>
                <p:spPr>
                  <a:xfrm>
                    <a:off x="4854135" y="8541356"/>
                    <a:ext cx="9056153" cy="4649710"/>
                  </a:xfrm>
                  <a:prstGeom prst="triangle">
                    <a:avLst/>
                  </a:prstGeom>
                  <a:gradFill flip="none" rotWithShape="1">
                    <a:gsLst>
                      <a:gs pos="17000">
                        <a:schemeClr val="bg1">
                          <a:lumMod val="95000"/>
                        </a:schemeClr>
                      </a:gs>
                      <a:gs pos="38000">
                        <a:srgbClr val="76ABDC"/>
                      </a:gs>
                      <a:gs pos="57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5" name="Равнобедренный треугольник 364">
                    <a:extLst>
                      <a:ext uri="{FF2B5EF4-FFF2-40B4-BE49-F238E27FC236}">
                        <a16:creationId xmlns:a16="http://schemas.microsoft.com/office/drawing/2014/main" id="{F11E9499-1862-455D-8BC3-08290EF8B952}"/>
                      </a:ext>
                    </a:extLst>
                  </p:cNvPr>
                  <p:cNvSpPr/>
                  <p:nvPr/>
                </p:nvSpPr>
                <p:spPr>
                  <a:xfrm>
                    <a:off x="-1932858" y="8554989"/>
                    <a:ext cx="8612467" cy="4637010"/>
                  </a:xfrm>
                  <a:prstGeom prst="triangle">
                    <a:avLst/>
                  </a:prstGeom>
                  <a:gradFill flip="none" rotWithShape="1">
                    <a:gsLst>
                      <a:gs pos="46000">
                        <a:srgbClr val="009ED6"/>
                      </a:gs>
                      <a:gs pos="20000">
                        <a:schemeClr val="bg1">
                          <a:lumMod val="95000"/>
                        </a:schemeClr>
                      </a:gs>
                      <a:gs pos="69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6" name="Равнобедренный треугольник 365">
                    <a:extLst>
                      <a:ext uri="{FF2B5EF4-FFF2-40B4-BE49-F238E27FC236}">
                        <a16:creationId xmlns:a16="http://schemas.microsoft.com/office/drawing/2014/main" id="{9692E479-07DD-4826-8EB3-63DF40C42844}"/>
                      </a:ext>
                    </a:extLst>
                  </p:cNvPr>
                  <p:cNvSpPr/>
                  <p:nvPr/>
                </p:nvSpPr>
                <p:spPr>
                  <a:xfrm>
                    <a:off x="-4809873" y="7662449"/>
                    <a:ext cx="10652519" cy="5485911"/>
                  </a:xfrm>
                  <a:prstGeom prst="triangle">
                    <a:avLst/>
                  </a:prstGeom>
                  <a:gradFill>
                    <a:gsLst>
                      <a:gs pos="19000">
                        <a:srgbClr val="CDDEE9"/>
                      </a:gs>
                      <a:gs pos="42000">
                        <a:srgbClr val="3560AD"/>
                      </a:gs>
                      <a:gs pos="60000">
                        <a:srgbClr val="002060"/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7" name="Равнобедренный треугольник 366">
                    <a:extLst>
                      <a:ext uri="{FF2B5EF4-FFF2-40B4-BE49-F238E27FC236}">
                        <a16:creationId xmlns:a16="http://schemas.microsoft.com/office/drawing/2014/main" id="{39A572FC-F9CB-4F92-907F-450957E2DEEB}"/>
                      </a:ext>
                    </a:extLst>
                  </p:cNvPr>
                  <p:cNvSpPr/>
                  <p:nvPr/>
                </p:nvSpPr>
                <p:spPr>
                  <a:xfrm>
                    <a:off x="6409661" y="8852381"/>
                    <a:ext cx="8239425" cy="4358755"/>
                  </a:xfrm>
                  <a:prstGeom prst="triangle">
                    <a:avLst/>
                  </a:prstGeom>
                  <a:gradFill flip="none" rotWithShape="1">
                    <a:gsLst>
                      <a:gs pos="39000">
                        <a:srgbClr val="0089C0"/>
                      </a:gs>
                      <a:gs pos="15000">
                        <a:srgbClr val="EEEDF3"/>
                      </a:gs>
                      <a:gs pos="57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8" name="Равнобедренный треугольник 367">
                    <a:extLst>
                      <a:ext uri="{FF2B5EF4-FFF2-40B4-BE49-F238E27FC236}">
                        <a16:creationId xmlns:a16="http://schemas.microsoft.com/office/drawing/2014/main" id="{2458F414-045F-473A-A703-3BE80F8A025E}"/>
                      </a:ext>
                    </a:extLst>
                  </p:cNvPr>
                  <p:cNvSpPr/>
                  <p:nvPr/>
                </p:nvSpPr>
                <p:spPr>
                  <a:xfrm>
                    <a:off x="7087806" y="8096771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19000">
                        <a:schemeClr val="bg1">
                          <a:lumMod val="85000"/>
                        </a:schemeClr>
                      </a:gs>
                      <a:gs pos="47000">
                        <a:srgbClr val="2A6CA8"/>
                      </a:gs>
                      <a:gs pos="61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9" name="Равнобедренный треугольник 368">
                    <a:extLst>
                      <a:ext uri="{FF2B5EF4-FFF2-40B4-BE49-F238E27FC236}">
                        <a16:creationId xmlns:a16="http://schemas.microsoft.com/office/drawing/2014/main" id="{F274A498-1EA1-4C8A-AD73-5570A8E5A26A}"/>
                      </a:ext>
                    </a:extLst>
                  </p:cNvPr>
                  <p:cNvSpPr/>
                  <p:nvPr/>
                </p:nvSpPr>
                <p:spPr>
                  <a:xfrm>
                    <a:off x="7818912" y="8146690"/>
                    <a:ext cx="9575039" cy="5064446"/>
                  </a:xfrm>
                  <a:prstGeom prst="triangle">
                    <a:avLst/>
                  </a:prstGeom>
                  <a:gradFill flip="none" rotWithShape="1">
                    <a:gsLst>
                      <a:gs pos="26000">
                        <a:schemeClr val="bg1">
                          <a:lumMod val="85000"/>
                        </a:schemeClr>
                      </a:gs>
                      <a:gs pos="45000">
                        <a:srgbClr val="00589A"/>
                      </a:gs>
                      <a:gs pos="68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0" name="Равнобедренный треугольник 369">
                    <a:extLst>
                      <a:ext uri="{FF2B5EF4-FFF2-40B4-BE49-F238E27FC236}">
                        <a16:creationId xmlns:a16="http://schemas.microsoft.com/office/drawing/2014/main" id="{8014E62E-16E6-444D-A198-A08FE8423397}"/>
                      </a:ext>
                    </a:extLst>
                  </p:cNvPr>
                  <p:cNvSpPr/>
                  <p:nvPr/>
                </p:nvSpPr>
                <p:spPr>
                  <a:xfrm>
                    <a:off x="-3372687" y="8822071"/>
                    <a:ext cx="8811413" cy="4373995"/>
                  </a:xfrm>
                  <a:prstGeom prst="triangle">
                    <a:avLst/>
                  </a:prstGeom>
                  <a:gradFill flip="none" rotWithShape="1">
                    <a:gsLst>
                      <a:gs pos="54000">
                        <a:srgbClr val="0070C0"/>
                      </a:gs>
                      <a:gs pos="28000">
                        <a:srgbClr val="C8DDF0"/>
                      </a:gs>
                      <a:gs pos="78000">
                        <a:srgbClr val="002060"/>
                      </a:gs>
                    </a:gsLst>
                    <a:lin ang="4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1" name="Равнобедренный треугольник 370">
                    <a:extLst>
                      <a:ext uri="{FF2B5EF4-FFF2-40B4-BE49-F238E27FC236}">
                        <a16:creationId xmlns:a16="http://schemas.microsoft.com/office/drawing/2014/main" id="{83C5EAEB-B4F2-4D80-BBFB-2032E77FA8F8}"/>
                      </a:ext>
                    </a:extLst>
                  </p:cNvPr>
                  <p:cNvSpPr/>
                  <p:nvPr/>
                </p:nvSpPr>
                <p:spPr>
                  <a:xfrm>
                    <a:off x="-4211398" y="8531567"/>
                    <a:ext cx="8811413" cy="4659499"/>
                  </a:xfrm>
                  <a:prstGeom prst="triangle">
                    <a:avLst/>
                  </a:prstGeom>
                  <a:gradFill flip="none" rotWithShape="1">
                    <a:gsLst>
                      <a:gs pos="46000">
                        <a:schemeClr val="accent5">
                          <a:lumMod val="75000"/>
                        </a:schemeClr>
                      </a:gs>
                      <a:gs pos="20000">
                        <a:srgbClr val="CDDEE9"/>
                      </a:gs>
                      <a:gs pos="69000">
                        <a:srgbClr val="002060"/>
                      </a:gs>
                    </a:gsLst>
                    <a:lin ang="54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2" name="Равнобедренный треугольник 371">
                    <a:extLst>
                      <a:ext uri="{FF2B5EF4-FFF2-40B4-BE49-F238E27FC236}">
                        <a16:creationId xmlns:a16="http://schemas.microsoft.com/office/drawing/2014/main" id="{A03C6426-7BE6-4F89-845B-4E80898779F7}"/>
                      </a:ext>
                    </a:extLst>
                  </p:cNvPr>
                  <p:cNvSpPr/>
                  <p:nvPr/>
                </p:nvSpPr>
                <p:spPr>
                  <a:xfrm>
                    <a:off x="-6478561" y="8085184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39000">
                        <a:srgbClr val="6F8DB6"/>
                      </a:gs>
                      <a:gs pos="16000">
                        <a:schemeClr val="bg1">
                          <a:lumMod val="85000"/>
                        </a:schemeClr>
                      </a:gs>
                      <a:gs pos="77000">
                        <a:srgbClr val="002060"/>
                      </a:gs>
                      <a:gs pos="57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3" name="Равнобедренный треугольник 372">
                    <a:extLst>
                      <a:ext uri="{FF2B5EF4-FFF2-40B4-BE49-F238E27FC236}">
                        <a16:creationId xmlns:a16="http://schemas.microsoft.com/office/drawing/2014/main" id="{3C6839D2-11D2-446E-BB4E-2B26E9EFCA09}"/>
                      </a:ext>
                    </a:extLst>
                  </p:cNvPr>
                  <p:cNvSpPr/>
                  <p:nvPr/>
                </p:nvSpPr>
                <p:spPr>
                  <a:xfrm>
                    <a:off x="-7120605" y="8101851"/>
                    <a:ext cx="9575039" cy="5064446"/>
                  </a:xfrm>
                  <a:prstGeom prst="triangle">
                    <a:avLst/>
                  </a:prstGeom>
                  <a:gradFill flip="none" rotWithShape="1">
                    <a:gsLst>
                      <a:gs pos="31000">
                        <a:srgbClr val="9CBCD2"/>
                      </a:gs>
                      <a:gs pos="48000">
                        <a:srgbClr val="2A6CA8"/>
                      </a:gs>
                      <a:gs pos="60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4" name="Равнобедренный треугольник 373">
                    <a:extLst>
                      <a:ext uri="{FF2B5EF4-FFF2-40B4-BE49-F238E27FC236}">
                        <a16:creationId xmlns:a16="http://schemas.microsoft.com/office/drawing/2014/main" id="{E9BBD05A-5B82-48AC-AF9F-DF52EB24D367}"/>
                      </a:ext>
                    </a:extLst>
                  </p:cNvPr>
                  <p:cNvSpPr/>
                  <p:nvPr/>
                </p:nvSpPr>
                <p:spPr>
                  <a:xfrm>
                    <a:off x="-7888447" y="8050580"/>
                    <a:ext cx="9575039" cy="5097780"/>
                  </a:xfrm>
                  <a:prstGeom prst="triangle">
                    <a:avLst/>
                  </a:prstGeom>
                  <a:gradFill flip="none" rotWithShape="1">
                    <a:gsLst>
                      <a:gs pos="30000">
                        <a:srgbClr val="B7CFDF"/>
                      </a:gs>
                      <a:gs pos="44695">
                        <a:srgbClr val="00589A"/>
                      </a:gs>
                      <a:gs pos="65000">
                        <a:srgbClr val="002060"/>
                      </a:gs>
                    </a:gsLst>
                    <a:lin ang="60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sp>
              <p:nvSpPr>
                <p:cNvPr id="360" name="Равнобедренный треугольник 359">
                  <a:extLst>
                    <a:ext uri="{FF2B5EF4-FFF2-40B4-BE49-F238E27FC236}">
                      <a16:creationId xmlns:a16="http://schemas.microsoft.com/office/drawing/2014/main" id="{03AEAE9A-BD8D-4C5E-AFCE-28D358FC4556}"/>
                    </a:ext>
                  </a:extLst>
                </p:cNvPr>
                <p:cNvSpPr/>
                <p:nvPr/>
              </p:nvSpPr>
              <p:spPr>
                <a:xfrm>
                  <a:off x="7606514" y="-7706643"/>
                  <a:ext cx="8612467" cy="4637010"/>
                </a:xfrm>
                <a:prstGeom prst="triangle">
                  <a:avLst/>
                </a:prstGeom>
                <a:gradFill flip="none" rotWithShape="1">
                  <a:gsLst>
                    <a:gs pos="40000">
                      <a:srgbClr val="506F9E"/>
                    </a:gs>
                    <a:gs pos="28000">
                      <a:srgbClr val="7CF0E5"/>
                    </a:gs>
                    <a:gs pos="52000">
                      <a:srgbClr val="003778"/>
                    </a:gs>
                  </a:gsLst>
                  <a:lin ang="3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358" name="Прямая соединительная линия 357">
                <a:extLst>
                  <a:ext uri="{FF2B5EF4-FFF2-40B4-BE49-F238E27FC236}">
                    <a16:creationId xmlns:a16="http://schemas.microsoft.com/office/drawing/2014/main" id="{0F46261D-33C8-41BD-A838-5BFD42CD1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2592312" y="6688426"/>
                <a:ext cx="273019" cy="141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6" name="Прямая соединительная линия 355">
              <a:extLst>
                <a:ext uri="{FF2B5EF4-FFF2-40B4-BE49-F238E27FC236}">
                  <a16:creationId xmlns:a16="http://schemas.microsoft.com/office/drawing/2014/main" id="{F8DFCBD0-C705-49C2-9C90-D860D4AB4BB4}"/>
                </a:ext>
              </a:extLst>
            </p:cNvPr>
            <p:cNvCxnSpPr>
              <a:cxnSpLocks/>
            </p:cNvCxnSpPr>
            <p:nvPr/>
          </p:nvCxnSpPr>
          <p:spPr>
            <a:xfrm>
              <a:off x="-21171763" y="6423868"/>
              <a:ext cx="280123" cy="144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5D48C72-5ECE-42E1-8822-AE8FAEE59B20}"/>
              </a:ext>
            </a:extLst>
          </p:cNvPr>
          <p:cNvGrpSpPr/>
          <p:nvPr/>
        </p:nvGrpSpPr>
        <p:grpSpPr>
          <a:xfrm>
            <a:off x="-29115551" y="1539737"/>
            <a:ext cx="27939504" cy="5520515"/>
            <a:chOff x="-33860724" y="1579976"/>
            <a:chExt cx="27939504" cy="5520515"/>
          </a:xfrm>
        </p:grpSpPr>
        <p:grpSp>
          <p:nvGrpSpPr>
            <p:cNvPr id="334" name="Группа 333">
              <a:extLst>
                <a:ext uri="{FF2B5EF4-FFF2-40B4-BE49-F238E27FC236}">
                  <a16:creationId xmlns:a16="http://schemas.microsoft.com/office/drawing/2014/main" id="{C9AF8144-BC0B-4572-BB54-6D1559B612B5}"/>
                </a:ext>
              </a:extLst>
            </p:cNvPr>
            <p:cNvGrpSpPr/>
            <p:nvPr/>
          </p:nvGrpSpPr>
          <p:grpSpPr>
            <a:xfrm>
              <a:off x="-33860724" y="1579976"/>
              <a:ext cx="27939504" cy="5520515"/>
              <a:chOff x="-32412357" y="1465469"/>
              <a:chExt cx="27939504" cy="5520515"/>
            </a:xfrm>
          </p:grpSpPr>
          <p:grpSp>
            <p:nvGrpSpPr>
              <p:cNvPr id="335" name="Группа 334">
                <a:extLst>
                  <a:ext uri="{FF2B5EF4-FFF2-40B4-BE49-F238E27FC236}">
                    <a16:creationId xmlns:a16="http://schemas.microsoft.com/office/drawing/2014/main" id="{43520254-3175-401A-835D-24E6186F5B53}"/>
                  </a:ext>
                </a:extLst>
              </p:cNvPr>
              <p:cNvGrpSpPr/>
              <p:nvPr/>
            </p:nvGrpSpPr>
            <p:grpSpPr>
              <a:xfrm>
                <a:off x="-32412357" y="1465469"/>
                <a:ext cx="27939504" cy="5520515"/>
                <a:chOff x="-31129992" y="-8286948"/>
                <a:chExt cx="27939504" cy="5520515"/>
              </a:xfrm>
            </p:grpSpPr>
            <p:sp>
              <p:nvSpPr>
                <p:cNvPr id="337" name="Равнобедренный треугольник 336">
                  <a:extLst>
                    <a:ext uri="{FF2B5EF4-FFF2-40B4-BE49-F238E27FC236}">
                      <a16:creationId xmlns:a16="http://schemas.microsoft.com/office/drawing/2014/main" id="{56477163-34C9-4DBB-84E1-0808F172151B}"/>
                    </a:ext>
                  </a:extLst>
                </p:cNvPr>
                <p:cNvSpPr/>
                <p:nvPr/>
              </p:nvSpPr>
              <p:spPr>
                <a:xfrm>
                  <a:off x="-16921581" y="-7898817"/>
                  <a:ext cx="9575039" cy="5097780"/>
                </a:xfrm>
                <a:prstGeom prst="triangle">
                  <a:avLst/>
                </a:prstGeom>
                <a:gradFill flip="none" rotWithShape="1">
                  <a:gsLst>
                    <a:gs pos="49000">
                      <a:srgbClr val="00938B"/>
                    </a:gs>
                    <a:gs pos="13617">
                      <a:srgbClr val="00EADF"/>
                    </a:gs>
                    <a:gs pos="77000">
                      <a:srgbClr val="077B70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8" name="Равнобедренный треугольник 337">
                  <a:extLst>
                    <a:ext uri="{FF2B5EF4-FFF2-40B4-BE49-F238E27FC236}">
                      <a16:creationId xmlns:a16="http://schemas.microsoft.com/office/drawing/2014/main" id="{BDD305E6-CC98-4A20-A302-9896C4A5F1AA}"/>
                    </a:ext>
                  </a:extLst>
                </p:cNvPr>
                <p:cNvSpPr/>
                <p:nvPr/>
              </p:nvSpPr>
              <p:spPr>
                <a:xfrm>
                  <a:off x="-13843007" y="-8286948"/>
                  <a:ext cx="10652519" cy="5485911"/>
                </a:xfrm>
                <a:prstGeom prst="triangle">
                  <a:avLst/>
                </a:prstGeom>
                <a:gradFill>
                  <a:gsLst>
                    <a:gs pos="67000">
                      <a:srgbClr val="00488A"/>
                    </a:gs>
                    <a:gs pos="36000">
                      <a:srgbClr val="11B1A3"/>
                    </a:gs>
                    <a:gs pos="15000">
                      <a:srgbClr val="37E5D9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9" name="Равнобедренный треугольник 338">
                  <a:extLst>
                    <a:ext uri="{FF2B5EF4-FFF2-40B4-BE49-F238E27FC236}">
                      <a16:creationId xmlns:a16="http://schemas.microsoft.com/office/drawing/2014/main" id="{8A816DBF-5B38-45AC-9C5A-417435120ADD}"/>
                    </a:ext>
                  </a:extLst>
                </p:cNvPr>
                <p:cNvSpPr/>
                <p:nvPr/>
              </p:nvSpPr>
              <p:spPr>
                <a:xfrm>
                  <a:off x="-12328240" y="-7160163"/>
                  <a:ext cx="8811413" cy="4373995"/>
                </a:xfrm>
                <a:prstGeom prst="triangle">
                  <a:avLst/>
                </a:prstGeom>
                <a:gradFill flip="none" rotWithShape="1">
                  <a:gsLst>
                    <a:gs pos="40000">
                      <a:srgbClr val="16B7A7"/>
                    </a:gs>
                    <a:gs pos="20000">
                      <a:srgbClr val="34FEEB"/>
                    </a:gs>
                    <a:gs pos="68000">
                      <a:srgbClr val="407BB0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0" name="Равнобедренный треугольник 339">
                  <a:extLst>
                    <a:ext uri="{FF2B5EF4-FFF2-40B4-BE49-F238E27FC236}">
                      <a16:creationId xmlns:a16="http://schemas.microsoft.com/office/drawing/2014/main" id="{01802D39-3D02-4142-8D85-DEA655B03F79}"/>
                    </a:ext>
                  </a:extLst>
                </p:cNvPr>
                <p:cNvSpPr/>
                <p:nvPr/>
              </p:nvSpPr>
              <p:spPr>
                <a:xfrm>
                  <a:off x="-13299788" y="-7471006"/>
                  <a:ext cx="8811413" cy="4659499"/>
                </a:xfrm>
                <a:prstGeom prst="triangle">
                  <a:avLst/>
                </a:prstGeom>
                <a:gradFill flip="none" rotWithShape="1">
                  <a:gsLst>
                    <a:gs pos="59000">
                      <a:srgbClr val="299CAB"/>
                    </a:gs>
                    <a:gs pos="46000">
                      <a:srgbClr val="00938B"/>
                    </a:gs>
                    <a:gs pos="21000">
                      <a:srgbClr val="19C2B5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1" name="Равнобедренный треугольник 340">
                  <a:extLst>
                    <a:ext uri="{FF2B5EF4-FFF2-40B4-BE49-F238E27FC236}">
                      <a16:creationId xmlns:a16="http://schemas.microsoft.com/office/drawing/2014/main" id="{CE0B7AAF-D185-4BA9-A62C-04CF9AB5EB9C}"/>
                    </a:ext>
                  </a:extLst>
                </p:cNvPr>
                <p:cNvSpPr/>
                <p:nvPr/>
              </p:nvSpPr>
              <p:spPr>
                <a:xfrm>
                  <a:off x="-15511695" y="-7864213"/>
                  <a:ext cx="9575039" cy="5097780"/>
                </a:xfrm>
                <a:prstGeom prst="triangle">
                  <a:avLst/>
                </a:prstGeom>
                <a:gradFill flip="none" rotWithShape="1">
                  <a:gsLst>
                    <a:gs pos="54000">
                      <a:srgbClr val="00706D"/>
                    </a:gs>
                    <a:gs pos="11000">
                      <a:srgbClr val="19C2B5"/>
                    </a:gs>
                    <a:gs pos="35000">
                      <a:srgbClr val="0BA79D"/>
                    </a:gs>
                  </a:gsLst>
                  <a:lin ang="72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2" name="Равнобедренный треугольник 341">
                  <a:extLst>
                    <a:ext uri="{FF2B5EF4-FFF2-40B4-BE49-F238E27FC236}">
                      <a16:creationId xmlns:a16="http://schemas.microsoft.com/office/drawing/2014/main" id="{D20209AD-AAD4-4342-A02B-FD54FD20B8DA}"/>
                    </a:ext>
                  </a:extLst>
                </p:cNvPr>
                <p:cNvSpPr/>
                <p:nvPr/>
              </p:nvSpPr>
              <p:spPr>
                <a:xfrm>
                  <a:off x="-16153739" y="-7847546"/>
                  <a:ext cx="9575039" cy="5064446"/>
                </a:xfrm>
                <a:prstGeom prst="triangle">
                  <a:avLst/>
                </a:prstGeom>
                <a:gradFill flip="none" rotWithShape="1">
                  <a:gsLst>
                    <a:gs pos="74000">
                      <a:srgbClr val="007877"/>
                    </a:gs>
                    <a:gs pos="46000">
                      <a:srgbClr val="008986"/>
                    </a:gs>
                    <a:gs pos="12000">
                      <a:srgbClr val="01BFB6"/>
                    </a:gs>
                  </a:gsLst>
                  <a:lin ang="66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3" name="Равнобедренный треугольник 342">
                  <a:extLst>
                    <a:ext uri="{FF2B5EF4-FFF2-40B4-BE49-F238E27FC236}">
                      <a16:creationId xmlns:a16="http://schemas.microsoft.com/office/drawing/2014/main" id="{6EAAD9DB-BEDF-4D4A-B8D3-82EE6A3DB708}"/>
                    </a:ext>
                  </a:extLst>
                </p:cNvPr>
                <p:cNvSpPr/>
                <p:nvPr/>
              </p:nvSpPr>
              <p:spPr>
                <a:xfrm>
                  <a:off x="-22438408" y="-6448151"/>
                  <a:ext cx="6769917" cy="3647114"/>
                </a:xfrm>
                <a:prstGeom prst="triangle">
                  <a:avLst/>
                </a:prstGeom>
                <a:gradFill flip="none" rotWithShape="1">
                  <a:gsLst>
                    <a:gs pos="20000">
                      <a:srgbClr val="00EADF"/>
                    </a:gs>
                    <a:gs pos="47000">
                      <a:srgbClr val="15B3A4"/>
                    </a:gs>
                    <a:gs pos="75000">
                      <a:srgbClr val="00706D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4" name="Равнобедренный треугольник 343">
                  <a:extLst>
                    <a:ext uri="{FF2B5EF4-FFF2-40B4-BE49-F238E27FC236}">
                      <a16:creationId xmlns:a16="http://schemas.microsoft.com/office/drawing/2014/main" id="{8A47958F-9173-4A45-A80E-806261F81DF0}"/>
                    </a:ext>
                  </a:extLst>
                </p:cNvPr>
                <p:cNvSpPr/>
                <p:nvPr/>
              </p:nvSpPr>
              <p:spPr>
                <a:xfrm>
                  <a:off x="-23921645" y="-6604710"/>
                  <a:ext cx="7328469" cy="3813833"/>
                </a:xfrm>
                <a:prstGeom prst="triangle">
                  <a:avLst/>
                </a:prstGeom>
                <a:gradFill flip="none" rotWithShape="1">
                  <a:gsLst>
                    <a:gs pos="18000">
                      <a:srgbClr val="19DDCA"/>
                    </a:gs>
                    <a:gs pos="47000">
                      <a:srgbClr val="17BAAD"/>
                    </a:gs>
                    <a:gs pos="70000">
                      <a:srgbClr val="00706D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5" name="Равнобедренный треугольник 344">
                  <a:extLst>
                    <a:ext uri="{FF2B5EF4-FFF2-40B4-BE49-F238E27FC236}">
                      <a16:creationId xmlns:a16="http://schemas.microsoft.com/office/drawing/2014/main" id="{77F439E0-E7D1-4567-8C34-F8B27E209048}"/>
                    </a:ext>
                  </a:extLst>
                </p:cNvPr>
                <p:cNvSpPr/>
                <p:nvPr/>
              </p:nvSpPr>
              <p:spPr>
                <a:xfrm>
                  <a:off x="-20365328" y="-6939956"/>
                  <a:ext cx="7868875" cy="4138919"/>
                </a:xfrm>
                <a:prstGeom prst="triangle">
                  <a:avLst/>
                </a:prstGeom>
                <a:gradFill flip="none" rotWithShape="1">
                  <a:gsLst>
                    <a:gs pos="43000">
                      <a:srgbClr val="16B3A8"/>
                    </a:gs>
                    <a:gs pos="73000">
                      <a:srgbClr val="00A4A0"/>
                    </a:gs>
                    <a:gs pos="19000">
                      <a:srgbClr val="25E3D5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6" name="Равнобедренный треугольник 345">
                  <a:extLst>
                    <a:ext uri="{FF2B5EF4-FFF2-40B4-BE49-F238E27FC236}">
                      <a16:creationId xmlns:a16="http://schemas.microsoft.com/office/drawing/2014/main" id="{8705F4DA-C876-4444-A6EC-9D18CC1B8B76}"/>
                    </a:ext>
                  </a:extLst>
                </p:cNvPr>
                <p:cNvSpPr/>
                <p:nvPr/>
              </p:nvSpPr>
              <p:spPr>
                <a:xfrm>
                  <a:off x="-19188261" y="-7443127"/>
                  <a:ext cx="9056153" cy="4649710"/>
                </a:xfrm>
                <a:prstGeom prst="triangle">
                  <a:avLst/>
                </a:prstGeom>
                <a:gradFill flip="none" rotWithShape="1">
                  <a:gsLst>
                    <a:gs pos="64000">
                      <a:srgbClr val="099187"/>
                    </a:gs>
                    <a:gs pos="45000">
                      <a:srgbClr val="0EAFA3"/>
                    </a:gs>
                    <a:gs pos="20000">
                      <a:srgbClr val="00EADF"/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7" name="Равнобедренный треугольник 346">
                  <a:extLst>
                    <a:ext uri="{FF2B5EF4-FFF2-40B4-BE49-F238E27FC236}">
                      <a16:creationId xmlns:a16="http://schemas.microsoft.com/office/drawing/2014/main" id="{B77A0595-4DBE-444F-85E6-6B19418FD0A2}"/>
                    </a:ext>
                  </a:extLst>
                </p:cNvPr>
                <p:cNvSpPr/>
                <p:nvPr/>
              </p:nvSpPr>
              <p:spPr>
                <a:xfrm>
                  <a:off x="-25954019" y="-7438047"/>
                  <a:ext cx="8612467" cy="4637010"/>
                </a:xfrm>
                <a:prstGeom prst="triangle">
                  <a:avLst/>
                </a:prstGeom>
                <a:gradFill flip="none" rotWithShape="1">
                  <a:gsLst>
                    <a:gs pos="21000">
                      <a:srgbClr val="6EECE3"/>
                    </a:gs>
                    <a:gs pos="60000">
                      <a:srgbClr val="14B2A4"/>
                    </a:gs>
                    <a:gs pos="79000">
                      <a:srgbClr val="008683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8" name="Равнобедренный треугольник 347">
                  <a:extLst>
                    <a:ext uri="{FF2B5EF4-FFF2-40B4-BE49-F238E27FC236}">
                      <a16:creationId xmlns:a16="http://schemas.microsoft.com/office/drawing/2014/main" id="{35961263-1A4A-4F38-8E53-2AF255F81110}"/>
                    </a:ext>
                  </a:extLst>
                </p:cNvPr>
                <p:cNvSpPr/>
                <p:nvPr/>
              </p:nvSpPr>
              <p:spPr>
                <a:xfrm>
                  <a:off x="-28819260" y="-8286948"/>
                  <a:ext cx="10652519" cy="5485911"/>
                </a:xfrm>
                <a:prstGeom prst="triangle">
                  <a:avLst/>
                </a:prstGeom>
                <a:gradFill>
                  <a:gsLst>
                    <a:gs pos="81000">
                      <a:srgbClr val="008E8B"/>
                    </a:gs>
                    <a:gs pos="65000">
                      <a:srgbClr val="11B1A3"/>
                    </a:gs>
                    <a:gs pos="42000">
                      <a:srgbClr val="37E5D9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9" name="Равнобедренный треугольник 348">
                  <a:extLst>
                    <a:ext uri="{FF2B5EF4-FFF2-40B4-BE49-F238E27FC236}">
                      <a16:creationId xmlns:a16="http://schemas.microsoft.com/office/drawing/2014/main" id="{0A482649-190B-4CBF-A6F7-3CDCB21C8BEC}"/>
                    </a:ext>
                  </a:extLst>
                </p:cNvPr>
                <p:cNvSpPr/>
                <p:nvPr/>
              </p:nvSpPr>
              <p:spPr>
                <a:xfrm>
                  <a:off x="-17599481" y="-7156168"/>
                  <a:ext cx="8239425" cy="4358755"/>
                </a:xfrm>
                <a:prstGeom prst="triangle">
                  <a:avLst/>
                </a:prstGeom>
                <a:gradFill flip="none" rotWithShape="1">
                  <a:gsLst>
                    <a:gs pos="43000">
                      <a:srgbClr val="049588"/>
                    </a:gs>
                    <a:gs pos="66000">
                      <a:srgbClr val="048A7D"/>
                    </a:gs>
                    <a:gs pos="23000">
                      <a:srgbClr val="00EADF"/>
                    </a:gs>
                  </a:gsLst>
                  <a:lin ang="42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0" name="Равнобедренный треугольник 349">
                  <a:extLst>
                    <a:ext uri="{FF2B5EF4-FFF2-40B4-BE49-F238E27FC236}">
                      <a16:creationId xmlns:a16="http://schemas.microsoft.com/office/drawing/2014/main" id="{A24D490D-F1A4-4F64-B0A0-8BC0AA013162}"/>
                    </a:ext>
                  </a:extLst>
                </p:cNvPr>
                <p:cNvSpPr/>
                <p:nvPr/>
              </p:nvSpPr>
              <p:spPr>
                <a:xfrm>
                  <a:off x="-27304493" y="-7160163"/>
                  <a:ext cx="8811413" cy="4373995"/>
                </a:xfrm>
                <a:prstGeom prst="triangle">
                  <a:avLst/>
                </a:prstGeom>
                <a:gradFill flip="none" rotWithShape="1">
                  <a:gsLst>
                    <a:gs pos="34000">
                      <a:srgbClr val="16B7A7"/>
                    </a:gs>
                    <a:gs pos="77000">
                      <a:srgbClr val="008E8B"/>
                    </a:gs>
                    <a:gs pos="14000">
                      <a:srgbClr val="00EADF"/>
                    </a:gs>
                  </a:gsLst>
                  <a:lin ang="6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1" name="Равнобедренный треугольник 350">
                  <a:extLst>
                    <a:ext uri="{FF2B5EF4-FFF2-40B4-BE49-F238E27FC236}">
                      <a16:creationId xmlns:a16="http://schemas.microsoft.com/office/drawing/2014/main" id="{5EEBCB8C-5F5A-4C80-970B-E82D3E34F04D}"/>
                    </a:ext>
                  </a:extLst>
                </p:cNvPr>
                <p:cNvSpPr/>
                <p:nvPr/>
              </p:nvSpPr>
              <p:spPr>
                <a:xfrm>
                  <a:off x="-28241085" y="-7472123"/>
                  <a:ext cx="8811413" cy="4659499"/>
                </a:xfrm>
                <a:prstGeom prst="triangle">
                  <a:avLst/>
                </a:prstGeom>
                <a:gradFill flip="none" rotWithShape="1">
                  <a:gsLst>
                    <a:gs pos="51000">
                      <a:srgbClr val="02958D"/>
                    </a:gs>
                    <a:gs pos="72000">
                      <a:srgbClr val="00938B"/>
                    </a:gs>
                    <a:gs pos="25000">
                      <a:srgbClr val="1CDED0"/>
                    </a:gs>
                  </a:gsLst>
                  <a:lin ang="72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2" name="Равнобедренный треугольник 351">
                  <a:extLst>
                    <a:ext uri="{FF2B5EF4-FFF2-40B4-BE49-F238E27FC236}">
                      <a16:creationId xmlns:a16="http://schemas.microsoft.com/office/drawing/2014/main" id="{72FE3195-AABE-43A2-9149-AE3BCAEDC289}"/>
                    </a:ext>
                  </a:extLst>
                </p:cNvPr>
                <p:cNvSpPr/>
                <p:nvPr/>
              </p:nvSpPr>
              <p:spPr>
                <a:xfrm>
                  <a:off x="-30487948" y="-7864213"/>
                  <a:ext cx="9575039" cy="5097780"/>
                </a:xfrm>
                <a:prstGeom prst="triangle">
                  <a:avLst/>
                </a:prstGeom>
                <a:gradFill flip="none" rotWithShape="1">
                  <a:gsLst>
                    <a:gs pos="57000">
                      <a:srgbClr val="007D7A"/>
                    </a:gs>
                    <a:gs pos="15000">
                      <a:srgbClr val="1CDED0"/>
                    </a:gs>
                    <a:gs pos="36000">
                      <a:srgbClr val="0BA79D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3" name="Равнобедренный треугольник 352">
                  <a:extLst>
                    <a:ext uri="{FF2B5EF4-FFF2-40B4-BE49-F238E27FC236}">
                      <a16:creationId xmlns:a16="http://schemas.microsoft.com/office/drawing/2014/main" id="{E1ABE051-9DAA-449A-873A-E78D1DD2F0D7}"/>
                    </a:ext>
                  </a:extLst>
                </p:cNvPr>
                <p:cNvSpPr/>
                <p:nvPr/>
              </p:nvSpPr>
              <p:spPr>
                <a:xfrm>
                  <a:off x="-31129992" y="-7847546"/>
                  <a:ext cx="9575039" cy="5064446"/>
                </a:xfrm>
                <a:prstGeom prst="triangle">
                  <a:avLst/>
                </a:prstGeom>
                <a:gradFill flip="none" rotWithShape="1">
                  <a:gsLst>
                    <a:gs pos="44000">
                      <a:srgbClr val="009E9A"/>
                    </a:gs>
                    <a:gs pos="69000">
                      <a:srgbClr val="007877"/>
                    </a:gs>
                    <a:gs pos="23000">
                      <a:srgbClr val="0DDDCE"/>
                    </a:gs>
                  </a:gsLst>
                  <a:lin ang="6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336" name="Прямая соединительная линия 335">
                <a:extLst>
                  <a:ext uri="{FF2B5EF4-FFF2-40B4-BE49-F238E27FC236}">
                    <a16:creationId xmlns:a16="http://schemas.microsoft.com/office/drawing/2014/main" id="{A357BF48-3D72-424C-8CC3-BD7031DB7360}"/>
                  </a:ext>
                </a:extLst>
              </p:cNvPr>
              <p:cNvCxnSpPr/>
              <p:nvPr/>
            </p:nvCxnSpPr>
            <p:spPr>
              <a:xfrm>
                <a:off x="-17754600" y="64980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3CB5F36C-8739-430C-A3D0-7E8FEAB40B6D}"/>
                </a:ext>
              </a:extLst>
            </p:cNvPr>
            <p:cNvCxnSpPr>
              <a:cxnSpLocks/>
            </p:cNvCxnSpPr>
            <p:nvPr/>
          </p:nvCxnSpPr>
          <p:spPr>
            <a:xfrm>
              <a:off x="-27640195" y="6803655"/>
              <a:ext cx="162629" cy="114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91ECADC0-4122-41E8-8CE8-530DAFAA733D}"/>
              </a:ext>
            </a:extLst>
          </p:cNvPr>
          <p:cNvGrpSpPr/>
          <p:nvPr/>
        </p:nvGrpSpPr>
        <p:grpSpPr>
          <a:xfrm>
            <a:off x="566744" y="595364"/>
            <a:ext cx="10867097" cy="2243788"/>
            <a:chOff x="46667" y="27122"/>
            <a:chExt cx="10867097" cy="2243788"/>
          </a:xfrm>
        </p:grpSpPr>
        <p:sp>
          <p:nvSpPr>
            <p:cNvPr id="168" name="Овал 167">
              <a:extLst>
                <a:ext uri="{FF2B5EF4-FFF2-40B4-BE49-F238E27FC236}">
                  <a16:creationId xmlns:a16="http://schemas.microsoft.com/office/drawing/2014/main" id="{95F02070-A85F-4D24-BEFC-57A9D4D9A4CB}"/>
                </a:ext>
              </a:extLst>
            </p:cNvPr>
            <p:cNvSpPr/>
            <p:nvPr/>
          </p:nvSpPr>
          <p:spPr>
            <a:xfrm flipH="1">
              <a:off x="4490873" y="2151275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545467A8-3E79-464A-BDB3-AE5A85781948}"/>
                </a:ext>
              </a:extLst>
            </p:cNvPr>
            <p:cNvSpPr/>
            <p:nvPr/>
          </p:nvSpPr>
          <p:spPr>
            <a:xfrm flipH="1">
              <a:off x="6316141" y="2127227"/>
              <a:ext cx="45720" cy="43200"/>
            </a:xfrm>
            <a:prstGeom prst="ellipse">
              <a:avLst/>
            </a:prstGeom>
            <a:solidFill>
              <a:srgbClr val="E9F1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Овал 169">
              <a:extLst>
                <a:ext uri="{FF2B5EF4-FFF2-40B4-BE49-F238E27FC236}">
                  <a16:creationId xmlns:a16="http://schemas.microsoft.com/office/drawing/2014/main" id="{BAEE8A84-8B3F-4CF0-88CF-94178CD015C7}"/>
                </a:ext>
              </a:extLst>
            </p:cNvPr>
            <p:cNvSpPr/>
            <p:nvPr/>
          </p:nvSpPr>
          <p:spPr>
            <a:xfrm flipH="1">
              <a:off x="7019525" y="1082199"/>
              <a:ext cx="45720" cy="43200"/>
            </a:xfrm>
            <a:prstGeom prst="ellipse">
              <a:avLst/>
            </a:prstGeom>
            <a:solidFill>
              <a:srgbClr val="E9F1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7A230F55-EA56-4A86-92FA-679B501CEA12}"/>
                </a:ext>
              </a:extLst>
            </p:cNvPr>
            <p:cNvSpPr/>
            <p:nvPr/>
          </p:nvSpPr>
          <p:spPr>
            <a:xfrm flipH="1">
              <a:off x="9019147" y="1353504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CAB2160E-581F-4B73-8974-11BB0BE6CDDC}"/>
                </a:ext>
              </a:extLst>
            </p:cNvPr>
            <p:cNvSpPr/>
            <p:nvPr/>
          </p:nvSpPr>
          <p:spPr>
            <a:xfrm flipH="1">
              <a:off x="9320598" y="1162585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312E67B2-4FF8-4F2C-9778-846EBD3A67D6}"/>
                </a:ext>
              </a:extLst>
            </p:cNvPr>
            <p:cNvSpPr/>
            <p:nvPr/>
          </p:nvSpPr>
          <p:spPr>
            <a:xfrm flipH="1">
              <a:off x="10717319" y="2227710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8A544786-3B9E-4A04-8AF2-44B28552C896}"/>
                </a:ext>
              </a:extLst>
            </p:cNvPr>
            <p:cNvSpPr/>
            <p:nvPr/>
          </p:nvSpPr>
          <p:spPr>
            <a:xfrm flipH="1">
              <a:off x="10576642" y="1001812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Овал 174">
              <a:extLst>
                <a:ext uri="{FF2B5EF4-FFF2-40B4-BE49-F238E27FC236}">
                  <a16:creationId xmlns:a16="http://schemas.microsoft.com/office/drawing/2014/main" id="{76A7C62F-7ECE-465B-869F-1DA516DD3E5E}"/>
                </a:ext>
              </a:extLst>
            </p:cNvPr>
            <p:cNvSpPr/>
            <p:nvPr/>
          </p:nvSpPr>
          <p:spPr>
            <a:xfrm flipH="1">
              <a:off x="10868044" y="268282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Овал 175">
              <a:extLst>
                <a:ext uri="{FF2B5EF4-FFF2-40B4-BE49-F238E27FC236}">
                  <a16:creationId xmlns:a16="http://schemas.microsoft.com/office/drawing/2014/main" id="{0CDDDD2F-ECE7-4A61-B264-E667268873E5}"/>
                </a:ext>
              </a:extLst>
            </p:cNvPr>
            <p:cNvSpPr/>
            <p:nvPr/>
          </p:nvSpPr>
          <p:spPr>
            <a:xfrm flipH="1">
              <a:off x="5261063" y="1102295"/>
              <a:ext cx="45720" cy="43200"/>
            </a:xfrm>
            <a:prstGeom prst="ellipse">
              <a:avLst/>
            </a:prstGeom>
            <a:solidFill>
              <a:srgbClr val="E9F1F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7" name="Овал 176">
              <a:extLst>
                <a:ext uri="{FF2B5EF4-FFF2-40B4-BE49-F238E27FC236}">
                  <a16:creationId xmlns:a16="http://schemas.microsoft.com/office/drawing/2014/main" id="{0BAF3E36-5EA5-4347-B716-C6D25B46F93B}"/>
                </a:ext>
              </a:extLst>
            </p:cNvPr>
            <p:cNvSpPr/>
            <p:nvPr/>
          </p:nvSpPr>
          <p:spPr>
            <a:xfrm flipH="1">
              <a:off x="5100290" y="790796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8" name="Овал 177">
              <a:extLst>
                <a:ext uri="{FF2B5EF4-FFF2-40B4-BE49-F238E27FC236}">
                  <a16:creationId xmlns:a16="http://schemas.microsoft.com/office/drawing/2014/main" id="{3C58D71A-29E9-45D8-A098-3FACE514921D}"/>
                </a:ext>
              </a:extLst>
            </p:cNvPr>
            <p:cNvSpPr/>
            <p:nvPr/>
          </p:nvSpPr>
          <p:spPr>
            <a:xfrm flipH="1">
              <a:off x="5954400" y="97460"/>
              <a:ext cx="45720" cy="43200"/>
            </a:xfrm>
            <a:prstGeom prst="ellipse">
              <a:avLst/>
            </a:prstGeom>
            <a:solidFill>
              <a:srgbClr val="E9F1F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Овал 178">
              <a:extLst>
                <a:ext uri="{FF2B5EF4-FFF2-40B4-BE49-F238E27FC236}">
                  <a16:creationId xmlns:a16="http://schemas.microsoft.com/office/drawing/2014/main" id="{01E71062-3107-4D21-88FA-A1E5655C6FC1}"/>
                </a:ext>
              </a:extLst>
            </p:cNvPr>
            <p:cNvSpPr/>
            <p:nvPr/>
          </p:nvSpPr>
          <p:spPr>
            <a:xfrm flipH="1">
              <a:off x="5884062" y="27122"/>
              <a:ext cx="45720" cy="43200"/>
            </a:xfrm>
            <a:prstGeom prst="ellipse">
              <a:avLst/>
            </a:prstGeom>
            <a:solidFill>
              <a:srgbClr val="E9F1F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Овал 179">
              <a:extLst>
                <a:ext uri="{FF2B5EF4-FFF2-40B4-BE49-F238E27FC236}">
                  <a16:creationId xmlns:a16="http://schemas.microsoft.com/office/drawing/2014/main" id="{70AF3279-26E8-4B7A-BE4B-1272C48863B3}"/>
                </a:ext>
              </a:extLst>
            </p:cNvPr>
            <p:cNvSpPr/>
            <p:nvPr/>
          </p:nvSpPr>
          <p:spPr>
            <a:xfrm flipH="1">
              <a:off x="3974875" y="1383649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Овал 180">
              <a:extLst>
                <a:ext uri="{FF2B5EF4-FFF2-40B4-BE49-F238E27FC236}">
                  <a16:creationId xmlns:a16="http://schemas.microsoft.com/office/drawing/2014/main" id="{714689E1-99B0-40E9-8D64-2A7F85A788C5}"/>
                </a:ext>
              </a:extLst>
            </p:cNvPr>
            <p:cNvSpPr/>
            <p:nvPr/>
          </p:nvSpPr>
          <p:spPr>
            <a:xfrm flipH="1">
              <a:off x="4025116" y="47218"/>
              <a:ext cx="45720" cy="43200"/>
            </a:xfrm>
            <a:prstGeom prst="ellipse">
              <a:avLst/>
            </a:prstGeom>
            <a:solidFill>
              <a:srgbClr val="E9F1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Овал 181">
              <a:extLst>
                <a:ext uri="{FF2B5EF4-FFF2-40B4-BE49-F238E27FC236}">
                  <a16:creationId xmlns:a16="http://schemas.microsoft.com/office/drawing/2014/main" id="{16B45919-C955-410B-9471-1B0AB2C6B7C4}"/>
                </a:ext>
              </a:extLst>
            </p:cNvPr>
            <p:cNvSpPr/>
            <p:nvPr/>
          </p:nvSpPr>
          <p:spPr>
            <a:xfrm flipH="1">
              <a:off x="2447526" y="529539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Овал 182">
              <a:extLst>
                <a:ext uri="{FF2B5EF4-FFF2-40B4-BE49-F238E27FC236}">
                  <a16:creationId xmlns:a16="http://schemas.microsoft.com/office/drawing/2014/main" id="{50543DFE-5788-45B5-9EB5-A0E57230865F}"/>
                </a:ext>
              </a:extLst>
            </p:cNvPr>
            <p:cNvSpPr/>
            <p:nvPr/>
          </p:nvSpPr>
          <p:spPr>
            <a:xfrm flipH="1">
              <a:off x="1945108" y="981716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Овал 183">
              <a:extLst>
                <a:ext uri="{FF2B5EF4-FFF2-40B4-BE49-F238E27FC236}">
                  <a16:creationId xmlns:a16="http://schemas.microsoft.com/office/drawing/2014/main" id="{06D6C2A7-C7C1-49C6-9D26-4114B40B9D46}"/>
                </a:ext>
              </a:extLst>
            </p:cNvPr>
            <p:cNvSpPr/>
            <p:nvPr/>
          </p:nvSpPr>
          <p:spPr>
            <a:xfrm flipH="1">
              <a:off x="1412545" y="107509"/>
              <a:ext cx="45720" cy="43200"/>
            </a:xfrm>
            <a:prstGeom prst="ellipse">
              <a:avLst/>
            </a:prstGeom>
            <a:solidFill>
              <a:srgbClr val="E9F1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Овал 184">
              <a:extLst>
                <a:ext uri="{FF2B5EF4-FFF2-40B4-BE49-F238E27FC236}">
                  <a16:creationId xmlns:a16="http://schemas.microsoft.com/office/drawing/2014/main" id="{4BF20AFA-E8A3-4C42-8C4B-6BFE0FA2EF04}"/>
                </a:ext>
              </a:extLst>
            </p:cNvPr>
            <p:cNvSpPr/>
            <p:nvPr/>
          </p:nvSpPr>
          <p:spPr>
            <a:xfrm flipH="1">
              <a:off x="46667" y="539169"/>
              <a:ext cx="45720" cy="43200"/>
            </a:xfrm>
            <a:prstGeom prst="ellipse">
              <a:avLst/>
            </a:prstGeom>
            <a:solidFill>
              <a:srgbClr val="E9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2E4C9263-62F5-49EE-8DE9-9B8AF22798FF}"/>
              </a:ext>
            </a:extLst>
          </p:cNvPr>
          <p:cNvGrpSpPr/>
          <p:nvPr/>
        </p:nvGrpSpPr>
        <p:grpSpPr>
          <a:xfrm>
            <a:off x="414344" y="442964"/>
            <a:ext cx="10867097" cy="2243788"/>
            <a:chOff x="46667" y="27122"/>
            <a:chExt cx="10867097" cy="2243788"/>
          </a:xfrm>
          <a:solidFill>
            <a:schemeClr val="lt1">
              <a:alpha val="0"/>
            </a:schemeClr>
          </a:solidFill>
        </p:grpSpPr>
        <p:sp>
          <p:nvSpPr>
            <p:cNvPr id="148" name="Овал 147">
              <a:extLst>
                <a:ext uri="{FF2B5EF4-FFF2-40B4-BE49-F238E27FC236}">
                  <a16:creationId xmlns:a16="http://schemas.microsoft.com/office/drawing/2014/main" id="{B3C301EF-7428-4825-9104-A8954A7F7DD5}"/>
                </a:ext>
              </a:extLst>
            </p:cNvPr>
            <p:cNvSpPr/>
            <p:nvPr/>
          </p:nvSpPr>
          <p:spPr>
            <a:xfrm flipH="1">
              <a:off x="4490873" y="215127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039CE897-1E91-4166-9884-434A2E9B3F91}"/>
                </a:ext>
              </a:extLst>
            </p:cNvPr>
            <p:cNvSpPr/>
            <p:nvPr/>
          </p:nvSpPr>
          <p:spPr>
            <a:xfrm flipH="1">
              <a:off x="6316141" y="2127227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8E5E881A-A988-4D46-A221-B9C8EF280023}"/>
                </a:ext>
              </a:extLst>
            </p:cNvPr>
            <p:cNvSpPr/>
            <p:nvPr/>
          </p:nvSpPr>
          <p:spPr>
            <a:xfrm flipH="1">
              <a:off x="7019525" y="108219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163C06ED-C96F-47B2-8AA7-8CC8B008D891}"/>
                </a:ext>
              </a:extLst>
            </p:cNvPr>
            <p:cNvSpPr/>
            <p:nvPr/>
          </p:nvSpPr>
          <p:spPr>
            <a:xfrm flipH="1">
              <a:off x="9019147" y="1353504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E36BCD84-77F0-44D1-B411-727C38877982}"/>
                </a:ext>
              </a:extLst>
            </p:cNvPr>
            <p:cNvSpPr/>
            <p:nvPr/>
          </p:nvSpPr>
          <p:spPr>
            <a:xfrm flipH="1">
              <a:off x="9320598" y="116258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6FEBE239-249B-4662-88C6-7A4103E57766}"/>
                </a:ext>
              </a:extLst>
            </p:cNvPr>
            <p:cNvSpPr/>
            <p:nvPr/>
          </p:nvSpPr>
          <p:spPr>
            <a:xfrm flipH="1">
              <a:off x="10717319" y="222771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67383576-FF83-4944-8DA6-92842B0DDB2C}"/>
                </a:ext>
              </a:extLst>
            </p:cNvPr>
            <p:cNvSpPr/>
            <p:nvPr/>
          </p:nvSpPr>
          <p:spPr>
            <a:xfrm flipH="1">
              <a:off x="10576642" y="100181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FFD8DD0C-FD97-48F7-8F17-81D7B1118890}"/>
                </a:ext>
              </a:extLst>
            </p:cNvPr>
            <p:cNvSpPr/>
            <p:nvPr/>
          </p:nvSpPr>
          <p:spPr>
            <a:xfrm flipH="1">
              <a:off x="10868044" y="26828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9C8E84A7-7A28-4F19-A14A-E97834D02488}"/>
                </a:ext>
              </a:extLst>
            </p:cNvPr>
            <p:cNvSpPr/>
            <p:nvPr/>
          </p:nvSpPr>
          <p:spPr>
            <a:xfrm flipH="1">
              <a:off x="5261063" y="1102295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8486B4A7-6B8B-4AF4-8F59-D975A7C3A037}"/>
                </a:ext>
              </a:extLst>
            </p:cNvPr>
            <p:cNvSpPr/>
            <p:nvPr/>
          </p:nvSpPr>
          <p:spPr>
            <a:xfrm flipH="1">
              <a:off x="5100290" y="79079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22B10A8B-A82B-4CDE-A381-976395C9C3A9}"/>
                </a:ext>
              </a:extLst>
            </p:cNvPr>
            <p:cNvSpPr/>
            <p:nvPr/>
          </p:nvSpPr>
          <p:spPr>
            <a:xfrm flipH="1">
              <a:off x="5954400" y="97460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99B71009-462F-4FCE-BFD4-F2DBD76EEF73}"/>
                </a:ext>
              </a:extLst>
            </p:cNvPr>
            <p:cNvSpPr/>
            <p:nvPr/>
          </p:nvSpPr>
          <p:spPr>
            <a:xfrm flipH="1">
              <a:off x="5884062" y="27122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Овал 160">
              <a:extLst>
                <a:ext uri="{FF2B5EF4-FFF2-40B4-BE49-F238E27FC236}">
                  <a16:creationId xmlns:a16="http://schemas.microsoft.com/office/drawing/2014/main" id="{104E05E5-CACC-4370-B526-CF336BEA950A}"/>
                </a:ext>
              </a:extLst>
            </p:cNvPr>
            <p:cNvSpPr/>
            <p:nvPr/>
          </p:nvSpPr>
          <p:spPr>
            <a:xfrm flipH="1">
              <a:off x="3974875" y="138364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Овал 161">
              <a:extLst>
                <a:ext uri="{FF2B5EF4-FFF2-40B4-BE49-F238E27FC236}">
                  <a16:creationId xmlns:a16="http://schemas.microsoft.com/office/drawing/2014/main" id="{A4D000AB-DBA6-406B-8575-69C020CD8947}"/>
                </a:ext>
              </a:extLst>
            </p:cNvPr>
            <p:cNvSpPr/>
            <p:nvPr/>
          </p:nvSpPr>
          <p:spPr>
            <a:xfrm flipH="1">
              <a:off x="4025116" y="47218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id="{FDDD25A7-7589-485F-A6D4-E16559A114D5}"/>
                </a:ext>
              </a:extLst>
            </p:cNvPr>
            <p:cNvSpPr/>
            <p:nvPr/>
          </p:nvSpPr>
          <p:spPr>
            <a:xfrm flipH="1">
              <a:off x="2447526" y="52953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46790998-D37F-4992-99B2-4E50FEB05523}"/>
                </a:ext>
              </a:extLst>
            </p:cNvPr>
            <p:cNvSpPr/>
            <p:nvPr/>
          </p:nvSpPr>
          <p:spPr>
            <a:xfrm flipH="1">
              <a:off x="1945108" y="981716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61A82080-4F50-436A-AA21-43CAB378D0EE}"/>
                </a:ext>
              </a:extLst>
            </p:cNvPr>
            <p:cNvSpPr/>
            <p:nvPr/>
          </p:nvSpPr>
          <p:spPr>
            <a:xfrm flipH="1">
              <a:off x="1412545" y="10750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6" name="Овал 165">
              <a:extLst>
                <a:ext uri="{FF2B5EF4-FFF2-40B4-BE49-F238E27FC236}">
                  <a16:creationId xmlns:a16="http://schemas.microsoft.com/office/drawing/2014/main" id="{409408ED-5C61-4701-91C9-F442F62BB655}"/>
                </a:ext>
              </a:extLst>
            </p:cNvPr>
            <p:cNvSpPr/>
            <p:nvPr/>
          </p:nvSpPr>
          <p:spPr>
            <a:xfrm flipH="1">
              <a:off x="46667" y="539169"/>
              <a:ext cx="4572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7" name="Группа 206">
            <a:extLst>
              <a:ext uri="{FF2B5EF4-FFF2-40B4-BE49-F238E27FC236}">
                <a16:creationId xmlns:a16="http://schemas.microsoft.com/office/drawing/2014/main" id="{67B63624-E2CB-46D8-878C-87B16DD43087}"/>
              </a:ext>
            </a:extLst>
          </p:cNvPr>
          <p:cNvGrpSpPr/>
          <p:nvPr/>
        </p:nvGrpSpPr>
        <p:grpSpPr>
          <a:xfrm>
            <a:off x="-3140239" y="-49849"/>
            <a:ext cx="2845100" cy="6949264"/>
            <a:chOff x="9907200" y="0"/>
            <a:chExt cx="2845100" cy="6858000"/>
          </a:xfrm>
          <a:solidFill>
            <a:schemeClr val="tx1">
              <a:alpha val="40000"/>
            </a:schemeClr>
          </a:solidFill>
        </p:grpSpPr>
        <p:grpSp>
          <p:nvGrpSpPr>
            <p:cNvPr id="208" name="Группа 207">
              <a:extLst>
                <a:ext uri="{FF2B5EF4-FFF2-40B4-BE49-F238E27FC236}">
                  <a16:creationId xmlns:a16="http://schemas.microsoft.com/office/drawing/2014/main" id="{1F6395C0-B2BB-4703-8A54-DE6693DD4498}"/>
                </a:ext>
              </a:extLst>
            </p:cNvPr>
            <p:cNvGrpSpPr/>
            <p:nvPr/>
          </p:nvGrpSpPr>
          <p:grpSpPr>
            <a:xfrm>
              <a:off x="9907200" y="0"/>
              <a:ext cx="2845100" cy="6858000"/>
              <a:chOff x="9907200" y="0"/>
              <a:chExt cx="2845100" cy="6858000"/>
            </a:xfrm>
            <a:grpFill/>
          </p:grpSpPr>
          <p:grpSp>
            <p:nvGrpSpPr>
              <p:cNvPr id="210" name="Группа 209">
                <a:extLst>
                  <a:ext uri="{FF2B5EF4-FFF2-40B4-BE49-F238E27FC236}">
                    <a16:creationId xmlns:a16="http://schemas.microsoft.com/office/drawing/2014/main" id="{5D2E55F6-4171-41CD-91E5-48FE0721FEF2}"/>
                  </a:ext>
                </a:extLst>
              </p:cNvPr>
              <p:cNvGrpSpPr/>
              <p:nvPr/>
            </p:nvGrpSpPr>
            <p:grpSpPr>
              <a:xfrm>
                <a:off x="9907200" y="0"/>
                <a:ext cx="2845100" cy="6858000"/>
                <a:chOff x="0" y="0"/>
                <a:chExt cx="2845100" cy="6858000"/>
              </a:xfrm>
              <a:grpFill/>
            </p:grpSpPr>
            <p:sp>
              <p:nvSpPr>
                <p:cNvPr id="214" name="Прямоугольник 213">
                  <a:extLst>
                    <a:ext uri="{FF2B5EF4-FFF2-40B4-BE49-F238E27FC236}">
                      <a16:creationId xmlns:a16="http://schemas.microsoft.com/office/drawing/2014/main" id="{D1252ACC-2BAF-4EFF-A315-07C48E4FCA1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76800" cy="6858000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5" name="Равнобедренный треугольник 214">
                  <a:extLst>
                    <a:ext uri="{FF2B5EF4-FFF2-40B4-BE49-F238E27FC236}">
                      <a16:creationId xmlns:a16="http://schemas.microsoft.com/office/drawing/2014/main" id="{E1D72DB8-F8B8-4B11-B549-BFFDF4679F71}"/>
                    </a:ext>
                  </a:extLst>
                </p:cNvPr>
                <p:cNvSpPr/>
                <p:nvPr/>
              </p:nvSpPr>
              <p:spPr>
                <a:xfrm rot="5400000">
                  <a:off x="2286300" y="1016000"/>
                  <a:ext cx="749300" cy="368300"/>
                </a:xfrm>
                <a:prstGeom prst="triangl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044CC074-0899-45CF-83B1-45DAE68894E0}"/>
                  </a:ext>
                </a:extLst>
              </p:cNvPr>
              <p:cNvSpPr txBox="1"/>
              <p:nvPr/>
            </p:nvSpPr>
            <p:spPr>
              <a:xfrm>
                <a:off x="10441350" y="415320"/>
                <a:ext cx="1408500" cy="1569660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E</a:t>
                </a:r>
                <a:endParaRPr lang="ru-RU" sz="9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E2AAAE4-68E6-42F8-9C24-07E5AB3B5376}"/>
                  </a:ext>
                </a:extLst>
              </p:cNvPr>
              <p:cNvSpPr txBox="1"/>
              <p:nvPr/>
            </p:nvSpPr>
            <p:spPr>
              <a:xfrm>
                <a:off x="10120093" y="2400299"/>
                <a:ext cx="2044700" cy="584775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Эльвис </a:t>
                </a:r>
              </a:p>
              <a:p>
                <a:pPr algn="ctr"/>
                <a:r>
                  <a:rPr lang="ru-RU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Темиров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93E8B55-BDA9-4FE1-8158-822D75DFB07C}"/>
                  </a:ext>
                </a:extLst>
              </p:cNvPr>
              <p:cNvSpPr txBox="1"/>
              <p:nvPr/>
            </p:nvSpPr>
            <p:spPr>
              <a:xfrm>
                <a:off x="10304843" y="3428156"/>
                <a:ext cx="1675200" cy="646251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Team leader/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Speaker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09" name="Рисунок 208">
              <a:extLst>
                <a:ext uri="{FF2B5EF4-FFF2-40B4-BE49-F238E27FC236}">
                  <a16:creationId xmlns:a16="http://schemas.microsoft.com/office/drawing/2014/main" id="{83CD8781-4E5D-4822-9ACF-28411EF32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437" y="5325075"/>
              <a:ext cx="609685" cy="609685"/>
            </a:xfrm>
            <a:prstGeom prst="rect">
              <a:avLst/>
            </a:prstGeom>
            <a:solidFill>
              <a:schemeClr val="tx1">
                <a:alpha val="0"/>
              </a:schemeClr>
            </a:solidFill>
          </p:spPr>
        </p:pic>
      </p:grpSp>
      <p:grpSp>
        <p:nvGrpSpPr>
          <p:cNvPr id="216" name="Группа 215">
            <a:extLst>
              <a:ext uri="{FF2B5EF4-FFF2-40B4-BE49-F238E27FC236}">
                <a16:creationId xmlns:a16="http://schemas.microsoft.com/office/drawing/2014/main" id="{6C3637B6-FC82-4C38-9B4A-D8CFF99F08CF}"/>
              </a:ext>
            </a:extLst>
          </p:cNvPr>
          <p:cNvGrpSpPr/>
          <p:nvPr/>
        </p:nvGrpSpPr>
        <p:grpSpPr>
          <a:xfrm>
            <a:off x="-12503881" y="-11810"/>
            <a:ext cx="2845100" cy="6949264"/>
            <a:chOff x="2476800" y="0"/>
            <a:chExt cx="2845100" cy="6858000"/>
          </a:xfrm>
          <a:solidFill>
            <a:schemeClr val="tx1">
              <a:lumMod val="85000"/>
              <a:lumOff val="15000"/>
              <a:alpha val="40000"/>
            </a:schemeClr>
          </a:solidFill>
        </p:grpSpPr>
        <p:grpSp>
          <p:nvGrpSpPr>
            <p:cNvPr id="217" name="Группа 216">
              <a:extLst>
                <a:ext uri="{FF2B5EF4-FFF2-40B4-BE49-F238E27FC236}">
                  <a16:creationId xmlns:a16="http://schemas.microsoft.com/office/drawing/2014/main" id="{AD3B59AC-C9D4-427D-85B7-66D7521308B3}"/>
                </a:ext>
              </a:extLst>
            </p:cNvPr>
            <p:cNvGrpSpPr/>
            <p:nvPr/>
          </p:nvGrpSpPr>
          <p:grpSpPr>
            <a:xfrm>
              <a:off x="2476800" y="0"/>
              <a:ext cx="2845100" cy="6858000"/>
              <a:chOff x="2476800" y="0"/>
              <a:chExt cx="2845100" cy="6858000"/>
            </a:xfrm>
            <a:grpFill/>
          </p:grpSpPr>
          <p:grpSp>
            <p:nvGrpSpPr>
              <p:cNvPr id="219" name="Группа 218">
                <a:extLst>
                  <a:ext uri="{FF2B5EF4-FFF2-40B4-BE49-F238E27FC236}">
                    <a16:creationId xmlns:a16="http://schemas.microsoft.com/office/drawing/2014/main" id="{31B92BDF-90FE-4123-BB17-9FEAD0305693}"/>
                  </a:ext>
                </a:extLst>
              </p:cNvPr>
              <p:cNvGrpSpPr/>
              <p:nvPr/>
            </p:nvGrpSpPr>
            <p:grpSpPr>
              <a:xfrm>
                <a:off x="2476800" y="0"/>
                <a:ext cx="2845100" cy="6858000"/>
                <a:chOff x="0" y="0"/>
                <a:chExt cx="2845100" cy="6858000"/>
              </a:xfrm>
              <a:grpFill/>
            </p:grpSpPr>
            <p:sp>
              <p:nvSpPr>
                <p:cNvPr id="223" name="Прямоугольник 222">
                  <a:extLst>
                    <a:ext uri="{FF2B5EF4-FFF2-40B4-BE49-F238E27FC236}">
                      <a16:creationId xmlns:a16="http://schemas.microsoft.com/office/drawing/2014/main" id="{7C97B779-3983-4C11-AA78-DD6AB4E79AD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76800" cy="6858000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24" name="Равнобедренный треугольник 223">
                  <a:extLst>
                    <a:ext uri="{FF2B5EF4-FFF2-40B4-BE49-F238E27FC236}">
                      <a16:creationId xmlns:a16="http://schemas.microsoft.com/office/drawing/2014/main" id="{4DEE47EB-1D55-4AD9-9B64-93E40C32D8C1}"/>
                    </a:ext>
                  </a:extLst>
                </p:cNvPr>
                <p:cNvSpPr/>
                <p:nvPr/>
              </p:nvSpPr>
              <p:spPr>
                <a:xfrm rot="5400000">
                  <a:off x="2286300" y="1016000"/>
                  <a:ext cx="749300" cy="368300"/>
                </a:xfrm>
                <a:prstGeom prst="triangle">
                  <a:avLst/>
                </a:prstGeom>
                <a:solidFill>
                  <a:schemeClr val="tx1">
                    <a:alpha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F8CFD170-B1F4-42BA-9840-029B432D3EE8}"/>
                  </a:ext>
                </a:extLst>
              </p:cNvPr>
              <p:cNvSpPr txBox="1"/>
              <p:nvPr/>
            </p:nvSpPr>
            <p:spPr>
              <a:xfrm>
                <a:off x="3008700" y="415320"/>
                <a:ext cx="1408500" cy="156966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A</a:t>
                </a:r>
                <a:endParaRPr lang="ru-RU" sz="9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F8CF9C0-289F-434B-87EB-146357F7DC34}"/>
                  </a:ext>
                </a:extLst>
              </p:cNvPr>
              <p:cNvSpPr txBox="1"/>
              <p:nvPr/>
            </p:nvSpPr>
            <p:spPr>
              <a:xfrm>
                <a:off x="2690600" y="2400300"/>
                <a:ext cx="2044700" cy="58477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Максим</a:t>
                </a:r>
              </a:p>
              <a:p>
                <a:pPr algn="ctr"/>
                <a:r>
                  <a:rPr lang="ru-RU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Никулин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ECC702E-FAF8-4837-9702-BF5F1AD6066C}"/>
                  </a:ext>
                </a:extLst>
              </p:cNvPr>
              <p:cNvSpPr txBox="1"/>
              <p:nvPr/>
            </p:nvSpPr>
            <p:spPr>
              <a:xfrm>
                <a:off x="2875350" y="3429000"/>
                <a:ext cx="1675200" cy="64633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Backend </a:t>
                </a:r>
                <a:r>
                  <a:rPr lang="ru-RU" dirty="0">
                    <a:solidFill>
                      <a:schemeClr val="bg1"/>
                    </a:solidFill>
                  </a:rPr>
                  <a:t>разработчик</a:t>
                </a:r>
              </a:p>
            </p:txBody>
          </p:sp>
        </p:grpSp>
        <p:pic>
          <p:nvPicPr>
            <p:cNvPr id="218" name="Рисунок 217">
              <a:extLst>
                <a:ext uri="{FF2B5EF4-FFF2-40B4-BE49-F238E27FC236}">
                  <a16:creationId xmlns:a16="http://schemas.microsoft.com/office/drawing/2014/main" id="{D6A372A4-84A2-4693-8AEA-8618DE659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400" y="5316708"/>
              <a:ext cx="609685" cy="609685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>
              <a:noFill/>
            </a:ln>
          </p:spPr>
        </p:pic>
      </p:grpSp>
      <p:grpSp>
        <p:nvGrpSpPr>
          <p:cNvPr id="225" name="Группа 224">
            <a:extLst>
              <a:ext uri="{FF2B5EF4-FFF2-40B4-BE49-F238E27FC236}">
                <a16:creationId xmlns:a16="http://schemas.microsoft.com/office/drawing/2014/main" id="{3B9EAAB4-D300-40FF-957E-203B6C3156A8}"/>
              </a:ext>
            </a:extLst>
          </p:cNvPr>
          <p:cNvGrpSpPr/>
          <p:nvPr/>
        </p:nvGrpSpPr>
        <p:grpSpPr>
          <a:xfrm>
            <a:off x="-9171770" y="-25047"/>
            <a:ext cx="2845100" cy="6949264"/>
            <a:chOff x="4953600" y="0"/>
            <a:chExt cx="2845100" cy="6858000"/>
          </a:xfrm>
        </p:grpSpPr>
        <p:grpSp>
          <p:nvGrpSpPr>
            <p:cNvPr id="226" name="Группа 225">
              <a:extLst>
                <a:ext uri="{FF2B5EF4-FFF2-40B4-BE49-F238E27FC236}">
                  <a16:creationId xmlns:a16="http://schemas.microsoft.com/office/drawing/2014/main" id="{9D44503D-338E-4365-A5E2-107692E0F00A}"/>
                </a:ext>
              </a:extLst>
            </p:cNvPr>
            <p:cNvGrpSpPr/>
            <p:nvPr/>
          </p:nvGrpSpPr>
          <p:grpSpPr>
            <a:xfrm>
              <a:off x="4953600" y="0"/>
              <a:ext cx="2845100" cy="6858000"/>
              <a:chOff x="4953600" y="0"/>
              <a:chExt cx="2845100" cy="6858000"/>
            </a:xfrm>
            <a:solidFill>
              <a:schemeClr val="tx1">
                <a:alpha val="40000"/>
              </a:schemeClr>
            </a:solidFill>
          </p:grpSpPr>
          <p:grpSp>
            <p:nvGrpSpPr>
              <p:cNvPr id="228" name="Группа 227">
                <a:extLst>
                  <a:ext uri="{FF2B5EF4-FFF2-40B4-BE49-F238E27FC236}">
                    <a16:creationId xmlns:a16="http://schemas.microsoft.com/office/drawing/2014/main" id="{B37E311C-1858-402D-BF34-8D5CFB30E21E}"/>
                  </a:ext>
                </a:extLst>
              </p:cNvPr>
              <p:cNvGrpSpPr/>
              <p:nvPr/>
            </p:nvGrpSpPr>
            <p:grpSpPr>
              <a:xfrm>
                <a:off x="4953600" y="0"/>
                <a:ext cx="2845100" cy="6858000"/>
                <a:chOff x="0" y="0"/>
                <a:chExt cx="2845100" cy="6858000"/>
              </a:xfrm>
              <a:grpFill/>
            </p:grpSpPr>
            <p:sp>
              <p:nvSpPr>
                <p:cNvPr id="232" name="Прямоугольник 231">
                  <a:extLst>
                    <a:ext uri="{FF2B5EF4-FFF2-40B4-BE49-F238E27FC236}">
                      <a16:creationId xmlns:a16="http://schemas.microsoft.com/office/drawing/2014/main" id="{CF3A6426-8380-4897-BA3B-52678DEED6D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76800" cy="6858000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33" name="Равнобедренный треугольник 232">
                  <a:extLst>
                    <a:ext uri="{FF2B5EF4-FFF2-40B4-BE49-F238E27FC236}">
                      <a16:creationId xmlns:a16="http://schemas.microsoft.com/office/drawing/2014/main" id="{4A45B7BE-6C25-4471-96EC-520830B55E67}"/>
                    </a:ext>
                  </a:extLst>
                </p:cNvPr>
                <p:cNvSpPr/>
                <p:nvPr/>
              </p:nvSpPr>
              <p:spPr>
                <a:xfrm rot="5400000">
                  <a:off x="2286300" y="1016000"/>
                  <a:ext cx="749300" cy="368300"/>
                </a:xfrm>
                <a:prstGeom prst="triangle">
                  <a:avLst/>
                </a:prstGeom>
                <a:solidFill>
                  <a:schemeClr val="tx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34A7A3D6-F43D-44F4-B44E-E13D64C6960A}"/>
                  </a:ext>
                </a:extLst>
              </p:cNvPr>
              <p:cNvSpPr txBox="1"/>
              <p:nvPr/>
            </p:nvSpPr>
            <p:spPr>
              <a:xfrm>
                <a:off x="5485500" y="415320"/>
                <a:ext cx="1408500" cy="1569660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Y.</a:t>
                </a:r>
                <a:endParaRPr lang="ru-RU" sz="9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798AE4D6-21AC-4560-A206-CCA872B93AE4}"/>
                  </a:ext>
                </a:extLst>
              </p:cNvPr>
              <p:cNvSpPr txBox="1"/>
              <p:nvPr/>
            </p:nvSpPr>
            <p:spPr>
              <a:xfrm>
                <a:off x="5073650" y="2400299"/>
                <a:ext cx="2044700" cy="584775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Сергей</a:t>
                </a:r>
              </a:p>
              <a:p>
                <a:pPr algn="ctr"/>
                <a:r>
                  <a:rPr lang="ru-RU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Карлов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B8EB683-2D2D-44C1-B0CD-C506522849A8}"/>
                  </a:ext>
                </a:extLst>
              </p:cNvPr>
              <p:cNvSpPr txBox="1"/>
              <p:nvPr/>
            </p:nvSpPr>
            <p:spPr>
              <a:xfrm>
                <a:off x="5352150" y="3428156"/>
                <a:ext cx="1675200" cy="646331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Data Base </a:t>
                </a:r>
                <a:r>
                  <a:rPr lang="ru-RU" dirty="0">
                    <a:solidFill>
                      <a:schemeClr val="bg1"/>
                    </a:solidFill>
                  </a:rPr>
                  <a:t>разработчик</a:t>
                </a:r>
              </a:p>
            </p:txBody>
          </p:sp>
        </p:grpSp>
        <p:pic>
          <p:nvPicPr>
            <p:cNvPr id="227" name="Рисунок 226">
              <a:extLst>
                <a:ext uri="{FF2B5EF4-FFF2-40B4-BE49-F238E27FC236}">
                  <a16:creationId xmlns:a16="http://schemas.microsoft.com/office/drawing/2014/main" id="{922A180E-446F-46F1-ADFD-48303E217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6927" y="5330274"/>
              <a:ext cx="672184" cy="646331"/>
            </a:xfrm>
            <a:prstGeom prst="rect">
              <a:avLst/>
            </a:prstGeom>
          </p:spPr>
        </p:pic>
      </p:grpSp>
      <p:grpSp>
        <p:nvGrpSpPr>
          <p:cNvPr id="234" name="Группа 233">
            <a:extLst>
              <a:ext uri="{FF2B5EF4-FFF2-40B4-BE49-F238E27FC236}">
                <a16:creationId xmlns:a16="http://schemas.microsoft.com/office/drawing/2014/main" id="{6AAD85E5-1232-4D01-AF1E-D01801F11E9D}"/>
              </a:ext>
            </a:extLst>
          </p:cNvPr>
          <p:cNvGrpSpPr/>
          <p:nvPr/>
        </p:nvGrpSpPr>
        <p:grpSpPr>
          <a:xfrm>
            <a:off x="-6134616" y="-24204"/>
            <a:ext cx="2845497" cy="6948421"/>
            <a:chOff x="7430003" y="28930"/>
            <a:chExt cx="2845497" cy="6858000"/>
          </a:xfrm>
        </p:grpSpPr>
        <p:grpSp>
          <p:nvGrpSpPr>
            <p:cNvPr id="235" name="Группа 234">
              <a:extLst>
                <a:ext uri="{FF2B5EF4-FFF2-40B4-BE49-F238E27FC236}">
                  <a16:creationId xmlns:a16="http://schemas.microsoft.com/office/drawing/2014/main" id="{E054A8BD-CC63-4B98-B71D-700E5FB66F10}"/>
                </a:ext>
              </a:extLst>
            </p:cNvPr>
            <p:cNvGrpSpPr/>
            <p:nvPr/>
          </p:nvGrpSpPr>
          <p:grpSpPr>
            <a:xfrm>
              <a:off x="7430003" y="28930"/>
              <a:ext cx="2845497" cy="6858000"/>
              <a:chOff x="7430003" y="28930"/>
              <a:chExt cx="2845497" cy="6858000"/>
            </a:xfrm>
          </p:grpSpPr>
          <p:grpSp>
            <p:nvGrpSpPr>
              <p:cNvPr id="237" name="Группа 236">
                <a:extLst>
                  <a:ext uri="{FF2B5EF4-FFF2-40B4-BE49-F238E27FC236}">
                    <a16:creationId xmlns:a16="http://schemas.microsoft.com/office/drawing/2014/main" id="{CA5763F7-4801-45FB-BB4E-053A35CE0F26}"/>
                  </a:ext>
                </a:extLst>
              </p:cNvPr>
              <p:cNvGrpSpPr/>
              <p:nvPr/>
            </p:nvGrpSpPr>
            <p:grpSpPr>
              <a:xfrm>
                <a:off x="7430003" y="28930"/>
                <a:ext cx="2845497" cy="6858000"/>
                <a:chOff x="-397" y="28930"/>
                <a:chExt cx="2845497" cy="6858000"/>
              </a:xfrm>
              <a:solidFill>
                <a:schemeClr val="tx1">
                  <a:lumMod val="65000"/>
                  <a:lumOff val="35000"/>
                  <a:alpha val="95000"/>
                </a:schemeClr>
              </a:solidFill>
            </p:grpSpPr>
            <p:sp>
              <p:nvSpPr>
                <p:cNvPr id="241" name="Прямоугольник 240">
                  <a:extLst>
                    <a:ext uri="{FF2B5EF4-FFF2-40B4-BE49-F238E27FC236}">
                      <a16:creationId xmlns:a16="http://schemas.microsoft.com/office/drawing/2014/main" id="{142BC71B-FA18-4269-8DC5-D6E080F4ED77}"/>
                    </a:ext>
                  </a:extLst>
                </p:cNvPr>
                <p:cNvSpPr/>
                <p:nvPr/>
              </p:nvSpPr>
              <p:spPr>
                <a:xfrm>
                  <a:off x="-397" y="28930"/>
                  <a:ext cx="2476800" cy="6858000"/>
                </a:xfrm>
                <a:prstGeom prst="rect">
                  <a:avLst/>
                </a:prstGeom>
                <a:solidFill>
                  <a:schemeClr val="tx1">
                    <a:alpha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2" name="Равнобедренный треугольник 241">
                  <a:extLst>
                    <a:ext uri="{FF2B5EF4-FFF2-40B4-BE49-F238E27FC236}">
                      <a16:creationId xmlns:a16="http://schemas.microsoft.com/office/drawing/2014/main" id="{AC8E119C-E555-4535-916E-F363D269F198}"/>
                    </a:ext>
                  </a:extLst>
                </p:cNvPr>
                <p:cNvSpPr/>
                <p:nvPr/>
              </p:nvSpPr>
              <p:spPr>
                <a:xfrm rot="5400000">
                  <a:off x="2286300" y="1016000"/>
                  <a:ext cx="749300" cy="368300"/>
                </a:xfrm>
                <a:prstGeom prst="triangle">
                  <a:avLst/>
                </a:prstGeom>
                <a:solidFill>
                  <a:schemeClr val="tx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6739D68-027D-4247-A167-E47061E2AE37}"/>
                  </a:ext>
                </a:extLst>
              </p:cNvPr>
              <p:cNvSpPr txBox="1"/>
              <p:nvPr/>
            </p:nvSpPr>
            <p:spPr>
              <a:xfrm>
                <a:off x="7964550" y="415320"/>
                <a:ext cx="14085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M</a:t>
                </a:r>
                <a:endParaRPr lang="ru-RU" sz="96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D5DFE39-A32F-4319-8A33-CB24FC80AE99}"/>
                  </a:ext>
                </a:extLst>
              </p:cNvPr>
              <p:cNvSpPr txBox="1"/>
              <p:nvPr/>
            </p:nvSpPr>
            <p:spPr>
              <a:xfrm>
                <a:off x="7643293" y="2400299"/>
                <a:ext cx="20447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Тимофей</a:t>
                </a:r>
              </a:p>
              <a:p>
                <a:pPr algn="ctr"/>
                <a:r>
                  <a:rPr lang="ru-RU" sz="16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Лазарь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CE0C171D-6F5B-4693-A19B-F8BB86A37B65}"/>
                  </a:ext>
                </a:extLst>
              </p:cNvPr>
              <p:cNvSpPr txBox="1"/>
              <p:nvPr/>
            </p:nvSpPr>
            <p:spPr>
              <a:xfrm>
                <a:off x="7775726" y="3428156"/>
                <a:ext cx="17275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Documentation/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Presentation</a:t>
                </a:r>
                <a:endParaRPr lang="ru-RU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36" name="Рисунок 235">
              <a:extLst>
                <a:ext uri="{FF2B5EF4-FFF2-40B4-BE49-F238E27FC236}">
                  <a16:creationId xmlns:a16="http://schemas.microsoft.com/office/drawing/2014/main" id="{47D0F056-826B-41C5-A0BE-C4B4BBDDC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38269" y="5330274"/>
              <a:ext cx="664678" cy="664678"/>
            </a:xfrm>
            <a:prstGeom prst="rect">
              <a:avLst/>
            </a:prstGeom>
          </p:spPr>
        </p:pic>
      </p:grpSp>
      <p:grpSp>
        <p:nvGrpSpPr>
          <p:cNvPr id="243" name="Группа 242">
            <a:extLst>
              <a:ext uri="{FF2B5EF4-FFF2-40B4-BE49-F238E27FC236}">
                <a16:creationId xmlns:a16="http://schemas.microsoft.com/office/drawing/2014/main" id="{AB067497-27F1-44E9-A318-79206EA65B79}"/>
              </a:ext>
            </a:extLst>
          </p:cNvPr>
          <p:cNvGrpSpPr/>
          <p:nvPr/>
        </p:nvGrpSpPr>
        <p:grpSpPr>
          <a:xfrm>
            <a:off x="-15900882" y="9735"/>
            <a:ext cx="2859723" cy="6941645"/>
            <a:chOff x="-3100889" y="-32863"/>
            <a:chExt cx="2859723" cy="6858000"/>
          </a:xfrm>
        </p:grpSpPr>
        <p:grpSp>
          <p:nvGrpSpPr>
            <p:cNvPr id="244" name="Группа 243">
              <a:extLst>
                <a:ext uri="{FF2B5EF4-FFF2-40B4-BE49-F238E27FC236}">
                  <a16:creationId xmlns:a16="http://schemas.microsoft.com/office/drawing/2014/main" id="{448D09CD-0139-440A-8331-2C57255D6635}"/>
                </a:ext>
              </a:extLst>
            </p:cNvPr>
            <p:cNvGrpSpPr/>
            <p:nvPr/>
          </p:nvGrpSpPr>
          <p:grpSpPr>
            <a:xfrm>
              <a:off x="-3100889" y="-32863"/>
              <a:ext cx="2476800" cy="6858000"/>
              <a:chOff x="201955" y="231058"/>
              <a:chExt cx="2476800" cy="6858000"/>
            </a:xfrm>
            <a:solidFill>
              <a:schemeClr val="tx1">
                <a:lumMod val="85000"/>
                <a:lumOff val="15000"/>
                <a:alpha val="40000"/>
              </a:schemeClr>
            </a:solidFill>
          </p:grpSpPr>
          <p:grpSp>
            <p:nvGrpSpPr>
              <p:cNvPr id="246" name="Группа 245">
                <a:extLst>
                  <a:ext uri="{FF2B5EF4-FFF2-40B4-BE49-F238E27FC236}">
                    <a16:creationId xmlns:a16="http://schemas.microsoft.com/office/drawing/2014/main" id="{BEF56896-DA12-4B79-A7C6-1F1CA17AC4F2}"/>
                  </a:ext>
                </a:extLst>
              </p:cNvPr>
              <p:cNvGrpSpPr/>
              <p:nvPr/>
            </p:nvGrpSpPr>
            <p:grpSpPr>
              <a:xfrm>
                <a:off x="201955" y="231058"/>
                <a:ext cx="2476800" cy="6858000"/>
                <a:chOff x="201955" y="231058"/>
                <a:chExt cx="2476800" cy="6858000"/>
              </a:xfrm>
              <a:grpFill/>
            </p:grpSpPr>
            <p:sp>
              <p:nvSpPr>
                <p:cNvPr id="248" name="Прямоугольник 247">
                  <a:extLst>
                    <a:ext uri="{FF2B5EF4-FFF2-40B4-BE49-F238E27FC236}">
                      <a16:creationId xmlns:a16="http://schemas.microsoft.com/office/drawing/2014/main" id="{45E0C4BF-B8A0-4E3A-85F1-B510D8C13671}"/>
                    </a:ext>
                  </a:extLst>
                </p:cNvPr>
                <p:cNvSpPr/>
                <p:nvPr/>
              </p:nvSpPr>
              <p:spPr>
                <a:xfrm>
                  <a:off x="201955" y="231058"/>
                  <a:ext cx="2476800" cy="6858000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83CB4F5A-97B8-47CD-9760-2C7F890DA54E}"/>
                    </a:ext>
                  </a:extLst>
                </p:cNvPr>
                <p:cNvSpPr txBox="1"/>
                <p:nvPr/>
              </p:nvSpPr>
              <p:spPr>
                <a:xfrm>
                  <a:off x="701309" y="652981"/>
                  <a:ext cx="1408500" cy="156966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600" dirty="0">
                      <a:solidFill>
                        <a:schemeClr val="bg1"/>
                      </a:solidFill>
                      <a:latin typeface="Comic Sans MS" panose="030F0702030302020204" pitchFamily="66" charset="0"/>
                    </a:rPr>
                    <a:t>M</a:t>
                  </a:r>
                  <a:endParaRPr lang="ru-RU" sz="9600" dirty="0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283F0B11-996E-40C7-8050-A84C2CE52653}"/>
                    </a:ext>
                  </a:extLst>
                </p:cNvPr>
                <p:cNvSpPr txBox="1"/>
                <p:nvPr/>
              </p:nvSpPr>
              <p:spPr>
                <a:xfrm>
                  <a:off x="400800" y="2400299"/>
                  <a:ext cx="1675200" cy="830997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ru-RU" sz="1600" dirty="0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  <a:p>
                  <a:pPr algn="ctr"/>
                  <a:r>
                    <a:rPr lang="ru-RU" sz="1600" dirty="0">
                      <a:solidFill>
                        <a:schemeClr val="bg1"/>
                      </a:solidFill>
                      <a:latin typeface="Comic Sans MS" panose="030F0702030302020204" pitchFamily="66" charset="0"/>
                    </a:rPr>
                    <a:t>Анастасия</a:t>
                  </a:r>
                </a:p>
                <a:p>
                  <a:pPr algn="ctr"/>
                  <a:r>
                    <a:rPr lang="ru-RU" sz="1600" dirty="0">
                      <a:solidFill>
                        <a:schemeClr val="bg1"/>
                      </a:solidFill>
                      <a:latin typeface="Comic Sans MS" panose="030F0702030302020204" pitchFamily="66" charset="0"/>
                    </a:rPr>
                    <a:t>Мамонтова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AA04498-4BC2-4219-A5D8-D917837B2F97}"/>
                    </a:ext>
                  </a:extLst>
                </p:cNvPr>
                <p:cNvSpPr txBox="1"/>
                <p:nvPr/>
              </p:nvSpPr>
              <p:spPr>
                <a:xfrm>
                  <a:off x="400800" y="3429000"/>
                  <a:ext cx="1675200" cy="92333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ru-RU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Frontend </a:t>
                  </a:r>
                  <a:r>
                    <a:rPr lang="ru-RU" dirty="0">
                      <a:solidFill>
                        <a:schemeClr val="bg1"/>
                      </a:solidFill>
                    </a:rPr>
                    <a:t>разработчик</a:t>
                  </a:r>
                </a:p>
              </p:txBody>
            </p:sp>
          </p:grpSp>
          <p:pic>
            <p:nvPicPr>
              <p:cNvPr id="247" name="Рисунок 246">
                <a:extLst>
                  <a:ext uri="{FF2B5EF4-FFF2-40B4-BE49-F238E27FC236}">
                    <a16:creationId xmlns:a16="http://schemas.microsoft.com/office/drawing/2014/main" id="{0E458415-7804-44C2-8A26-080E9E606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1372" y="5567766"/>
                <a:ext cx="609685" cy="60968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0"/>
                </a:schemeClr>
              </a:solidFill>
            </p:spPr>
          </p:pic>
        </p:grpSp>
        <p:sp>
          <p:nvSpPr>
            <p:cNvPr id="245" name="Равнобедренный треугольник 244">
              <a:extLst>
                <a:ext uri="{FF2B5EF4-FFF2-40B4-BE49-F238E27FC236}">
                  <a16:creationId xmlns:a16="http://schemas.microsoft.com/office/drawing/2014/main" id="{60CA43F0-A7A9-4E23-A2D1-0241B56482C2}"/>
                </a:ext>
              </a:extLst>
            </p:cNvPr>
            <p:cNvSpPr/>
            <p:nvPr/>
          </p:nvSpPr>
          <p:spPr>
            <a:xfrm rot="5400000">
              <a:off x="-799966" y="987045"/>
              <a:ext cx="749300" cy="368300"/>
            </a:xfrm>
            <a:prstGeom prst="triangle">
              <a:avLst/>
            </a:prstGeom>
            <a:solidFill>
              <a:schemeClr val="tx1"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2" name="Прямоугольник: скругленные углы 251">
            <a:extLst>
              <a:ext uri="{FF2B5EF4-FFF2-40B4-BE49-F238E27FC236}">
                <a16:creationId xmlns:a16="http://schemas.microsoft.com/office/drawing/2014/main" id="{40C08C69-E47C-4A61-804F-C59305B8ECA3}"/>
              </a:ext>
            </a:extLst>
          </p:cNvPr>
          <p:cNvSpPr/>
          <p:nvPr/>
        </p:nvSpPr>
        <p:spPr>
          <a:xfrm>
            <a:off x="2300833" y="5558874"/>
            <a:ext cx="7590334" cy="640080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3" name="Прямоугольник: скругленные углы 252">
            <a:extLst>
              <a:ext uri="{FF2B5EF4-FFF2-40B4-BE49-F238E27FC236}">
                <a16:creationId xmlns:a16="http://schemas.microsoft.com/office/drawing/2014/main" id="{E5DF01CF-47DB-4B83-98B8-7A4F1CDD1C7D}"/>
              </a:ext>
            </a:extLst>
          </p:cNvPr>
          <p:cNvSpPr/>
          <p:nvPr/>
        </p:nvSpPr>
        <p:spPr>
          <a:xfrm>
            <a:off x="4794348" y="1003923"/>
            <a:ext cx="2700000" cy="39600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5" name="Прямоугольник: скругленные углы 254">
            <a:extLst>
              <a:ext uri="{FF2B5EF4-FFF2-40B4-BE49-F238E27FC236}">
                <a16:creationId xmlns:a16="http://schemas.microsoft.com/office/drawing/2014/main" id="{EB8E5DF6-C315-4112-A54C-750374B2F420}"/>
              </a:ext>
            </a:extLst>
          </p:cNvPr>
          <p:cNvSpPr/>
          <p:nvPr/>
        </p:nvSpPr>
        <p:spPr>
          <a:xfrm>
            <a:off x="7789979" y="1003923"/>
            <a:ext cx="2700000" cy="396000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7" name="Рисунок 256">
            <a:extLst>
              <a:ext uri="{FF2B5EF4-FFF2-40B4-BE49-F238E27FC236}">
                <a16:creationId xmlns:a16="http://schemas.microsoft.com/office/drawing/2014/main" id="{A053F006-8C91-48C2-BE17-90553B07C9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91" y="3756244"/>
            <a:ext cx="609685" cy="609685"/>
          </a:xfrm>
          <a:prstGeom prst="rect">
            <a:avLst/>
          </a:prstGeom>
        </p:spPr>
      </p:pic>
      <p:pic>
        <p:nvPicPr>
          <p:cNvPr id="258" name="Рисунок 257">
            <a:extLst>
              <a:ext uri="{FF2B5EF4-FFF2-40B4-BE49-F238E27FC236}">
                <a16:creationId xmlns:a16="http://schemas.microsoft.com/office/drawing/2014/main" id="{8D914B7A-BCEE-4AB4-992C-F9631DAF99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87" y="3756243"/>
            <a:ext cx="609685" cy="609685"/>
          </a:xfrm>
          <a:prstGeom prst="rect">
            <a:avLst/>
          </a:prstGeom>
          <a:noFill/>
        </p:spPr>
      </p:pic>
      <p:pic>
        <p:nvPicPr>
          <p:cNvPr id="259" name="Рисунок 258">
            <a:extLst>
              <a:ext uri="{FF2B5EF4-FFF2-40B4-BE49-F238E27FC236}">
                <a16:creationId xmlns:a16="http://schemas.microsoft.com/office/drawing/2014/main" id="{E7494679-B027-4A01-8EDF-69AF2EE750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136" y="3756243"/>
            <a:ext cx="609685" cy="609685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69AB33A1-FE5C-46FF-A82F-5F14598EC9CE}"/>
              </a:ext>
            </a:extLst>
          </p:cNvPr>
          <p:cNvSpPr txBox="1"/>
          <p:nvPr/>
        </p:nvSpPr>
        <p:spPr>
          <a:xfrm>
            <a:off x="5024570" y="1801279"/>
            <a:ext cx="2304000" cy="138499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Улучшение визуального интерфейса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8CF542D-A229-422A-93B6-C742D93390CA}"/>
              </a:ext>
            </a:extLst>
          </p:cNvPr>
          <p:cNvSpPr txBox="1"/>
          <p:nvPr/>
        </p:nvSpPr>
        <p:spPr>
          <a:xfrm>
            <a:off x="8034312" y="1585836"/>
            <a:ext cx="2222208" cy="181588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Доработка алгоритма обработки парсера</a:t>
            </a:r>
          </a:p>
        </p:txBody>
      </p:sp>
      <p:sp>
        <p:nvSpPr>
          <p:cNvPr id="265" name="Овал 264">
            <a:extLst>
              <a:ext uri="{FF2B5EF4-FFF2-40B4-BE49-F238E27FC236}">
                <a16:creationId xmlns:a16="http://schemas.microsoft.com/office/drawing/2014/main" id="{D85AA327-A8B2-4A90-8C01-C240DE487C0B}"/>
              </a:ext>
            </a:extLst>
          </p:cNvPr>
          <p:cNvSpPr/>
          <p:nvPr/>
        </p:nvSpPr>
        <p:spPr>
          <a:xfrm rot="16200000">
            <a:off x="8971317" y="5613282"/>
            <a:ext cx="540000" cy="540000"/>
          </a:xfrm>
          <a:prstGeom prst="ellipse">
            <a:avLst/>
          </a:prstGeom>
          <a:gradFill>
            <a:gsLst>
              <a:gs pos="11000">
                <a:srgbClr val="CE9984"/>
              </a:gs>
              <a:gs pos="23000">
                <a:srgbClr val="B8A28F"/>
              </a:gs>
              <a:gs pos="32000">
                <a:srgbClr val="B5A38F"/>
              </a:gs>
              <a:gs pos="55000">
                <a:srgbClr val="8BB3A1"/>
              </a:gs>
              <a:gs pos="90000">
                <a:srgbClr val="42CDBB"/>
              </a:gs>
              <a:gs pos="78000">
                <a:srgbClr val="48CBBB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6" name="Группа 185">
            <a:extLst>
              <a:ext uri="{FF2B5EF4-FFF2-40B4-BE49-F238E27FC236}">
                <a16:creationId xmlns:a16="http://schemas.microsoft.com/office/drawing/2014/main" id="{840F87DE-E982-4411-A6AA-C6ABDD63B387}"/>
              </a:ext>
            </a:extLst>
          </p:cNvPr>
          <p:cNvGrpSpPr/>
          <p:nvPr/>
        </p:nvGrpSpPr>
        <p:grpSpPr>
          <a:xfrm>
            <a:off x="1797453" y="1005409"/>
            <a:ext cx="2700000" cy="3960000"/>
            <a:chOff x="1797453" y="1005409"/>
            <a:chExt cx="2700000" cy="3960000"/>
          </a:xfrm>
        </p:grpSpPr>
        <p:grpSp>
          <p:nvGrpSpPr>
            <p:cNvPr id="187" name="Группа 186">
              <a:extLst>
                <a:ext uri="{FF2B5EF4-FFF2-40B4-BE49-F238E27FC236}">
                  <a16:creationId xmlns:a16="http://schemas.microsoft.com/office/drawing/2014/main" id="{C73ECD5D-EB41-49C6-B8EA-A62BBA16AF15}"/>
                </a:ext>
              </a:extLst>
            </p:cNvPr>
            <p:cNvGrpSpPr/>
            <p:nvPr/>
          </p:nvGrpSpPr>
          <p:grpSpPr>
            <a:xfrm>
              <a:off x="1797453" y="1005409"/>
              <a:ext cx="2700000" cy="3960000"/>
              <a:chOff x="1797453" y="1005409"/>
              <a:chExt cx="2700000" cy="3960000"/>
            </a:xfrm>
          </p:grpSpPr>
          <p:sp>
            <p:nvSpPr>
              <p:cNvPr id="189" name="Прямоугольник: скругленные углы 188">
                <a:extLst>
                  <a:ext uri="{FF2B5EF4-FFF2-40B4-BE49-F238E27FC236}">
                    <a16:creationId xmlns:a16="http://schemas.microsoft.com/office/drawing/2014/main" id="{C863B3AF-96A7-484F-ACC0-5994AD16DC17}"/>
                  </a:ext>
                </a:extLst>
              </p:cNvPr>
              <p:cNvSpPr/>
              <p:nvPr/>
            </p:nvSpPr>
            <p:spPr>
              <a:xfrm>
                <a:off x="1797453" y="1005409"/>
                <a:ext cx="2700000" cy="3960000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E4079152-D02F-4024-9FDD-E1147A8922B1}"/>
                  </a:ext>
                </a:extLst>
              </p:cNvPr>
              <p:cNvSpPr txBox="1"/>
              <p:nvPr/>
            </p:nvSpPr>
            <p:spPr>
              <a:xfrm>
                <a:off x="2108735" y="1349253"/>
                <a:ext cx="2042590" cy="224676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800" dirty="0">
                    <a:solidFill>
                      <a:srgbClr val="7F7F7F"/>
                    </a:solidFill>
                    <a:latin typeface="Comic Sans MS" panose="030F0702030302020204" pitchFamily="66" charset="0"/>
                  </a:rPr>
                  <a:t>Система </a:t>
                </a:r>
                <a:r>
                  <a:rPr lang="en-US" sz="2800" dirty="0">
                    <a:solidFill>
                      <a:srgbClr val="7F7F7F"/>
                    </a:solidFill>
                    <a:latin typeface="Comic Sans MS" panose="030F0702030302020204" pitchFamily="66" charset="0"/>
                  </a:rPr>
                  <a:t>QR-</a:t>
                </a:r>
                <a:r>
                  <a:rPr lang="ru-RU" sz="2800" dirty="0">
                    <a:solidFill>
                      <a:srgbClr val="7F7F7F"/>
                    </a:solidFill>
                    <a:latin typeface="Comic Sans MS" panose="030F0702030302020204" pitchFamily="66" charset="0"/>
                  </a:rPr>
                  <a:t>кодов для выдачи бонусов.</a:t>
                </a:r>
              </a:p>
            </p:txBody>
          </p:sp>
        </p:grpSp>
        <p:pic>
          <p:nvPicPr>
            <p:cNvPr id="188" name="Рисунок 187">
              <a:extLst>
                <a:ext uri="{FF2B5EF4-FFF2-40B4-BE49-F238E27FC236}">
                  <a16:creationId xmlns:a16="http://schemas.microsoft.com/office/drawing/2014/main" id="{A49EC424-A294-4CFB-82A7-ACD442955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187" y="3756243"/>
              <a:ext cx="609685" cy="60968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30859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2234</TotalTime>
  <Words>481</Words>
  <Application>Microsoft Office PowerPoint</Application>
  <PresentationFormat>Широкоэкранный</PresentationFormat>
  <Paragraphs>172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Brush Script MT</vt:lpstr>
      <vt:lpstr>Calibri</vt:lpstr>
      <vt:lpstr>Calibri Light</vt:lpstr>
      <vt:lpstr>Comic Sans MS</vt:lpstr>
      <vt:lpstr>Inter</vt:lpstr>
      <vt:lpstr>system-ui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Эльвис Темиров</dc:creator>
  <cp:lastModifiedBy>Максим Никулин</cp:lastModifiedBy>
  <cp:revision>188</cp:revision>
  <dcterms:created xsi:type="dcterms:W3CDTF">2024-11-22T16:36:49Z</dcterms:created>
  <dcterms:modified xsi:type="dcterms:W3CDTF">2025-04-24T14:30:12Z</dcterms:modified>
</cp:coreProperties>
</file>