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2298-3A95-8E11-A74E-E69EE22BA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E461-DDD8-4ED7-5444-BDACBE80C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191D-4A4E-B6B8-232E-474B0BD5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7B00-7C30-BC0A-57F1-ED580B0E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727B-F836-D56C-9C05-39D1CEF0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270-8D14-233A-4C72-340FD11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EBC82-1AC3-0842-9462-7E626E6F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261C-9515-46F5-B32F-5C7F3A4F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3248-53AB-0EC8-93FC-E68E2A8E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AFA8-501C-8784-35EB-13387BF5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B5856-A826-0537-0408-8E845D81E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FE521-0135-0C6D-04C5-1D2DC6A6B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43F5-0063-23D8-2796-B01A01B2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008A-BA3B-64AD-73B8-700D51DB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77AD-AF2B-284B-564B-E7358B80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6CE0-AC01-E040-48E3-13F3A055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92B1-FE52-13C7-9FEC-E6F0F4F4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1078-AD72-85A7-6E96-B2CA1D51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ED0B-4420-606D-307D-5C374203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38A-DEB9-F993-4512-D94BCD40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1A34-1E60-447D-14B9-4878BBC4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BF41C-62A2-7A70-BED4-ECDF1134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9482-1DAA-BD87-C9EF-02E676AA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AC90-80BC-40DE-F5EE-6CE66533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9D74-3A83-6B21-F7E1-A6F0E146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7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F4AF-0C2D-F59D-6A56-9355F1FE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13A3-4522-0A3A-FB97-673612DC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9597E-5F42-86AD-1109-50D8E6F2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8AA1-B94B-1DD0-101C-1F04C925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04E9-7B00-782F-A390-D35C11B0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96FB-3440-F288-4911-2F8B5656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634-6DB2-F02E-DAF7-9B315281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0688-4C6F-E6AC-77DA-B9F547B6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AF3B3-A6E0-A30B-7A42-8D051CC1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9557B-EDC8-529E-2015-9BFBAAFBC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AB9BF-7DDE-7422-7AF6-913EA8EF6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B7D03-86F0-BADB-92BC-B07A462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F96E5-2624-739E-7CEC-46599AF1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C391-98DD-1DE5-73DB-048D40D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63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28B-6988-BBDC-9DDD-7815B6C7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A2DF-5895-B1CB-0D86-93A8C8E3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F43C1-E104-56F6-B532-35A375F9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1C3A5-3595-853B-732E-D328242D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9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1CB01-8618-1474-8067-9B90F78E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3D959-F461-0631-6D99-B777778B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FEBCE-13AD-EF9C-EA2B-60B4776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4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0F8-8D2A-253A-FF18-63A5E9D6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57CF-21C4-38B5-2931-994B1953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28D8E-2673-C017-DEE7-19D4DAEB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DBFA9-6EAD-5B4C-F506-8EFE42C2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4CFA-BD0E-CA29-555F-73BBCDA3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C6EFA-BF65-40FA-51F4-42E7919F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2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BD19-F47B-C35C-EE02-84ED06AD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99E8A-7400-67FA-F4DE-D75D66F34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87800-4243-81F6-9A46-3B7C17D7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2FA5-6883-D769-1893-C425A47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DC613-7FF0-0807-BE26-8347261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0131-126E-3470-C7FE-422D8E72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2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87367-858D-3DDB-BB30-8F43045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9B90-5662-4A9D-A22C-2B3E258F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BAF9-7855-0E53-D93B-9710D6EDB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E9B2-A9A6-458F-ADC5-C9287682F1F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4199-C294-0A26-5C08-BEEE270B1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8B36-1BB4-7A2C-23BC-C6E24AD7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1068-AE2A-4C2E-AE86-533217474D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17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12CD-5762-BFEB-33C3-AC7B322F8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WORLD ENERGY SUSTAINABILITY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1423B-9C79-5C7C-6A7A-CFF11163F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763-63DB-02A7-BD4D-B2CE53FF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4B9B-4253-CA63-0C7F-CBF9FA08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</a:rPr>
              <a:t>Avoiding the worst effects of global warming will require us to source </a:t>
            </a:r>
            <a:r>
              <a:rPr lang="en-GB" sz="1800" b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 least 85 per cent</a:t>
            </a:r>
            <a:r>
              <a:rPr lang="en-GB" sz="1800" dirty="0">
                <a:effectLst/>
                <a:latin typeface="Calibri" panose="020F0502020204030204" pitchFamily="34" charset="0"/>
              </a:rPr>
              <a:t> of global power from renewables, with a minimum of two thirds of total energy from renewable sources – wind, solar, geothermal, hydro, bioenergy and the burgeoning tidal technology. Is renewable energy good for the environment?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10D-3647-B7E4-CF6B-507330F7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0FBBAEB0-EB45-BB05-A200-F7F4777655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4607226"/>
                  </p:ext>
                </p:extLst>
              </p:nvPr>
            </p:nvGraphicFramePr>
            <p:xfrm>
              <a:off x="838200" y="712303"/>
              <a:ext cx="10677939" cy="59535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 title="Web Viewer">
                <a:extLst>
                  <a:ext uri="{FF2B5EF4-FFF2-40B4-BE49-F238E27FC236}">
                    <a16:creationId xmlns:a16="http://schemas.microsoft.com/office/drawing/2014/main" id="{0FBBAEB0-EB45-BB05-A200-F7F477765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712303"/>
                <a:ext cx="10677939" cy="59535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79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6EF8-DDAF-2E75-2935-57B3E75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F67A-8A4D-E1C5-4890-DF68CAAC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5D8D2FE-EA41-433A-B2B8-FCF94D8A6F94}">
  <we:reference id="wa104295828" version="1.9.0.0" store="en-GB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&quot;,&quot;values&quot;:{},&quot;data&quot;:{&quot;uri&quot;:&quot;www.google.com&quot;},&quot;secure&quot;:false}],&quot;name&quot;:&quot;www.google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WORLD ENERGY SUSTAINABILITY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ENERGY SUSTAINABILITY </dc:title>
  <dc:creator>Maxi Tabó</dc:creator>
  <cp:lastModifiedBy>Maxi Tabó</cp:lastModifiedBy>
  <cp:revision>1</cp:revision>
  <dcterms:created xsi:type="dcterms:W3CDTF">2022-11-30T10:27:17Z</dcterms:created>
  <dcterms:modified xsi:type="dcterms:W3CDTF">2022-11-30T14:34:39Z</dcterms:modified>
</cp:coreProperties>
</file>