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64" r:id="rId3"/>
    <p:sldId id="261" r:id="rId4"/>
    <p:sldId id="263" r:id="rId5"/>
    <p:sldId id="265" r:id="rId6"/>
    <p:sldId id="269" r:id="rId7"/>
    <p:sldId id="268" r:id="rId8"/>
    <p:sldId id="275" r:id="rId9"/>
    <p:sldId id="266" r:id="rId10"/>
    <p:sldId id="267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7DEB-471D-48C5-A165-2AD3BA196659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D22F-2B5D-43C6-AA15-5E3BD9901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69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ergdsfgsdgsdfgsdfgsgsdffgsdfgsdfg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9D22F-2B5D-43C6-AA15-5E3BD99018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2298-3A95-8E11-A74E-E69EE22B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E461-DDD8-4ED7-5444-BDACBE80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191D-4A4E-B6B8-232E-474B0BD5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7B00-7C30-BC0A-57F1-ED580B0E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727B-F836-D56C-9C05-39D1CEF0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270-8D14-233A-4C72-340FD11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BC82-1AC3-0842-9462-7E626E6F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261C-9515-46F5-B32F-5C7F3A4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3248-53AB-0EC8-93FC-E68E2A8E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AFA8-501C-8784-35EB-13387BF5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B5856-A826-0537-0408-8E845D81E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FE521-0135-0C6D-04C5-1D2DC6A6B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43F5-0063-23D8-2796-B01A01B2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008A-BA3B-64AD-73B8-700D51DB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77AD-AF2B-284B-564B-E7358B80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6CE0-AC01-E040-48E3-13F3A055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92B1-FE52-13C7-9FEC-E6F0F4F4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1078-AD72-85A7-6E96-B2CA1D51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D0B-4420-606D-307D-5C374203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38A-DEB9-F993-4512-D94BCD4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1A34-1E60-447D-14B9-4878BBC4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BF41C-62A2-7A70-BED4-ECDF1134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9482-1DAA-BD87-C9EF-02E676AA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AC90-80BC-40DE-F5EE-6CE66533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9D74-3A83-6B21-F7E1-A6F0E14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F4AF-0C2D-F59D-6A56-9355F1FE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13A3-4522-0A3A-FB97-673612DC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9597E-5F42-86AD-1109-50D8E6F2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8AA1-B94B-1DD0-101C-1F04C925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04E9-7B00-782F-A390-D35C11B0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96FB-3440-F288-4911-2F8B5656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634-6DB2-F02E-DAF7-9B315281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0688-4C6F-E6AC-77DA-B9F547B6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AF3B3-A6E0-A30B-7A42-8D051CC1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9557B-EDC8-529E-2015-9BFBAAFBC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AB9BF-7DDE-7422-7AF6-913EA8EF6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B7D03-86F0-BADB-92BC-B07A462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F96E5-2624-739E-7CEC-46599AF1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C391-98DD-1DE5-73DB-048D40D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3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28B-6988-BBDC-9DDD-7815B6C7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A2DF-5895-B1CB-0D86-93A8C8E3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F43C1-E104-56F6-B532-35A375F9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C3A5-3595-853B-732E-D328242D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9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1CB01-8618-1474-8067-9B90F78E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3D959-F461-0631-6D99-B777778B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FEBCE-13AD-EF9C-EA2B-60B4776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4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0F8-8D2A-253A-FF18-63A5E9D6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57CF-21C4-38B5-2931-994B1953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28D8E-2673-C017-DEE7-19D4DAEB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BFA9-6EAD-5B4C-F506-8EFE42C2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4CFA-BD0E-CA29-555F-73BBCDA3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C6EFA-BF65-40FA-51F4-42E7919F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BD19-F47B-C35C-EE02-84ED06AD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99E8A-7400-67FA-F4DE-D75D66F34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7800-4243-81F6-9A46-3B7C17D7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2FA5-6883-D769-1893-C425A47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DC613-7FF0-0807-BE26-8347261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0131-126E-3470-C7FE-422D8E72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2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87367-858D-3DDB-BB30-8F43045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9B90-5662-4A9D-A22C-2B3E258F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BAF9-7855-0E53-D93B-9710D6EDB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E9B2-A9A6-458F-ADC5-C9287682F1F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4199-C294-0A26-5C08-BEEE270B1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8B36-1BB4-7A2C-23BC-C6E24AD7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17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77CA3A-A8B5-EAFC-3C30-AC75E27CA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9" y="-196797"/>
            <a:ext cx="9985756" cy="6907037"/>
          </a:xfrm>
        </p:spPr>
      </p:pic>
    </p:spTree>
    <p:extLst>
      <p:ext uri="{BB962C8B-B14F-4D97-AF65-F5344CB8AC3E}">
        <p14:creationId xmlns:p14="http://schemas.microsoft.com/office/powerpoint/2010/main" val="63416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3973B-85F3-E453-984B-4ED02737B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67" y="238539"/>
            <a:ext cx="8956040" cy="6137207"/>
          </a:xfrm>
        </p:spPr>
      </p:pic>
    </p:spTree>
    <p:extLst>
      <p:ext uri="{BB962C8B-B14F-4D97-AF65-F5344CB8AC3E}">
        <p14:creationId xmlns:p14="http://schemas.microsoft.com/office/powerpoint/2010/main" val="22150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84992-6F53-FF81-798D-938089519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64" y="439910"/>
            <a:ext cx="9323962" cy="6376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4B305-E8D3-57E8-E76C-3EFC5C91F8CE}"/>
              </a:ext>
            </a:extLst>
          </p:cNvPr>
          <p:cNvSpPr txBox="1"/>
          <p:nvPr/>
        </p:nvSpPr>
        <p:spPr>
          <a:xfrm rot="20217814">
            <a:off x="5434615" y="3830083"/>
            <a:ext cx="216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78557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0DBFD-3C36-B006-D41B-9E8607C5C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" y="530087"/>
            <a:ext cx="11067309" cy="6341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C3A93-5B0E-6A3C-4694-2021457B8CA0}"/>
              </a:ext>
            </a:extLst>
          </p:cNvPr>
          <p:cNvSpPr txBox="1"/>
          <p:nvPr/>
        </p:nvSpPr>
        <p:spPr>
          <a:xfrm rot="20217814">
            <a:off x="4091276" y="2543253"/>
            <a:ext cx="216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3,4 Times</a:t>
            </a:r>
          </a:p>
        </p:txBody>
      </p:sp>
    </p:spTree>
    <p:extLst>
      <p:ext uri="{BB962C8B-B14F-4D97-AF65-F5344CB8AC3E}">
        <p14:creationId xmlns:p14="http://schemas.microsoft.com/office/powerpoint/2010/main" val="27028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F39BC-B61F-BD22-5E8E-24EE6D2E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" y="3739926"/>
            <a:ext cx="7262191" cy="24099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C52929-6254-1F94-CC37-FB0D6CB39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29364" cy="2980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033C4-99FC-8499-8495-37BF064C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64" y="68184"/>
            <a:ext cx="5372850" cy="2143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1F4C6D-A6FF-865C-39B4-C6586975E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9" y="3245390"/>
            <a:ext cx="5250867" cy="18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holding a drop of water&#10;&#10;Description automatically generated with medium confidence">
            <a:extLst>
              <a:ext uri="{FF2B5EF4-FFF2-40B4-BE49-F238E27FC236}">
                <a16:creationId xmlns:a16="http://schemas.microsoft.com/office/drawing/2014/main" id="{0287BB27-F733-4B4E-FD6A-15F8EB30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t="9091" r="1222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8FD926-75F6-8C93-9B1B-11E98A393F67}"/>
              </a:ext>
            </a:extLst>
          </p:cNvPr>
          <p:cNvSpPr txBox="1">
            <a:spLocks/>
          </p:cNvSpPr>
          <p:nvPr/>
        </p:nvSpPr>
        <p:spPr>
          <a:xfrm>
            <a:off x="0" y="843534"/>
            <a:ext cx="576661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WORLD ENERGY SUSTAINABILITY</a:t>
            </a:r>
            <a:br>
              <a:rPr lang="en-GB" b="1" dirty="0">
                <a:latin typeface="helvetica neue"/>
              </a:rPr>
            </a:br>
            <a:endParaRPr lang="en-GB" b="1" dirty="0"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4C27E2-FD1A-2DAF-5F10-58EFB6D55D0E}"/>
              </a:ext>
            </a:extLst>
          </p:cNvPr>
          <p:cNvSpPr txBox="1">
            <a:spLocks/>
          </p:cNvSpPr>
          <p:nvPr/>
        </p:nvSpPr>
        <p:spPr>
          <a:xfrm>
            <a:off x="0" y="6014466"/>
            <a:ext cx="5355771" cy="885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MAXIMILIANO TABÓ</a:t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B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2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green wave&#10;&#10;Description automatically generated with low confidence">
            <a:extLst>
              <a:ext uri="{FF2B5EF4-FFF2-40B4-BE49-F238E27FC236}">
                <a16:creationId xmlns:a16="http://schemas.microsoft.com/office/drawing/2014/main" id="{8CE3E0D8-06B3-3A0B-4A7E-62DDE65C7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3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0" dist="863600" dir="21540000" sx="22000" sy="22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BE43D-0C83-147D-63EA-BC2FE5A09B84}"/>
              </a:ext>
            </a:extLst>
          </p:cNvPr>
          <p:cNvSpPr txBox="1"/>
          <p:nvPr/>
        </p:nvSpPr>
        <p:spPr>
          <a:xfrm>
            <a:off x="464457" y="2197893"/>
            <a:ext cx="1126308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Based on many papers, avoiding the worst effects of global warming will require us to source </a:t>
            </a:r>
            <a:r>
              <a:rPr lang="en-GB" sz="3200" b="1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 least 85 percent</a:t>
            </a:r>
            <a:r>
              <a:rPr lang="en-GB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of renewable energy.</a:t>
            </a: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And the question is: Where are we right now?</a:t>
            </a:r>
          </a:p>
          <a:p>
            <a:endParaRPr lang="en-GB" sz="2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83F0-4466-CE47-F8C8-F6E41E6B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TESTY">
            <a:hlinkClick r:id="" action="ppaction://media"/>
            <a:extLst>
              <a:ext uri="{FF2B5EF4-FFF2-40B4-BE49-F238E27FC236}">
                <a16:creationId xmlns:a16="http://schemas.microsoft.com/office/drawing/2014/main" id="{111DABFD-83AE-469C-05FB-EE90A627DF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34292"/>
            <a:ext cx="12192000" cy="613575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95659-D5F7-181B-40C9-FCAF7AF9B62D}"/>
              </a:ext>
            </a:extLst>
          </p:cNvPr>
          <p:cNvSpPr txBox="1"/>
          <p:nvPr/>
        </p:nvSpPr>
        <p:spPr>
          <a:xfrm>
            <a:off x="4240694" y="134292"/>
            <a:ext cx="491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Renewable Energy % per Continent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16F9-9271-F065-33EC-7F2397B38E8E}"/>
              </a:ext>
            </a:extLst>
          </p:cNvPr>
          <p:cNvSpPr txBox="1"/>
          <p:nvPr/>
        </p:nvSpPr>
        <p:spPr>
          <a:xfrm>
            <a:off x="6250742" y="6077249"/>
            <a:ext cx="65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08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4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1BCE4-D14C-54C1-3B9A-EABF39A38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11" y="0"/>
            <a:ext cx="9579777" cy="6765235"/>
          </a:xfrm>
        </p:spPr>
      </p:pic>
    </p:spTree>
    <p:extLst>
      <p:ext uri="{BB962C8B-B14F-4D97-AF65-F5344CB8AC3E}">
        <p14:creationId xmlns:p14="http://schemas.microsoft.com/office/powerpoint/2010/main" val="420227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B6C9B-1B7C-F297-45BE-67F794FA1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65" y="577677"/>
            <a:ext cx="9339470" cy="58868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E6C07-72AB-DEDD-CBC3-C8D98B8EF524}"/>
              </a:ext>
            </a:extLst>
          </p:cNvPr>
          <p:cNvSpPr txBox="1"/>
          <p:nvPr/>
        </p:nvSpPr>
        <p:spPr>
          <a:xfrm>
            <a:off x="3685736" y="577677"/>
            <a:ext cx="610456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	Renewable Energy %</a:t>
            </a:r>
          </a:p>
          <a:p>
            <a:r>
              <a:rPr lang="en-GB" sz="2400" dirty="0"/>
              <a:t>	 per Continent (2020)</a:t>
            </a:r>
          </a:p>
        </p:txBody>
      </p:sp>
    </p:spTree>
    <p:extLst>
      <p:ext uri="{BB962C8B-B14F-4D97-AF65-F5344CB8AC3E}">
        <p14:creationId xmlns:p14="http://schemas.microsoft.com/office/powerpoint/2010/main" val="336949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AE5CCD-9671-28B9-962E-53C2E221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8" y="182880"/>
            <a:ext cx="9451162" cy="66751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28256-6AA9-0E57-0971-D29145CE4B2F}"/>
              </a:ext>
            </a:extLst>
          </p:cNvPr>
          <p:cNvCxnSpPr/>
          <p:nvPr/>
        </p:nvCxnSpPr>
        <p:spPr>
          <a:xfrm>
            <a:off x="3460652" y="1083212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714310-A8CA-6E3E-90B6-9D1002A59D4A}"/>
              </a:ext>
            </a:extLst>
          </p:cNvPr>
          <p:cNvCxnSpPr/>
          <p:nvPr/>
        </p:nvCxnSpPr>
        <p:spPr>
          <a:xfrm>
            <a:off x="7073704" y="1083212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533EE-BF77-34A6-A472-3F43A9AF4A58}"/>
              </a:ext>
            </a:extLst>
          </p:cNvPr>
          <p:cNvCxnSpPr/>
          <p:nvPr/>
        </p:nvCxnSpPr>
        <p:spPr>
          <a:xfrm>
            <a:off x="5861538" y="1083212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9CF4BD-F9F4-0876-B95C-A29E8BAF7903}"/>
              </a:ext>
            </a:extLst>
          </p:cNvPr>
          <p:cNvCxnSpPr/>
          <p:nvPr/>
        </p:nvCxnSpPr>
        <p:spPr>
          <a:xfrm>
            <a:off x="4649372" y="1083212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634B5-FCD6-3C5E-7CEA-337E3DCFFD39}"/>
              </a:ext>
            </a:extLst>
          </p:cNvPr>
          <p:cNvCxnSpPr/>
          <p:nvPr/>
        </p:nvCxnSpPr>
        <p:spPr>
          <a:xfrm>
            <a:off x="8269458" y="1083212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9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E4D4E13-9AF8-E1FE-7D38-7EB38FD70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3" y="0"/>
            <a:ext cx="10780072" cy="6962952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33B2AC-02DE-3D26-ECEA-34969999E75A}"/>
              </a:ext>
            </a:extLst>
          </p:cNvPr>
          <p:cNvSpPr txBox="1"/>
          <p:nvPr/>
        </p:nvSpPr>
        <p:spPr>
          <a:xfrm>
            <a:off x="3843130" y="145775"/>
            <a:ext cx="49828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Renewable Energy % (2022)</a:t>
            </a:r>
          </a:p>
        </p:txBody>
      </p:sp>
    </p:spTree>
    <p:extLst>
      <p:ext uri="{BB962C8B-B14F-4D97-AF65-F5344CB8AC3E}">
        <p14:creationId xmlns:p14="http://schemas.microsoft.com/office/powerpoint/2010/main" val="13095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72</Words>
  <Application>Microsoft Office PowerPoint</Application>
  <PresentationFormat>Widescreen</PresentationFormat>
  <Paragraphs>13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ENERGY SUSTAINABILITY </dc:title>
  <dc:creator>Maxi Tabó</dc:creator>
  <cp:lastModifiedBy>Maxi Tabó</cp:lastModifiedBy>
  <cp:revision>16</cp:revision>
  <dcterms:created xsi:type="dcterms:W3CDTF">2022-11-30T10:27:17Z</dcterms:created>
  <dcterms:modified xsi:type="dcterms:W3CDTF">2022-12-02T10:24:46Z</dcterms:modified>
</cp:coreProperties>
</file>