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037" autoAdjust="0"/>
  </p:normalViewPr>
  <p:slideViewPr>
    <p:cSldViewPr snapToGrid="0">
      <p:cViewPr>
        <p:scale>
          <a:sx n="75" d="100"/>
          <a:sy n="75" d="100"/>
        </p:scale>
        <p:origin x="-931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3535FC8-3B29-4BD8-BCF3-290CCCBF9F35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07D34CD-295D-4F9F-8BAB-3735D3F862E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BEARS!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Max Topan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0889" r="59800" b="32222"/>
          <a:stretch/>
        </p:blipFill>
        <p:spPr bwMode="auto">
          <a:xfrm>
            <a:off x="642011" y="3281585"/>
            <a:ext cx="4751462" cy="299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12317" r="47759" b="6445"/>
          <a:stretch/>
        </p:blipFill>
        <p:spPr bwMode="auto">
          <a:xfrm>
            <a:off x="642011" y="133155"/>
            <a:ext cx="4794885" cy="295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Inventor creates </a:t>
            </a:r>
            <a:r>
              <a:rPr lang="en-GB" dirty="0" smtClean="0"/>
              <a:t>Robot controlled by movement</a:t>
            </a:r>
          </a:p>
          <a:p>
            <a:endParaRPr lang="en-GB" dirty="0" smtClean="0"/>
          </a:p>
          <a:p>
            <a:r>
              <a:rPr lang="en-GB" dirty="0" smtClean="0"/>
              <a:t>Inventor takes into woods</a:t>
            </a:r>
          </a:p>
          <a:p>
            <a:endParaRPr lang="en-GB" dirty="0"/>
          </a:p>
          <a:p>
            <a:r>
              <a:rPr lang="en-GB" dirty="0" smtClean="0"/>
              <a:t>Two get separated</a:t>
            </a:r>
          </a:p>
          <a:p>
            <a:endParaRPr lang="en-GB" dirty="0" smtClean="0"/>
          </a:p>
          <a:p>
            <a:r>
              <a:rPr lang="en-GB" dirty="0" smtClean="0"/>
              <a:t>Inventor must reunite with Robot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2" descr="C:\Users\Max\Pictures\Robot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624" y="2946991"/>
            <a:ext cx="84374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lipartpanda.com/inventor-clipart-k15657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945" y="2946992"/>
            <a:ext cx="15049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‘Bears!’?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Top-down </a:t>
            </a:r>
            <a:r>
              <a:rPr lang="en-GB" dirty="0"/>
              <a:t>puzzle </a:t>
            </a:r>
            <a:r>
              <a:rPr lang="en-GB" dirty="0" smtClean="0"/>
              <a:t>game</a:t>
            </a:r>
          </a:p>
          <a:p>
            <a:endParaRPr lang="en-GB" dirty="0"/>
          </a:p>
          <a:p>
            <a:r>
              <a:rPr lang="en-GB" dirty="0"/>
              <a:t>Control two </a:t>
            </a:r>
            <a:r>
              <a:rPr lang="en-GB" dirty="0" smtClean="0"/>
              <a:t>characters</a:t>
            </a:r>
          </a:p>
          <a:p>
            <a:endParaRPr lang="en-GB" dirty="0"/>
          </a:p>
          <a:p>
            <a:r>
              <a:rPr lang="en-GB" dirty="0" smtClean="0"/>
              <a:t>Small, self-contained, levels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 descr="https://pbs.twimg.com/profile_images/2586664217/o78k5fogx5g3hdy6pea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82" y="1783713"/>
            <a:ext cx="4076297" cy="306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Puzzle Game?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Adaptable</a:t>
            </a:r>
          </a:p>
          <a:p>
            <a:pPr lvl="1"/>
            <a:r>
              <a:rPr lang="en-GB" dirty="0" smtClean="0"/>
              <a:t>Mobile and Tablet</a:t>
            </a:r>
          </a:p>
          <a:p>
            <a:pPr marL="68580" indent="0">
              <a:buNone/>
            </a:pPr>
            <a:endParaRPr lang="en-GB" dirty="0"/>
          </a:p>
          <a:p>
            <a:r>
              <a:rPr lang="en-GB" dirty="0" smtClean="0"/>
              <a:t>Expandable</a:t>
            </a:r>
          </a:p>
          <a:p>
            <a:pPr lvl="1"/>
            <a:r>
              <a:rPr lang="en-GB" dirty="0" smtClean="0"/>
              <a:t>Easy to create new levels</a:t>
            </a:r>
          </a:p>
          <a:p>
            <a:pPr lvl="1"/>
            <a:r>
              <a:rPr lang="en-GB" dirty="0" smtClean="0"/>
              <a:t>User created content</a:t>
            </a:r>
            <a:endParaRPr lang="en-GB" dirty="0"/>
          </a:p>
        </p:txBody>
      </p:sp>
      <p:pic>
        <p:nvPicPr>
          <p:cNvPr id="2056" name="Picture 8" descr="http://sawvideo.com/sites/sawvideo/files/uploads/smart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76" y="2332999"/>
            <a:ext cx="2298567" cy="229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Mechanics and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Controlling two characters</a:t>
            </a:r>
          </a:p>
          <a:p>
            <a:r>
              <a:rPr lang="en-GB" dirty="0" smtClean="0"/>
              <a:t>Tile based movement</a:t>
            </a:r>
          </a:p>
          <a:p>
            <a:r>
              <a:rPr lang="en-GB" dirty="0" smtClean="0"/>
              <a:t>Locked doors</a:t>
            </a:r>
          </a:p>
          <a:p>
            <a:r>
              <a:rPr lang="en-GB" dirty="0" err="1" smtClean="0"/>
              <a:t>Pushable</a:t>
            </a:r>
            <a:r>
              <a:rPr lang="en-GB" dirty="0" smtClean="0"/>
              <a:t> boxes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Bears</a:t>
            </a:r>
          </a:p>
          <a:p>
            <a:r>
              <a:rPr lang="en-GB" dirty="0" smtClean="0"/>
              <a:t>Restart button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3" t="44667" r="11800" b="38333"/>
          <a:stretch/>
        </p:blipFill>
        <p:spPr bwMode="auto">
          <a:xfrm>
            <a:off x="6903719" y="2762320"/>
            <a:ext cx="3181597" cy="195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Mechanics and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have</a:t>
            </a:r>
          </a:p>
          <a:p>
            <a:pPr lvl="1"/>
            <a:r>
              <a:rPr lang="en-GB" dirty="0" smtClean="0"/>
              <a:t>Water</a:t>
            </a:r>
          </a:p>
          <a:p>
            <a:pPr lvl="1"/>
            <a:r>
              <a:rPr lang="en-GB" dirty="0" smtClean="0"/>
              <a:t>Pitfalls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Could have</a:t>
            </a:r>
          </a:p>
          <a:p>
            <a:pPr lvl="1"/>
            <a:r>
              <a:rPr lang="en-GB" dirty="0" smtClean="0"/>
              <a:t>Medal based reward system</a:t>
            </a:r>
          </a:p>
          <a:p>
            <a:pPr lvl="1"/>
            <a:r>
              <a:rPr lang="en-GB" dirty="0" smtClean="0"/>
              <a:t>User friendly level editor</a:t>
            </a:r>
          </a:p>
          <a:p>
            <a:pPr lvl="1"/>
            <a:r>
              <a:rPr lang="en-GB" dirty="0" smtClean="0"/>
              <a:t>Smartphone version</a:t>
            </a:r>
            <a:endParaRPr lang="en-GB" dirty="0"/>
          </a:p>
        </p:txBody>
      </p:sp>
      <p:pic>
        <p:nvPicPr>
          <p:cNvPr id="5122" name="Picture 2" descr="C:\Users\Max\Pictures\WaterTile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86" y="2308075"/>
            <a:ext cx="1697763" cy="16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game-wisdom.com/wp-content/uploads/2015/01/Action-Henk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8" t="23871" r="34042" b="59394"/>
          <a:stretch/>
        </p:blipFill>
        <p:spPr bwMode="auto">
          <a:xfrm>
            <a:off x="8445048" y="4005838"/>
            <a:ext cx="1664152" cy="16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028" y="2805157"/>
            <a:ext cx="2881578" cy="76915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5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2209</TotalTime>
  <Words>97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BEARS!</vt:lpstr>
      <vt:lpstr>Narrative</vt:lpstr>
      <vt:lpstr>What is ‘Bears!’?</vt:lpstr>
      <vt:lpstr>Why A Puzzle Game?</vt:lpstr>
      <vt:lpstr>Current Mechanics and Features</vt:lpstr>
      <vt:lpstr>Potential Mechanics and Features</vt:lpstr>
      <vt:lpstr>Questions?</vt:lpstr>
    </vt:vector>
  </TitlesOfParts>
  <Company>Anglia Ruskin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BEARS!</dc:title>
  <dc:creator>Topan, Max (Student)</dc:creator>
  <cp:lastModifiedBy>Max</cp:lastModifiedBy>
  <cp:revision>19</cp:revision>
  <dcterms:created xsi:type="dcterms:W3CDTF">2015-02-19T16:00:17Z</dcterms:created>
  <dcterms:modified xsi:type="dcterms:W3CDTF">2015-03-03T13:29:37Z</dcterms:modified>
</cp:coreProperties>
</file>