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embeddedFontLst>
    <p:embeddedFont>
      <p:font typeface="Garamond"/>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Garamond-regular.fntdata"/><Relationship Id="rId14" Type="http://schemas.openxmlformats.org/officeDocument/2006/relationships/slide" Target="slides/slide10.xml"/><Relationship Id="rId17" Type="http://schemas.openxmlformats.org/officeDocument/2006/relationships/font" Target="fonts/Garamond-italic.fntdata"/><Relationship Id="rId16" Type="http://schemas.openxmlformats.org/officeDocument/2006/relationships/font" Target="fonts/Garamond-bold.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Garamond-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49" name="Shape 14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01" name="Shape 20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54" name="Shape 15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60" name="Shape 16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65" name="Shape 16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71" name="Shape 17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77" name="Shape 17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83" name="Shape 18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89" name="Shape 18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 name="Shape 193"/>
        <p:cNvGrpSpPr/>
        <p:nvPr/>
      </p:nvGrpSpPr>
      <p:grpSpPr>
        <a:xfrm>
          <a:off x="0" y="0"/>
          <a:ext cx="0" cy="0"/>
          <a:chOff x="0" y="0"/>
          <a:chExt cx="0" cy="0"/>
        </a:xfrm>
      </p:grpSpPr>
      <p:sp>
        <p:nvSpPr>
          <p:cNvPr id="194" name="Shape 19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95" name="Shape 19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4.png"/><Relationship Id="rId3" Type="http://schemas.openxmlformats.org/officeDocument/2006/relationships/image" Target="../media/image0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6" name="Shape 16"/>
        <p:cNvGrpSpPr/>
        <p:nvPr/>
      </p:nvGrpSpPr>
      <p:grpSpPr>
        <a:xfrm>
          <a:off x="0" y="0"/>
          <a:ext cx="0" cy="0"/>
          <a:chOff x="0" y="0"/>
          <a:chExt cx="0" cy="0"/>
        </a:xfrm>
      </p:grpSpPr>
      <p:cxnSp>
        <p:nvCxnSpPr>
          <p:cNvPr id="17" name="Shape 17"/>
          <p:cNvCxnSpPr/>
          <p:nvPr/>
        </p:nvCxnSpPr>
        <p:spPr>
          <a:xfrm>
            <a:off x="1396169" y="2421466"/>
            <a:ext cx="9407298" cy="0"/>
          </a:xfrm>
          <a:prstGeom prst="straightConnector1">
            <a:avLst/>
          </a:prstGeom>
          <a:noFill/>
          <a:ln cap="flat" cmpd="sng" w="15875">
            <a:solidFill>
              <a:schemeClr val="accent1"/>
            </a:solidFill>
            <a:prstDash val="solid"/>
            <a:round/>
            <a:headEnd len="med" w="med" type="none"/>
            <a:tailEnd len="med" w="med" type="none"/>
          </a:ln>
        </p:spPr>
      </p:cxnSp>
      <p:sp>
        <p:nvSpPr>
          <p:cNvPr id="18" name="Shape 18"/>
          <p:cNvSpPr txBox="1"/>
          <p:nvPr>
            <p:ph type="title"/>
          </p:nvPr>
        </p:nvSpPr>
        <p:spPr>
          <a:xfrm>
            <a:off x="1295401" y="982132"/>
            <a:ext cx="9601196" cy="1303867"/>
          </a:xfrm>
          <a:prstGeom prst="rect">
            <a:avLst/>
          </a:prstGeom>
          <a:noFill/>
          <a:ln>
            <a:noFill/>
          </a:ln>
        </p:spPr>
        <p:txBody>
          <a:bodyPr anchorCtr="0" anchor="ctr" bIns="91425" lIns="91425" rIns="91425" tIns="91425"/>
          <a:lstStyle>
            <a:lvl1pPr indent="0" lvl="0" marL="0" marR="0" rtl="0" algn="ctr">
              <a:spcBef>
                <a:spcPts val="0"/>
              </a:spcBef>
              <a:buClr>
                <a:srgbClr val="262626"/>
              </a:buClr>
              <a:buFont typeface="Garamond"/>
              <a:buNone/>
              <a:defRPr b="0" i="0" sz="4400" u="none" cap="none" strike="noStrike">
                <a:solidFill>
                  <a:srgbClr val="262626"/>
                </a:solidFill>
                <a:latin typeface="Garamond"/>
                <a:ea typeface="Garamond"/>
                <a:cs typeface="Garamond"/>
                <a:sym typeface="Garamond"/>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9" name="Shape 19"/>
          <p:cNvSpPr txBox="1"/>
          <p:nvPr>
            <p:ph idx="1" type="body"/>
          </p:nvPr>
        </p:nvSpPr>
        <p:spPr>
          <a:xfrm>
            <a:off x="1295400" y="2556932"/>
            <a:ext cx="9601196" cy="3318936"/>
          </a:xfrm>
          <a:prstGeom prst="rect">
            <a:avLst/>
          </a:prstGeom>
          <a:noFill/>
          <a:ln>
            <a:noFill/>
          </a:ln>
        </p:spPr>
        <p:txBody>
          <a:bodyPr anchorCtr="0" anchor="t" bIns="91425" lIns="91425" rIns="91425" tIns="91425"/>
          <a:lstStyle>
            <a:lvl1pPr indent="-110490" lvl="0" marL="285750" marR="0" rtl="0" algn="l">
              <a:spcBef>
                <a:spcPts val="480"/>
              </a:spcBef>
              <a:spcAft>
                <a:spcPts val="600"/>
              </a:spcAft>
              <a:buClr>
                <a:schemeClr val="accent1"/>
              </a:buClr>
              <a:buSzPct val="115000"/>
              <a:buFont typeface="Arial"/>
              <a:buChar char="•"/>
              <a:defRPr b="0" i="0" sz="2400" u="none" cap="none" strike="noStrike">
                <a:solidFill>
                  <a:srgbClr val="262626"/>
                </a:solidFill>
                <a:latin typeface="Garamond"/>
                <a:ea typeface="Garamond"/>
                <a:cs typeface="Garamond"/>
                <a:sym typeface="Garamond"/>
              </a:defRPr>
            </a:lvl1pPr>
            <a:lvl2pPr indent="-139700" lvl="1" marL="742950" marR="0" rtl="0" algn="l">
              <a:spcBef>
                <a:spcPts val="400"/>
              </a:spcBef>
              <a:spcAft>
                <a:spcPts val="600"/>
              </a:spcAft>
              <a:buClr>
                <a:schemeClr val="accent1"/>
              </a:buClr>
              <a:buSzPct val="115000"/>
              <a:buFont typeface="Arial"/>
              <a:buChar char="•"/>
              <a:defRPr b="0" i="0" sz="2000" u="none" cap="none" strike="noStrike">
                <a:solidFill>
                  <a:srgbClr val="262626"/>
                </a:solidFill>
                <a:latin typeface="Garamond"/>
                <a:ea typeface="Garamond"/>
                <a:cs typeface="Garamond"/>
                <a:sym typeface="Garamond"/>
              </a:defRPr>
            </a:lvl2pPr>
            <a:lvl3pPr indent="-154305" lvl="2" marL="1200150" marR="0" rtl="0" algn="l">
              <a:spcBef>
                <a:spcPts val="360"/>
              </a:spcBef>
              <a:spcAft>
                <a:spcPts val="600"/>
              </a:spcAft>
              <a:buClr>
                <a:schemeClr val="accent1"/>
              </a:buClr>
              <a:buSzPct val="115000"/>
              <a:buFont typeface="Arial"/>
              <a:buChar char="•"/>
              <a:defRPr b="0" i="0" sz="1800" u="none" cap="none" strike="noStrike">
                <a:solidFill>
                  <a:srgbClr val="262626"/>
                </a:solidFill>
                <a:latin typeface="Garamond"/>
                <a:ea typeface="Garamond"/>
                <a:cs typeface="Garamond"/>
                <a:sym typeface="Garamond"/>
              </a:defRPr>
            </a:lvl3pPr>
            <a:lvl4pPr indent="-54610" lvl="3" marL="1543050" marR="0" rtl="0" algn="l">
              <a:spcBef>
                <a:spcPts val="320"/>
              </a:spcBef>
              <a:spcAft>
                <a:spcPts val="600"/>
              </a:spcAft>
              <a:buClr>
                <a:schemeClr val="accent1"/>
              </a:buClr>
              <a:buSzPct val="115000"/>
              <a:buFont typeface="Arial"/>
              <a:buChar char="•"/>
              <a:defRPr b="0" i="0" sz="1600" u="none" cap="none" strike="noStrike">
                <a:solidFill>
                  <a:srgbClr val="262626"/>
                </a:solidFill>
                <a:latin typeface="Garamond"/>
                <a:ea typeface="Garamond"/>
                <a:cs typeface="Garamond"/>
                <a:sym typeface="Garamond"/>
              </a:defRPr>
            </a:lvl4pPr>
            <a:lvl5pPr indent="-69214" lvl="4" marL="2000250" marR="0" rtl="0" algn="l">
              <a:spcBef>
                <a:spcPts val="280"/>
              </a:spcBef>
              <a:spcAft>
                <a:spcPts val="600"/>
              </a:spcAft>
              <a:buClr>
                <a:schemeClr val="accent1"/>
              </a:buClr>
              <a:buSzPct val="115000"/>
              <a:buFont typeface="Arial"/>
              <a:buChar char="•"/>
              <a:defRPr b="0" i="0" sz="1400" u="none" cap="none" strike="noStrike">
                <a:solidFill>
                  <a:srgbClr val="262626"/>
                </a:solidFill>
                <a:latin typeface="Garamond"/>
                <a:ea typeface="Garamond"/>
                <a:cs typeface="Garamond"/>
                <a:sym typeface="Garamond"/>
              </a:defRPr>
            </a:lvl5pPr>
            <a:lvl6pPr indent="-126364" lvl="5" marL="2514600" marR="0" rtl="0" algn="l">
              <a:spcBef>
                <a:spcPts val="280"/>
              </a:spcBef>
              <a:spcAft>
                <a:spcPts val="600"/>
              </a:spcAft>
              <a:buClr>
                <a:schemeClr val="accent1"/>
              </a:buClr>
              <a:buSzPct val="115000"/>
              <a:buFont typeface="Arial"/>
              <a:buChar char="•"/>
              <a:defRPr b="0" i="0" sz="1400" u="none" cap="none" strike="noStrike">
                <a:solidFill>
                  <a:srgbClr val="262626"/>
                </a:solidFill>
                <a:latin typeface="Garamond"/>
                <a:ea typeface="Garamond"/>
                <a:cs typeface="Garamond"/>
                <a:sym typeface="Garamond"/>
              </a:defRPr>
            </a:lvl6pPr>
            <a:lvl7pPr indent="-126364" lvl="6" marL="2971800" marR="0" rtl="0" algn="l">
              <a:spcBef>
                <a:spcPts val="280"/>
              </a:spcBef>
              <a:spcAft>
                <a:spcPts val="600"/>
              </a:spcAft>
              <a:buClr>
                <a:schemeClr val="accent1"/>
              </a:buClr>
              <a:buSzPct val="115000"/>
              <a:buFont typeface="Arial"/>
              <a:buChar char="•"/>
              <a:defRPr b="0" i="0" sz="1400" u="none" cap="none" strike="noStrike">
                <a:solidFill>
                  <a:srgbClr val="262626"/>
                </a:solidFill>
                <a:latin typeface="Garamond"/>
                <a:ea typeface="Garamond"/>
                <a:cs typeface="Garamond"/>
                <a:sym typeface="Garamond"/>
              </a:defRPr>
            </a:lvl7pPr>
            <a:lvl8pPr indent="-126365" lvl="7" marL="3429000" marR="0" rtl="0" algn="l">
              <a:spcBef>
                <a:spcPts val="280"/>
              </a:spcBef>
              <a:spcAft>
                <a:spcPts val="600"/>
              </a:spcAft>
              <a:buClr>
                <a:schemeClr val="accent1"/>
              </a:buClr>
              <a:buSzPct val="115000"/>
              <a:buFont typeface="Arial"/>
              <a:buChar char="•"/>
              <a:defRPr b="0" i="0" sz="1400" u="none" cap="none" strike="noStrike">
                <a:solidFill>
                  <a:srgbClr val="262626"/>
                </a:solidFill>
                <a:latin typeface="Garamond"/>
                <a:ea typeface="Garamond"/>
                <a:cs typeface="Garamond"/>
                <a:sym typeface="Garamond"/>
              </a:defRPr>
            </a:lvl8pPr>
            <a:lvl9pPr indent="-126365" lvl="8" marL="3886200" marR="0" rtl="0" algn="l">
              <a:spcBef>
                <a:spcPts val="280"/>
              </a:spcBef>
              <a:spcAft>
                <a:spcPts val="600"/>
              </a:spcAft>
              <a:buClr>
                <a:schemeClr val="accent1"/>
              </a:buClr>
              <a:buSzPct val="115000"/>
              <a:buFont typeface="Arial"/>
              <a:buChar char="•"/>
              <a:defRPr b="0" i="0" sz="1400" u="none" cap="none" strike="noStrike">
                <a:solidFill>
                  <a:srgbClr val="262626"/>
                </a:solidFill>
                <a:latin typeface="Garamond"/>
                <a:ea typeface="Garamond"/>
                <a:cs typeface="Garamond"/>
                <a:sym typeface="Garamond"/>
              </a:defRPr>
            </a:lvl9pPr>
          </a:lstStyle>
          <a:p/>
        </p:txBody>
      </p:sp>
      <p:sp>
        <p:nvSpPr>
          <p:cNvPr id="20" name="Shape 20"/>
          <p:cNvSpPr txBox="1"/>
          <p:nvPr>
            <p:ph idx="10" type="dt"/>
          </p:nvPr>
        </p:nvSpPr>
        <p:spPr>
          <a:xfrm>
            <a:off x="8677500" y="5969000"/>
            <a:ext cx="1600199" cy="279399"/>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chemeClr val="dk1"/>
                </a:solidFill>
                <a:latin typeface="Garamond"/>
                <a:ea typeface="Garamond"/>
                <a:cs typeface="Garamond"/>
                <a:sym typeface="Garamond"/>
              </a:defRPr>
            </a:lvl1pPr>
            <a:lvl2pPr indent="0" lvl="1" marL="457200" marR="0" rtl="0" algn="l">
              <a:spcBef>
                <a:spcPts val="0"/>
              </a:spcBef>
              <a:buNone/>
              <a:defRPr b="0" i="0" sz="1800" u="none" cap="none" strike="noStrike">
                <a:solidFill>
                  <a:schemeClr val="dk1"/>
                </a:solidFill>
                <a:latin typeface="Garamond"/>
                <a:ea typeface="Garamond"/>
                <a:cs typeface="Garamond"/>
                <a:sym typeface="Garamond"/>
              </a:defRPr>
            </a:lvl2pPr>
            <a:lvl3pPr indent="0" lvl="2" marL="914400" marR="0" rtl="0" algn="l">
              <a:spcBef>
                <a:spcPts val="0"/>
              </a:spcBef>
              <a:buNone/>
              <a:defRPr b="0" i="0" sz="1800" u="none" cap="none" strike="noStrike">
                <a:solidFill>
                  <a:schemeClr val="dk1"/>
                </a:solidFill>
                <a:latin typeface="Garamond"/>
                <a:ea typeface="Garamond"/>
                <a:cs typeface="Garamond"/>
                <a:sym typeface="Garamond"/>
              </a:defRPr>
            </a:lvl3pPr>
            <a:lvl4pPr indent="0" lvl="3" marL="1371600" marR="0" rtl="0" algn="l">
              <a:spcBef>
                <a:spcPts val="0"/>
              </a:spcBef>
              <a:buNone/>
              <a:defRPr b="0" i="0" sz="1800" u="none" cap="none" strike="noStrike">
                <a:solidFill>
                  <a:schemeClr val="dk1"/>
                </a:solidFill>
                <a:latin typeface="Garamond"/>
                <a:ea typeface="Garamond"/>
                <a:cs typeface="Garamond"/>
                <a:sym typeface="Garamond"/>
              </a:defRPr>
            </a:lvl4pPr>
            <a:lvl5pPr indent="0" lvl="4" marL="1828800" marR="0" rtl="0" algn="l">
              <a:spcBef>
                <a:spcPts val="0"/>
              </a:spcBef>
              <a:buNone/>
              <a:defRPr b="0" i="0" sz="1800" u="none" cap="none" strike="noStrike">
                <a:solidFill>
                  <a:schemeClr val="dk1"/>
                </a:solidFill>
                <a:latin typeface="Garamond"/>
                <a:ea typeface="Garamond"/>
                <a:cs typeface="Garamond"/>
                <a:sym typeface="Garamond"/>
              </a:defRPr>
            </a:lvl5pPr>
            <a:lvl6pPr indent="0" lvl="5" marL="2286000" marR="0" rtl="0" algn="l">
              <a:spcBef>
                <a:spcPts val="0"/>
              </a:spcBef>
              <a:buNone/>
              <a:defRPr b="0" i="0" sz="1800" u="none" cap="none" strike="noStrike">
                <a:solidFill>
                  <a:schemeClr val="dk1"/>
                </a:solidFill>
                <a:latin typeface="Garamond"/>
                <a:ea typeface="Garamond"/>
                <a:cs typeface="Garamond"/>
                <a:sym typeface="Garamond"/>
              </a:defRPr>
            </a:lvl6pPr>
            <a:lvl7pPr indent="0" lvl="6" marL="2743200" marR="0" rtl="0" algn="l">
              <a:spcBef>
                <a:spcPts val="0"/>
              </a:spcBef>
              <a:buNone/>
              <a:defRPr b="0" i="0" sz="1800" u="none" cap="none" strike="noStrike">
                <a:solidFill>
                  <a:schemeClr val="dk1"/>
                </a:solidFill>
                <a:latin typeface="Garamond"/>
                <a:ea typeface="Garamond"/>
                <a:cs typeface="Garamond"/>
                <a:sym typeface="Garamond"/>
              </a:defRPr>
            </a:lvl7pPr>
            <a:lvl8pPr indent="0" lvl="7" marL="3200400" marR="0" rtl="0" algn="l">
              <a:spcBef>
                <a:spcPts val="0"/>
              </a:spcBef>
              <a:buNone/>
              <a:defRPr b="0" i="0" sz="1800" u="none" cap="none" strike="noStrike">
                <a:solidFill>
                  <a:schemeClr val="dk1"/>
                </a:solidFill>
                <a:latin typeface="Garamond"/>
                <a:ea typeface="Garamond"/>
                <a:cs typeface="Garamond"/>
                <a:sym typeface="Garamond"/>
              </a:defRPr>
            </a:lvl8pPr>
            <a:lvl9pPr indent="0" lvl="8" marL="3657600" marR="0" rtl="0" algn="l">
              <a:spcBef>
                <a:spcPts val="0"/>
              </a:spcBef>
              <a:buNone/>
              <a:defRPr b="0" i="0" sz="1800" u="none" cap="none" strike="noStrike">
                <a:solidFill>
                  <a:schemeClr val="dk1"/>
                </a:solidFill>
                <a:latin typeface="Garamond"/>
                <a:ea typeface="Garamond"/>
                <a:cs typeface="Garamond"/>
                <a:sym typeface="Garamond"/>
              </a:defRPr>
            </a:lvl9pPr>
          </a:lstStyle>
          <a:p/>
        </p:txBody>
      </p:sp>
      <p:sp>
        <p:nvSpPr>
          <p:cNvPr id="21" name="Shape 21"/>
          <p:cNvSpPr txBox="1"/>
          <p:nvPr>
            <p:ph idx="11" type="ftr"/>
          </p:nvPr>
        </p:nvSpPr>
        <p:spPr>
          <a:xfrm>
            <a:off x="1295400" y="5969000"/>
            <a:ext cx="7305900" cy="279399"/>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chemeClr val="dk1"/>
                </a:solidFill>
                <a:latin typeface="Garamond"/>
                <a:ea typeface="Garamond"/>
                <a:cs typeface="Garamond"/>
                <a:sym typeface="Garamond"/>
              </a:defRPr>
            </a:lvl1pPr>
            <a:lvl2pPr indent="0" lvl="1" marL="457200" marR="0" rtl="0" algn="l">
              <a:spcBef>
                <a:spcPts val="0"/>
              </a:spcBef>
              <a:buNone/>
              <a:defRPr b="0" i="0" sz="1800" u="none" cap="none" strike="noStrike">
                <a:solidFill>
                  <a:schemeClr val="dk1"/>
                </a:solidFill>
                <a:latin typeface="Garamond"/>
                <a:ea typeface="Garamond"/>
                <a:cs typeface="Garamond"/>
                <a:sym typeface="Garamond"/>
              </a:defRPr>
            </a:lvl2pPr>
            <a:lvl3pPr indent="0" lvl="2" marL="914400" marR="0" rtl="0" algn="l">
              <a:spcBef>
                <a:spcPts val="0"/>
              </a:spcBef>
              <a:buNone/>
              <a:defRPr b="0" i="0" sz="1800" u="none" cap="none" strike="noStrike">
                <a:solidFill>
                  <a:schemeClr val="dk1"/>
                </a:solidFill>
                <a:latin typeface="Garamond"/>
                <a:ea typeface="Garamond"/>
                <a:cs typeface="Garamond"/>
                <a:sym typeface="Garamond"/>
              </a:defRPr>
            </a:lvl3pPr>
            <a:lvl4pPr indent="0" lvl="3" marL="1371600" marR="0" rtl="0" algn="l">
              <a:spcBef>
                <a:spcPts val="0"/>
              </a:spcBef>
              <a:buNone/>
              <a:defRPr b="0" i="0" sz="1800" u="none" cap="none" strike="noStrike">
                <a:solidFill>
                  <a:schemeClr val="dk1"/>
                </a:solidFill>
                <a:latin typeface="Garamond"/>
                <a:ea typeface="Garamond"/>
                <a:cs typeface="Garamond"/>
                <a:sym typeface="Garamond"/>
              </a:defRPr>
            </a:lvl4pPr>
            <a:lvl5pPr indent="0" lvl="4" marL="1828800" marR="0" rtl="0" algn="l">
              <a:spcBef>
                <a:spcPts val="0"/>
              </a:spcBef>
              <a:buNone/>
              <a:defRPr b="0" i="0" sz="1800" u="none" cap="none" strike="noStrike">
                <a:solidFill>
                  <a:schemeClr val="dk1"/>
                </a:solidFill>
                <a:latin typeface="Garamond"/>
                <a:ea typeface="Garamond"/>
                <a:cs typeface="Garamond"/>
                <a:sym typeface="Garamond"/>
              </a:defRPr>
            </a:lvl5pPr>
            <a:lvl6pPr indent="0" lvl="5" marL="2286000" marR="0" rtl="0" algn="l">
              <a:spcBef>
                <a:spcPts val="0"/>
              </a:spcBef>
              <a:buNone/>
              <a:defRPr b="0" i="0" sz="1800" u="none" cap="none" strike="noStrike">
                <a:solidFill>
                  <a:schemeClr val="dk1"/>
                </a:solidFill>
                <a:latin typeface="Garamond"/>
                <a:ea typeface="Garamond"/>
                <a:cs typeface="Garamond"/>
                <a:sym typeface="Garamond"/>
              </a:defRPr>
            </a:lvl6pPr>
            <a:lvl7pPr indent="0" lvl="6" marL="2743200" marR="0" rtl="0" algn="l">
              <a:spcBef>
                <a:spcPts val="0"/>
              </a:spcBef>
              <a:buNone/>
              <a:defRPr b="0" i="0" sz="1800" u="none" cap="none" strike="noStrike">
                <a:solidFill>
                  <a:schemeClr val="dk1"/>
                </a:solidFill>
                <a:latin typeface="Garamond"/>
                <a:ea typeface="Garamond"/>
                <a:cs typeface="Garamond"/>
                <a:sym typeface="Garamond"/>
              </a:defRPr>
            </a:lvl7pPr>
            <a:lvl8pPr indent="0" lvl="7" marL="3200400" marR="0" rtl="0" algn="l">
              <a:spcBef>
                <a:spcPts val="0"/>
              </a:spcBef>
              <a:buNone/>
              <a:defRPr b="0" i="0" sz="1800" u="none" cap="none" strike="noStrike">
                <a:solidFill>
                  <a:schemeClr val="dk1"/>
                </a:solidFill>
                <a:latin typeface="Garamond"/>
                <a:ea typeface="Garamond"/>
                <a:cs typeface="Garamond"/>
                <a:sym typeface="Garamond"/>
              </a:defRPr>
            </a:lvl8pPr>
            <a:lvl9pPr indent="0" lvl="8" marL="3657600" marR="0" rtl="0" algn="l">
              <a:spcBef>
                <a:spcPts val="0"/>
              </a:spcBef>
              <a:buNone/>
              <a:defRPr b="0" i="0" sz="1800" u="none" cap="none" strike="noStrike">
                <a:solidFill>
                  <a:schemeClr val="dk1"/>
                </a:solidFill>
                <a:latin typeface="Garamond"/>
                <a:ea typeface="Garamond"/>
                <a:cs typeface="Garamond"/>
                <a:sym typeface="Garamond"/>
              </a:defRPr>
            </a:lvl9pPr>
          </a:lstStyle>
          <a:p/>
        </p:txBody>
      </p:sp>
      <p:sp>
        <p:nvSpPr>
          <p:cNvPr id="22" name="Shape 22"/>
          <p:cNvSpPr txBox="1"/>
          <p:nvPr>
            <p:ph idx="12" type="sldNum"/>
          </p:nvPr>
        </p:nvSpPr>
        <p:spPr>
          <a:xfrm>
            <a:off x="10353900" y="5969000"/>
            <a:ext cx="542696" cy="27939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chemeClr val="dk1"/>
                </a:solidFill>
                <a:latin typeface="Garamond"/>
                <a:ea typeface="Garamond"/>
                <a:cs typeface="Garamond"/>
                <a:sym typeface="Garamond"/>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anoramic Picture with Caption">
    <p:spTree>
      <p:nvGrpSpPr>
        <p:cNvPr id="85" name="Shape 85"/>
        <p:cNvGrpSpPr/>
        <p:nvPr/>
      </p:nvGrpSpPr>
      <p:grpSpPr>
        <a:xfrm>
          <a:off x="0" y="0"/>
          <a:ext cx="0" cy="0"/>
          <a:chOff x="0" y="0"/>
          <a:chExt cx="0" cy="0"/>
        </a:xfrm>
      </p:grpSpPr>
      <p:sp>
        <p:nvSpPr>
          <p:cNvPr id="86" name="Shape 86"/>
          <p:cNvSpPr txBox="1"/>
          <p:nvPr>
            <p:ph type="title"/>
          </p:nvPr>
        </p:nvSpPr>
        <p:spPr>
          <a:xfrm>
            <a:off x="1295400" y="4815414"/>
            <a:ext cx="9609666" cy="566737"/>
          </a:xfrm>
          <a:prstGeom prst="rect">
            <a:avLst/>
          </a:prstGeom>
          <a:noFill/>
          <a:ln>
            <a:noFill/>
          </a:ln>
        </p:spPr>
        <p:txBody>
          <a:bodyPr anchorCtr="0" anchor="b" bIns="91425" lIns="91425" rIns="91425" tIns="91425"/>
          <a:lstStyle>
            <a:lvl1pPr indent="0" lvl="0" marL="0" marR="0" rtl="0" algn="ctr">
              <a:spcBef>
                <a:spcPts val="0"/>
              </a:spcBef>
              <a:buClr>
                <a:srgbClr val="262626"/>
              </a:buClr>
              <a:buFont typeface="Garamond"/>
              <a:buNone/>
              <a:defRPr b="0" i="0" sz="2400" u="none" cap="none" strike="noStrike">
                <a:solidFill>
                  <a:srgbClr val="262626"/>
                </a:solidFill>
                <a:latin typeface="Garamond"/>
                <a:ea typeface="Garamond"/>
                <a:cs typeface="Garamond"/>
                <a:sym typeface="Garamond"/>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87" name="Shape 87"/>
          <p:cNvSpPr/>
          <p:nvPr>
            <p:ph idx="2" type="pic"/>
          </p:nvPr>
        </p:nvSpPr>
        <p:spPr>
          <a:xfrm>
            <a:off x="1041426" y="1041399"/>
            <a:ext cx="10105972" cy="3335869"/>
          </a:xfrm>
          <a:prstGeom prst="roundRect">
            <a:avLst>
              <a:gd fmla="val 0" name="adj"/>
            </a:avLst>
          </a:prstGeom>
          <a:noFill/>
          <a:ln cap="flat" cmpd="thickThin" w="57150">
            <a:solidFill>
              <a:srgbClr val="7F7F7F"/>
            </a:solidFill>
            <a:prstDash val="solid"/>
            <a:miter/>
            <a:headEnd len="med" w="med" type="none"/>
            <a:tailEnd len="med" w="med" type="none"/>
          </a:ln>
        </p:spPr>
        <p:txBody>
          <a:bodyPr anchorCtr="0" anchor="t" bIns="91425" lIns="91425" rIns="91425" tIns="91425"/>
          <a:lstStyle>
            <a:lvl1pPr indent="0" lvl="0" marL="0" marR="0" rtl="0" algn="ctr">
              <a:spcBef>
                <a:spcPts val="320"/>
              </a:spcBef>
              <a:spcAft>
                <a:spcPts val="600"/>
              </a:spcAft>
              <a:buClr>
                <a:schemeClr val="accent1"/>
              </a:buClr>
              <a:buFont typeface="Arial"/>
              <a:buNone/>
              <a:defRPr b="0" i="0" sz="1600" u="none" cap="none" strike="noStrike">
                <a:solidFill>
                  <a:srgbClr val="262626"/>
                </a:solidFill>
                <a:latin typeface="Garamond"/>
                <a:ea typeface="Garamond"/>
                <a:cs typeface="Garamond"/>
                <a:sym typeface="Garamond"/>
              </a:defRPr>
            </a:lvl1pPr>
            <a:lvl2pPr indent="0" lvl="1" marL="457200" marR="0" rtl="0" algn="l">
              <a:spcBef>
                <a:spcPts val="320"/>
              </a:spcBef>
              <a:spcAft>
                <a:spcPts val="600"/>
              </a:spcAft>
              <a:buClr>
                <a:schemeClr val="accent1"/>
              </a:buClr>
              <a:buFont typeface="Arial"/>
              <a:buNone/>
              <a:defRPr b="0" i="0" sz="1600" u="none" cap="none" strike="noStrike">
                <a:solidFill>
                  <a:srgbClr val="262626"/>
                </a:solidFill>
                <a:latin typeface="Garamond"/>
                <a:ea typeface="Garamond"/>
                <a:cs typeface="Garamond"/>
                <a:sym typeface="Garamond"/>
              </a:defRPr>
            </a:lvl2pPr>
            <a:lvl3pPr indent="0" lvl="2" marL="914400" marR="0" rtl="0" algn="l">
              <a:spcBef>
                <a:spcPts val="320"/>
              </a:spcBef>
              <a:spcAft>
                <a:spcPts val="600"/>
              </a:spcAft>
              <a:buClr>
                <a:schemeClr val="accent1"/>
              </a:buClr>
              <a:buFont typeface="Arial"/>
              <a:buNone/>
              <a:defRPr b="0" i="0" sz="1600" u="none" cap="none" strike="noStrike">
                <a:solidFill>
                  <a:srgbClr val="262626"/>
                </a:solidFill>
                <a:latin typeface="Garamond"/>
                <a:ea typeface="Garamond"/>
                <a:cs typeface="Garamond"/>
                <a:sym typeface="Garamond"/>
              </a:defRPr>
            </a:lvl3pPr>
            <a:lvl4pPr indent="0" lvl="3" marL="1371600" marR="0" rtl="0" algn="l">
              <a:spcBef>
                <a:spcPts val="320"/>
              </a:spcBef>
              <a:spcAft>
                <a:spcPts val="600"/>
              </a:spcAft>
              <a:buClr>
                <a:schemeClr val="accent1"/>
              </a:buClr>
              <a:buFont typeface="Arial"/>
              <a:buNone/>
              <a:defRPr b="0" i="0" sz="1600" u="none" cap="none" strike="noStrike">
                <a:solidFill>
                  <a:srgbClr val="262626"/>
                </a:solidFill>
                <a:latin typeface="Garamond"/>
                <a:ea typeface="Garamond"/>
                <a:cs typeface="Garamond"/>
                <a:sym typeface="Garamond"/>
              </a:defRPr>
            </a:lvl4pPr>
            <a:lvl5pPr indent="0" lvl="4" marL="1828800" marR="0" rtl="0" algn="l">
              <a:spcBef>
                <a:spcPts val="320"/>
              </a:spcBef>
              <a:spcAft>
                <a:spcPts val="600"/>
              </a:spcAft>
              <a:buClr>
                <a:schemeClr val="accent1"/>
              </a:buClr>
              <a:buFont typeface="Arial"/>
              <a:buNone/>
              <a:defRPr b="0" i="0" sz="1600" u="none" cap="none" strike="noStrike">
                <a:solidFill>
                  <a:srgbClr val="262626"/>
                </a:solidFill>
                <a:latin typeface="Garamond"/>
                <a:ea typeface="Garamond"/>
                <a:cs typeface="Garamond"/>
                <a:sym typeface="Garamond"/>
              </a:defRPr>
            </a:lvl5pPr>
            <a:lvl6pPr indent="0" lvl="5" marL="2286000" marR="0" rtl="0" algn="l">
              <a:spcBef>
                <a:spcPts val="320"/>
              </a:spcBef>
              <a:spcAft>
                <a:spcPts val="600"/>
              </a:spcAft>
              <a:buClr>
                <a:schemeClr val="accent1"/>
              </a:buClr>
              <a:buFont typeface="Arial"/>
              <a:buNone/>
              <a:defRPr b="0" i="0" sz="1600" u="none" cap="none" strike="noStrike">
                <a:solidFill>
                  <a:srgbClr val="262626"/>
                </a:solidFill>
                <a:latin typeface="Garamond"/>
                <a:ea typeface="Garamond"/>
                <a:cs typeface="Garamond"/>
                <a:sym typeface="Garamond"/>
              </a:defRPr>
            </a:lvl6pPr>
            <a:lvl7pPr indent="0" lvl="6" marL="2743200" marR="0" rtl="0" algn="l">
              <a:spcBef>
                <a:spcPts val="320"/>
              </a:spcBef>
              <a:spcAft>
                <a:spcPts val="600"/>
              </a:spcAft>
              <a:buClr>
                <a:schemeClr val="accent1"/>
              </a:buClr>
              <a:buFont typeface="Arial"/>
              <a:buNone/>
              <a:defRPr b="0" i="0" sz="1600" u="none" cap="none" strike="noStrike">
                <a:solidFill>
                  <a:srgbClr val="262626"/>
                </a:solidFill>
                <a:latin typeface="Garamond"/>
                <a:ea typeface="Garamond"/>
                <a:cs typeface="Garamond"/>
                <a:sym typeface="Garamond"/>
              </a:defRPr>
            </a:lvl7pPr>
            <a:lvl8pPr indent="0" lvl="7" marL="3200400" marR="0" rtl="0" algn="l">
              <a:spcBef>
                <a:spcPts val="320"/>
              </a:spcBef>
              <a:spcAft>
                <a:spcPts val="600"/>
              </a:spcAft>
              <a:buClr>
                <a:schemeClr val="accent1"/>
              </a:buClr>
              <a:buFont typeface="Arial"/>
              <a:buNone/>
              <a:defRPr b="0" i="0" sz="1600" u="none" cap="none" strike="noStrike">
                <a:solidFill>
                  <a:srgbClr val="262626"/>
                </a:solidFill>
                <a:latin typeface="Garamond"/>
                <a:ea typeface="Garamond"/>
                <a:cs typeface="Garamond"/>
                <a:sym typeface="Garamond"/>
              </a:defRPr>
            </a:lvl8pPr>
            <a:lvl9pPr indent="0" lvl="8" marL="3657600" marR="0" rtl="0" algn="l">
              <a:spcBef>
                <a:spcPts val="320"/>
              </a:spcBef>
              <a:spcAft>
                <a:spcPts val="600"/>
              </a:spcAft>
              <a:buClr>
                <a:schemeClr val="accent1"/>
              </a:buClr>
              <a:buFont typeface="Arial"/>
              <a:buNone/>
              <a:defRPr b="0" i="0" sz="1600" u="none" cap="none" strike="noStrike">
                <a:solidFill>
                  <a:srgbClr val="262626"/>
                </a:solidFill>
                <a:latin typeface="Garamond"/>
                <a:ea typeface="Garamond"/>
                <a:cs typeface="Garamond"/>
                <a:sym typeface="Garamond"/>
              </a:defRPr>
            </a:lvl9pPr>
          </a:lstStyle>
          <a:p/>
        </p:txBody>
      </p:sp>
      <p:sp>
        <p:nvSpPr>
          <p:cNvPr id="88" name="Shape 88"/>
          <p:cNvSpPr txBox="1"/>
          <p:nvPr>
            <p:ph idx="1" type="body"/>
          </p:nvPr>
        </p:nvSpPr>
        <p:spPr>
          <a:xfrm>
            <a:off x="1295400" y="5382153"/>
            <a:ext cx="9609666" cy="493711"/>
          </a:xfrm>
          <a:prstGeom prst="rect">
            <a:avLst/>
          </a:prstGeom>
          <a:noFill/>
          <a:ln>
            <a:noFill/>
          </a:ln>
        </p:spPr>
        <p:txBody>
          <a:bodyPr anchorCtr="0" anchor="t" bIns="91425" lIns="91425" rIns="91425" tIns="91425"/>
          <a:lstStyle>
            <a:lvl1pPr indent="0" lvl="0" marL="0" marR="0" rtl="0" algn="ctr">
              <a:spcBef>
                <a:spcPts val="280"/>
              </a:spcBef>
              <a:spcAft>
                <a:spcPts val="600"/>
              </a:spcAft>
              <a:buClr>
                <a:schemeClr val="accent1"/>
              </a:buClr>
              <a:buFont typeface="Arial"/>
              <a:buNone/>
              <a:defRPr b="0" i="0" sz="1400" u="none" cap="none" strike="noStrike">
                <a:solidFill>
                  <a:srgbClr val="262626"/>
                </a:solidFill>
                <a:latin typeface="Garamond"/>
                <a:ea typeface="Garamond"/>
                <a:cs typeface="Garamond"/>
                <a:sym typeface="Garamond"/>
              </a:defRPr>
            </a:lvl1pPr>
            <a:lvl2pPr indent="0" lvl="1" marL="457200" marR="0" rtl="0" algn="l">
              <a:spcBef>
                <a:spcPts val="240"/>
              </a:spcBef>
              <a:spcAft>
                <a:spcPts val="600"/>
              </a:spcAft>
              <a:buClr>
                <a:schemeClr val="accent1"/>
              </a:buClr>
              <a:buFont typeface="Arial"/>
              <a:buNone/>
              <a:defRPr b="0" i="0" sz="1200" u="none" cap="none" strike="noStrike">
                <a:solidFill>
                  <a:srgbClr val="262626"/>
                </a:solidFill>
                <a:latin typeface="Garamond"/>
                <a:ea typeface="Garamond"/>
                <a:cs typeface="Garamond"/>
                <a:sym typeface="Garamond"/>
              </a:defRPr>
            </a:lvl2pPr>
            <a:lvl3pPr indent="0" lvl="2" marL="914400" marR="0" rtl="0" algn="l">
              <a:spcBef>
                <a:spcPts val="200"/>
              </a:spcBef>
              <a:spcAft>
                <a:spcPts val="600"/>
              </a:spcAft>
              <a:buClr>
                <a:schemeClr val="accent1"/>
              </a:buClr>
              <a:buFont typeface="Arial"/>
              <a:buNone/>
              <a:defRPr b="0" i="0" sz="1000" u="none" cap="none" strike="noStrike">
                <a:solidFill>
                  <a:srgbClr val="262626"/>
                </a:solidFill>
                <a:latin typeface="Garamond"/>
                <a:ea typeface="Garamond"/>
                <a:cs typeface="Garamond"/>
                <a:sym typeface="Garamond"/>
              </a:defRPr>
            </a:lvl3pPr>
            <a:lvl4pPr indent="0" lvl="3" marL="1371600" marR="0" rtl="0" algn="l">
              <a:spcBef>
                <a:spcPts val="180"/>
              </a:spcBef>
              <a:spcAft>
                <a:spcPts val="600"/>
              </a:spcAft>
              <a:buClr>
                <a:schemeClr val="accent1"/>
              </a:buClr>
              <a:buFont typeface="Arial"/>
              <a:buNone/>
              <a:defRPr b="0" i="0" sz="900" u="none" cap="none" strike="noStrike">
                <a:solidFill>
                  <a:srgbClr val="262626"/>
                </a:solidFill>
                <a:latin typeface="Garamond"/>
                <a:ea typeface="Garamond"/>
                <a:cs typeface="Garamond"/>
                <a:sym typeface="Garamond"/>
              </a:defRPr>
            </a:lvl4pPr>
            <a:lvl5pPr indent="0" lvl="4" marL="1828800" marR="0" rtl="0" algn="l">
              <a:spcBef>
                <a:spcPts val="180"/>
              </a:spcBef>
              <a:spcAft>
                <a:spcPts val="600"/>
              </a:spcAft>
              <a:buClr>
                <a:schemeClr val="accent1"/>
              </a:buClr>
              <a:buFont typeface="Arial"/>
              <a:buNone/>
              <a:defRPr b="0" i="0" sz="900" u="none" cap="none" strike="noStrike">
                <a:solidFill>
                  <a:srgbClr val="262626"/>
                </a:solidFill>
                <a:latin typeface="Garamond"/>
                <a:ea typeface="Garamond"/>
                <a:cs typeface="Garamond"/>
                <a:sym typeface="Garamond"/>
              </a:defRPr>
            </a:lvl5pPr>
            <a:lvl6pPr indent="0" lvl="5" marL="2286000" marR="0" rtl="0" algn="l">
              <a:spcBef>
                <a:spcPts val="180"/>
              </a:spcBef>
              <a:spcAft>
                <a:spcPts val="600"/>
              </a:spcAft>
              <a:buClr>
                <a:schemeClr val="accent1"/>
              </a:buClr>
              <a:buFont typeface="Arial"/>
              <a:buNone/>
              <a:defRPr b="0" i="0" sz="900" u="none" cap="none" strike="noStrike">
                <a:solidFill>
                  <a:srgbClr val="262626"/>
                </a:solidFill>
                <a:latin typeface="Garamond"/>
                <a:ea typeface="Garamond"/>
                <a:cs typeface="Garamond"/>
                <a:sym typeface="Garamond"/>
              </a:defRPr>
            </a:lvl6pPr>
            <a:lvl7pPr indent="0" lvl="6" marL="2743200" marR="0" rtl="0" algn="l">
              <a:spcBef>
                <a:spcPts val="180"/>
              </a:spcBef>
              <a:spcAft>
                <a:spcPts val="600"/>
              </a:spcAft>
              <a:buClr>
                <a:schemeClr val="accent1"/>
              </a:buClr>
              <a:buFont typeface="Arial"/>
              <a:buNone/>
              <a:defRPr b="0" i="0" sz="900" u="none" cap="none" strike="noStrike">
                <a:solidFill>
                  <a:srgbClr val="262626"/>
                </a:solidFill>
                <a:latin typeface="Garamond"/>
                <a:ea typeface="Garamond"/>
                <a:cs typeface="Garamond"/>
                <a:sym typeface="Garamond"/>
              </a:defRPr>
            </a:lvl7pPr>
            <a:lvl8pPr indent="0" lvl="7" marL="3200400" marR="0" rtl="0" algn="l">
              <a:spcBef>
                <a:spcPts val="180"/>
              </a:spcBef>
              <a:spcAft>
                <a:spcPts val="600"/>
              </a:spcAft>
              <a:buClr>
                <a:schemeClr val="accent1"/>
              </a:buClr>
              <a:buFont typeface="Arial"/>
              <a:buNone/>
              <a:defRPr b="0" i="0" sz="900" u="none" cap="none" strike="noStrike">
                <a:solidFill>
                  <a:srgbClr val="262626"/>
                </a:solidFill>
                <a:latin typeface="Garamond"/>
                <a:ea typeface="Garamond"/>
                <a:cs typeface="Garamond"/>
                <a:sym typeface="Garamond"/>
              </a:defRPr>
            </a:lvl8pPr>
            <a:lvl9pPr indent="0" lvl="8" marL="3657600" marR="0" rtl="0" algn="l">
              <a:spcBef>
                <a:spcPts val="180"/>
              </a:spcBef>
              <a:spcAft>
                <a:spcPts val="600"/>
              </a:spcAft>
              <a:buClr>
                <a:schemeClr val="accent1"/>
              </a:buClr>
              <a:buFont typeface="Arial"/>
              <a:buNone/>
              <a:defRPr b="0" i="0" sz="900" u="none" cap="none" strike="noStrike">
                <a:solidFill>
                  <a:srgbClr val="262626"/>
                </a:solidFill>
                <a:latin typeface="Garamond"/>
                <a:ea typeface="Garamond"/>
                <a:cs typeface="Garamond"/>
                <a:sym typeface="Garamond"/>
              </a:defRPr>
            </a:lvl9pPr>
          </a:lstStyle>
          <a:p/>
        </p:txBody>
      </p:sp>
      <p:sp>
        <p:nvSpPr>
          <p:cNvPr id="89" name="Shape 89"/>
          <p:cNvSpPr txBox="1"/>
          <p:nvPr>
            <p:ph idx="10" type="dt"/>
          </p:nvPr>
        </p:nvSpPr>
        <p:spPr>
          <a:xfrm>
            <a:off x="8677500" y="5969000"/>
            <a:ext cx="1600199" cy="279399"/>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chemeClr val="dk1"/>
                </a:solidFill>
                <a:latin typeface="Garamond"/>
                <a:ea typeface="Garamond"/>
                <a:cs typeface="Garamond"/>
                <a:sym typeface="Garamond"/>
              </a:defRPr>
            </a:lvl1pPr>
            <a:lvl2pPr indent="0" lvl="1" marL="457200" marR="0" rtl="0" algn="l">
              <a:spcBef>
                <a:spcPts val="0"/>
              </a:spcBef>
              <a:buNone/>
              <a:defRPr b="0" i="0" sz="1800" u="none" cap="none" strike="noStrike">
                <a:solidFill>
                  <a:schemeClr val="dk1"/>
                </a:solidFill>
                <a:latin typeface="Garamond"/>
                <a:ea typeface="Garamond"/>
                <a:cs typeface="Garamond"/>
                <a:sym typeface="Garamond"/>
              </a:defRPr>
            </a:lvl2pPr>
            <a:lvl3pPr indent="0" lvl="2" marL="914400" marR="0" rtl="0" algn="l">
              <a:spcBef>
                <a:spcPts val="0"/>
              </a:spcBef>
              <a:buNone/>
              <a:defRPr b="0" i="0" sz="1800" u="none" cap="none" strike="noStrike">
                <a:solidFill>
                  <a:schemeClr val="dk1"/>
                </a:solidFill>
                <a:latin typeface="Garamond"/>
                <a:ea typeface="Garamond"/>
                <a:cs typeface="Garamond"/>
                <a:sym typeface="Garamond"/>
              </a:defRPr>
            </a:lvl3pPr>
            <a:lvl4pPr indent="0" lvl="3" marL="1371600" marR="0" rtl="0" algn="l">
              <a:spcBef>
                <a:spcPts val="0"/>
              </a:spcBef>
              <a:buNone/>
              <a:defRPr b="0" i="0" sz="1800" u="none" cap="none" strike="noStrike">
                <a:solidFill>
                  <a:schemeClr val="dk1"/>
                </a:solidFill>
                <a:latin typeface="Garamond"/>
                <a:ea typeface="Garamond"/>
                <a:cs typeface="Garamond"/>
                <a:sym typeface="Garamond"/>
              </a:defRPr>
            </a:lvl4pPr>
            <a:lvl5pPr indent="0" lvl="4" marL="1828800" marR="0" rtl="0" algn="l">
              <a:spcBef>
                <a:spcPts val="0"/>
              </a:spcBef>
              <a:buNone/>
              <a:defRPr b="0" i="0" sz="1800" u="none" cap="none" strike="noStrike">
                <a:solidFill>
                  <a:schemeClr val="dk1"/>
                </a:solidFill>
                <a:latin typeface="Garamond"/>
                <a:ea typeface="Garamond"/>
                <a:cs typeface="Garamond"/>
                <a:sym typeface="Garamond"/>
              </a:defRPr>
            </a:lvl5pPr>
            <a:lvl6pPr indent="0" lvl="5" marL="2286000" marR="0" rtl="0" algn="l">
              <a:spcBef>
                <a:spcPts val="0"/>
              </a:spcBef>
              <a:buNone/>
              <a:defRPr b="0" i="0" sz="1800" u="none" cap="none" strike="noStrike">
                <a:solidFill>
                  <a:schemeClr val="dk1"/>
                </a:solidFill>
                <a:latin typeface="Garamond"/>
                <a:ea typeface="Garamond"/>
                <a:cs typeface="Garamond"/>
                <a:sym typeface="Garamond"/>
              </a:defRPr>
            </a:lvl6pPr>
            <a:lvl7pPr indent="0" lvl="6" marL="2743200" marR="0" rtl="0" algn="l">
              <a:spcBef>
                <a:spcPts val="0"/>
              </a:spcBef>
              <a:buNone/>
              <a:defRPr b="0" i="0" sz="1800" u="none" cap="none" strike="noStrike">
                <a:solidFill>
                  <a:schemeClr val="dk1"/>
                </a:solidFill>
                <a:latin typeface="Garamond"/>
                <a:ea typeface="Garamond"/>
                <a:cs typeface="Garamond"/>
                <a:sym typeface="Garamond"/>
              </a:defRPr>
            </a:lvl7pPr>
            <a:lvl8pPr indent="0" lvl="7" marL="3200400" marR="0" rtl="0" algn="l">
              <a:spcBef>
                <a:spcPts val="0"/>
              </a:spcBef>
              <a:buNone/>
              <a:defRPr b="0" i="0" sz="1800" u="none" cap="none" strike="noStrike">
                <a:solidFill>
                  <a:schemeClr val="dk1"/>
                </a:solidFill>
                <a:latin typeface="Garamond"/>
                <a:ea typeface="Garamond"/>
                <a:cs typeface="Garamond"/>
                <a:sym typeface="Garamond"/>
              </a:defRPr>
            </a:lvl8pPr>
            <a:lvl9pPr indent="0" lvl="8" marL="3657600" marR="0" rtl="0" algn="l">
              <a:spcBef>
                <a:spcPts val="0"/>
              </a:spcBef>
              <a:buNone/>
              <a:defRPr b="0" i="0" sz="1800" u="none" cap="none" strike="noStrike">
                <a:solidFill>
                  <a:schemeClr val="dk1"/>
                </a:solidFill>
                <a:latin typeface="Garamond"/>
                <a:ea typeface="Garamond"/>
                <a:cs typeface="Garamond"/>
                <a:sym typeface="Garamond"/>
              </a:defRPr>
            </a:lvl9pPr>
          </a:lstStyle>
          <a:p/>
        </p:txBody>
      </p:sp>
      <p:sp>
        <p:nvSpPr>
          <p:cNvPr id="90" name="Shape 90"/>
          <p:cNvSpPr txBox="1"/>
          <p:nvPr>
            <p:ph idx="11" type="ftr"/>
          </p:nvPr>
        </p:nvSpPr>
        <p:spPr>
          <a:xfrm>
            <a:off x="1295400" y="5969000"/>
            <a:ext cx="7305900" cy="279399"/>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chemeClr val="dk1"/>
                </a:solidFill>
                <a:latin typeface="Garamond"/>
                <a:ea typeface="Garamond"/>
                <a:cs typeface="Garamond"/>
                <a:sym typeface="Garamond"/>
              </a:defRPr>
            </a:lvl1pPr>
            <a:lvl2pPr indent="0" lvl="1" marL="457200" marR="0" rtl="0" algn="l">
              <a:spcBef>
                <a:spcPts val="0"/>
              </a:spcBef>
              <a:buNone/>
              <a:defRPr b="0" i="0" sz="1800" u="none" cap="none" strike="noStrike">
                <a:solidFill>
                  <a:schemeClr val="dk1"/>
                </a:solidFill>
                <a:latin typeface="Garamond"/>
                <a:ea typeface="Garamond"/>
                <a:cs typeface="Garamond"/>
                <a:sym typeface="Garamond"/>
              </a:defRPr>
            </a:lvl2pPr>
            <a:lvl3pPr indent="0" lvl="2" marL="914400" marR="0" rtl="0" algn="l">
              <a:spcBef>
                <a:spcPts val="0"/>
              </a:spcBef>
              <a:buNone/>
              <a:defRPr b="0" i="0" sz="1800" u="none" cap="none" strike="noStrike">
                <a:solidFill>
                  <a:schemeClr val="dk1"/>
                </a:solidFill>
                <a:latin typeface="Garamond"/>
                <a:ea typeface="Garamond"/>
                <a:cs typeface="Garamond"/>
                <a:sym typeface="Garamond"/>
              </a:defRPr>
            </a:lvl3pPr>
            <a:lvl4pPr indent="0" lvl="3" marL="1371600" marR="0" rtl="0" algn="l">
              <a:spcBef>
                <a:spcPts val="0"/>
              </a:spcBef>
              <a:buNone/>
              <a:defRPr b="0" i="0" sz="1800" u="none" cap="none" strike="noStrike">
                <a:solidFill>
                  <a:schemeClr val="dk1"/>
                </a:solidFill>
                <a:latin typeface="Garamond"/>
                <a:ea typeface="Garamond"/>
                <a:cs typeface="Garamond"/>
                <a:sym typeface="Garamond"/>
              </a:defRPr>
            </a:lvl4pPr>
            <a:lvl5pPr indent="0" lvl="4" marL="1828800" marR="0" rtl="0" algn="l">
              <a:spcBef>
                <a:spcPts val="0"/>
              </a:spcBef>
              <a:buNone/>
              <a:defRPr b="0" i="0" sz="1800" u="none" cap="none" strike="noStrike">
                <a:solidFill>
                  <a:schemeClr val="dk1"/>
                </a:solidFill>
                <a:latin typeface="Garamond"/>
                <a:ea typeface="Garamond"/>
                <a:cs typeface="Garamond"/>
                <a:sym typeface="Garamond"/>
              </a:defRPr>
            </a:lvl5pPr>
            <a:lvl6pPr indent="0" lvl="5" marL="2286000" marR="0" rtl="0" algn="l">
              <a:spcBef>
                <a:spcPts val="0"/>
              </a:spcBef>
              <a:buNone/>
              <a:defRPr b="0" i="0" sz="1800" u="none" cap="none" strike="noStrike">
                <a:solidFill>
                  <a:schemeClr val="dk1"/>
                </a:solidFill>
                <a:latin typeface="Garamond"/>
                <a:ea typeface="Garamond"/>
                <a:cs typeface="Garamond"/>
                <a:sym typeface="Garamond"/>
              </a:defRPr>
            </a:lvl6pPr>
            <a:lvl7pPr indent="0" lvl="6" marL="2743200" marR="0" rtl="0" algn="l">
              <a:spcBef>
                <a:spcPts val="0"/>
              </a:spcBef>
              <a:buNone/>
              <a:defRPr b="0" i="0" sz="1800" u="none" cap="none" strike="noStrike">
                <a:solidFill>
                  <a:schemeClr val="dk1"/>
                </a:solidFill>
                <a:latin typeface="Garamond"/>
                <a:ea typeface="Garamond"/>
                <a:cs typeface="Garamond"/>
                <a:sym typeface="Garamond"/>
              </a:defRPr>
            </a:lvl7pPr>
            <a:lvl8pPr indent="0" lvl="7" marL="3200400" marR="0" rtl="0" algn="l">
              <a:spcBef>
                <a:spcPts val="0"/>
              </a:spcBef>
              <a:buNone/>
              <a:defRPr b="0" i="0" sz="1800" u="none" cap="none" strike="noStrike">
                <a:solidFill>
                  <a:schemeClr val="dk1"/>
                </a:solidFill>
                <a:latin typeface="Garamond"/>
                <a:ea typeface="Garamond"/>
                <a:cs typeface="Garamond"/>
                <a:sym typeface="Garamond"/>
              </a:defRPr>
            </a:lvl8pPr>
            <a:lvl9pPr indent="0" lvl="8" marL="3657600" marR="0" rtl="0" algn="l">
              <a:spcBef>
                <a:spcPts val="0"/>
              </a:spcBef>
              <a:buNone/>
              <a:defRPr b="0" i="0" sz="1800" u="none" cap="none" strike="noStrike">
                <a:solidFill>
                  <a:schemeClr val="dk1"/>
                </a:solidFill>
                <a:latin typeface="Garamond"/>
                <a:ea typeface="Garamond"/>
                <a:cs typeface="Garamond"/>
                <a:sym typeface="Garamond"/>
              </a:defRPr>
            </a:lvl9pPr>
          </a:lstStyle>
          <a:p/>
        </p:txBody>
      </p:sp>
      <p:sp>
        <p:nvSpPr>
          <p:cNvPr id="91" name="Shape 91"/>
          <p:cNvSpPr txBox="1"/>
          <p:nvPr>
            <p:ph idx="12" type="sldNum"/>
          </p:nvPr>
        </p:nvSpPr>
        <p:spPr>
          <a:xfrm>
            <a:off x="10353900" y="5969000"/>
            <a:ext cx="542696" cy="27939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chemeClr val="dk1"/>
                </a:solidFill>
                <a:latin typeface="Garamond"/>
                <a:ea typeface="Garamond"/>
                <a:cs typeface="Garamond"/>
                <a:sym typeface="Garamond"/>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Caption">
    <p:spTree>
      <p:nvGrpSpPr>
        <p:cNvPr id="92" name="Shape 92"/>
        <p:cNvGrpSpPr/>
        <p:nvPr/>
      </p:nvGrpSpPr>
      <p:grpSpPr>
        <a:xfrm>
          <a:off x="0" y="0"/>
          <a:ext cx="0" cy="0"/>
          <a:chOff x="0" y="0"/>
          <a:chExt cx="0" cy="0"/>
        </a:xfrm>
      </p:grpSpPr>
      <p:sp>
        <p:nvSpPr>
          <p:cNvPr id="93" name="Shape 93"/>
          <p:cNvSpPr txBox="1"/>
          <p:nvPr>
            <p:ph type="title"/>
          </p:nvPr>
        </p:nvSpPr>
        <p:spPr>
          <a:xfrm>
            <a:off x="1303867" y="982132"/>
            <a:ext cx="9592731" cy="2954868"/>
          </a:xfrm>
          <a:prstGeom prst="rect">
            <a:avLst/>
          </a:prstGeom>
          <a:noFill/>
          <a:ln>
            <a:noFill/>
          </a:ln>
        </p:spPr>
        <p:txBody>
          <a:bodyPr anchorCtr="0" anchor="ctr" bIns="91425" lIns="91425" rIns="91425" tIns="91425"/>
          <a:lstStyle>
            <a:lvl1pPr indent="0" lvl="0" marL="0" marR="0" rtl="0" algn="ctr">
              <a:spcBef>
                <a:spcPts val="0"/>
              </a:spcBef>
              <a:buClr>
                <a:srgbClr val="262626"/>
              </a:buClr>
              <a:buFont typeface="Garamond"/>
              <a:buNone/>
              <a:defRPr b="0" i="0" sz="3200" u="none" cap="none" strike="noStrike">
                <a:solidFill>
                  <a:srgbClr val="262626"/>
                </a:solidFill>
                <a:latin typeface="Garamond"/>
                <a:ea typeface="Garamond"/>
                <a:cs typeface="Garamond"/>
                <a:sym typeface="Garamond"/>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94" name="Shape 94"/>
          <p:cNvSpPr txBox="1"/>
          <p:nvPr>
            <p:ph idx="1" type="body"/>
          </p:nvPr>
        </p:nvSpPr>
        <p:spPr>
          <a:xfrm>
            <a:off x="1303867" y="4343398"/>
            <a:ext cx="9592731" cy="1532467"/>
          </a:xfrm>
          <a:prstGeom prst="rect">
            <a:avLst/>
          </a:prstGeom>
          <a:noFill/>
          <a:ln>
            <a:noFill/>
          </a:ln>
        </p:spPr>
        <p:txBody>
          <a:bodyPr anchorCtr="0" anchor="ctr" bIns="91425" lIns="91425" rIns="91425" tIns="91425"/>
          <a:lstStyle>
            <a:lvl1pPr indent="0" lvl="0" marL="0" marR="0" rtl="0" algn="ctr">
              <a:spcBef>
                <a:spcPts val="400"/>
              </a:spcBef>
              <a:spcAft>
                <a:spcPts val="600"/>
              </a:spcAft>
              <a:buClr>
                <a:schemeClr val="accent1"/>
              </a:buClr>
              <a:buFont typeface="Arial"/>
              <a:buNone/>
              <a:defRPr b="0" i="0" sz="2000" u="none" cap="none" strike="noStrike">
                <a:solidFill>
                  <a:schemeClr val="dk1"/>
                </a:solidFill>
                <a:latin typeface="Garamond"/>
                <a:ea typeface="Garamond"/>
                <a:cs typeface="Garamond"/>
                <a:sym typeface="Garamond"/>
              </a:defRPr>
            </a:lvl1pPr>
            <a:lvl2pPr indent="0" lvl="1" marL="457200" marR="0" rtl="0" algn="l">
              <a:spcBef>
                <a:spcPts val="360"/>
              </a:spcBef>
              <a:spcAft>
                <a:spcPts val="600"/>
              </a:spcAft>
              <a:buClr>
                <a:schemeClr val="accent1"/>
              </a:buClr>
              <a:buFont typeface="Arial"/>
              <a:buNone/>
              <a:defRPr b="0" i="0" sz="1800" u="none" cap="none" strike="noStrike">
                <a:solidFill>
                  <a:srgbClr val="888888"/>
                </a:solidFill>
                <a:latin typeface="Garamond"/>
                <a:ea typeface="Garamond"/>
                <a:cs typeface="Garamond"/>
                <a:sym typeface="Garamond"/>
              </a:defRPr>
            </a:lvl2pPr>
            <a:lvl3pPr indent="0" lvl="2" marL="914400" marR="0" rtl="0" algn="l">
              <a:spcBef>
                <a:spcPts val="320"/>
              </a:spcBef>
              <a:spcAft>
                <a:spcPts val="600"/>
              </a:spcAft>
              <a:buClr>
                <a:schemeClr val="accent1"/>
              </a:buClr>
              <a:buFont typeface="Arial"/>
              <a:buNone/>
              <a:defRPr b="0" i="0" sz="1600" u="none" cap="none" strike="noStrike">
                <a:solidFill>
                  <a:srgbClr val="888888"/>
                </a:solidFill>
                <a:latin typeface="Garamond"/>
                <a:ea typeface="Garamond"/>
                <a:cs typeface="Garamond"/>
                <a:sym typeface="Garamond"/>
              </a:defRPr>
            </a:lvl3pPr>
            <a:lvl4pPr indent="0" lvl="3" marL="1371600" marR="0" rtl="0" algn="l">
              <a:spcBef>
                <a:spcPts val="280"/>
              </a:spcBef>
              <a:spcAft>
                <a:spcPts val="600"/>
              </a:spcAft>
              <a:buClr>
                <a:schemeClr val="accent1"/>
              </a:buClr>
              <a:buFont typeface="Arial"/>
              <a:buNone/>
              <a:defRPr b="0" i="0" sz="1400" u="none" cap="none" strike="noStrike">
                <a:solidFill>
                  <a:srgbClr val="888888"/>
                </a:solidFill>
                <a:latin typeface="Garamond"/>
                <a:ea typeface="Garamond"/>
                <a:cs typeface="Garamond"/>
                <a:sym typeface="Garamond"/>
              </a:defRPr>
            </a:lvl4pPr>
            <a:lvl5pPr indent="0" lvl="4" marL="1828800" marR="0" rtl="0" algn="l">
              <a:spcBef>
                <a:spcPts val="280"/>
              </a:spcBef>
              <a:spcAft>
                <a:spcPts val="600"/>
              </a:spcAft>
              <a:buClr>
                <a:schemeClr val="accent1"/>
              </a:buClr>
              <a:buFont typeface="Arial"/>
              <a:buNone/>
              <a:defRPr b="0" i="0" sz="1400" u="none" cap="none" strike="noStrike">
                <a:solidFill>
                  <a:srgbClr val="888888"/>
                </a:solidFill>
                <a:latin typeface="Garamond"/>
                <a:ea typeface="Garamond"/>
                <a:cs typeface="Garamond"/>
                <a:sym typeface="Garamond"/>
              </a:defRPr>
            </a:lvl5pPr>
            <a:lvl6pPr indent="0" lvl="5" marL="2286000" marR="0" rtl="0" algn="l">
              <a:spcBef>
                <a:spcPts val="280"/>
              </a:spcBef>
              <a:spcAft>
                <a:spcPts val="600"/>
              </a:spcAft>
              <a:buClr>
                <a:schemeClr val="accent1"/>
              </a:buClr>
              <a:buFont typeface="Arial"/>
              <a:buNone/>
              <a:defRPr b="0" i="0" sz="1400" u="none" cap="none" strike="noStrike">
                <a:solidFill>
                  <a:srgbClr val="888888"/>
                </a:solidFill>
                <a:latin typeface="Garamond"/>
                <a:ea typeface="Garamond"/>
                <a:cs typeface="Garamond"/>
                <a:sym typeface="Garamond"/>
              </a:defRPr>
            </a:lvl6pPr>
            <a:lvl7pPr indent="0" lvl="6" marL="2743200" marR="0" rtl="0" algn="l">
              <a:spcBef>
                <a:spcPts val="280"/>
              </a:spcBef>
              <a:spcAft>
                <a:spcPts val="600"/>
              </a:spcAft>
              <a:buClr>
                <a:schemeClr val="accent1"/>
              </a:buClr>
              <a:buFont typeface="Arial"/>
              <a:buNone/>
              <a:defRPr b="0" i="0" sz="1400" u="none" cap="none" strike="noStrike">
                <a:solidFill>
                  <a:srgbClr val="888888"/>
                </a:solidFill>
                <a:latin typeface="Garamond"/>
                <a:ea typeface="Garamond"/>
                <a:cs typeface="Garamond"/>
                <a:sym typeface="Garamond"/>
              </a:defRPr>
            </a:lvl7pPr>
            <a:lvl8pPr indent="0" lvl="7" marL="3200400" marR="0" rtl="0" algn="l">
              <a:spcBef>
                <a:spcPts val="280"/>
              </a:spcBef>
              <a:spcAft>
                <a:spcPts val="600"/>
              </a:spcAft>
              <a:buClr>
                <a:schemeClr val="accent1"/>
              </a:buClr>
              <a:buFont typeface="Arial"/>
              <a:buNone/>
              <a:defRPr b="0" i="0" sz="1400" u="none" cap="none" strike="noStrike">
                <a:solidFill>
                  <a:srgbClr val="888888"/>
                </a:solidFill>
                <a:latin typeface="Garamond"/>
                <a:ea typeface="Garamond"/>
                <a:cs typeface="Garamond"/>
                <a:sym typeface="Garamond"/>
              </a:defRPr>
            </a:lvl8pPr>
            <a:lvl9pPr indent="0" lvl="8" marL="3657600" marR="0" rtl="0" algn="l">
              <a:spcBef>
                <a:spcPts val="280"/>
              </a:spcBef>
              <a:spcAft>
                <a:spcPts val="600"/>
              </a:spcAft>
              <a:buClr>
                <a:schemeClr val="accent1"/>
              </a:buClr>
              <a:buFont typeface="Arial"/>
              <a:buNone/>
              <a:defRPr b="0" i="0" sz="1400" u="none" cap="none" strike="noStrike">
                <a:solidFill>
                  <a:srgbClr val="888888"/>
                </a:solidFill>
                <a:latin typeface="Garamond"/>
                <a:ea typeface="Garamond"/>
                <a:cs typeface="Garamond"/>
                <a:sym typeface="Garamond"/>
              </a:defRPr>
            </a:lvl9pPr>
          </a:lstStyle>
          <a:p/>
        </p:txBody>
      </p:sp>
      <p:sp>
        <p:nvSpPr>
          <p:cNvPr id="95" name="Shape 95"/>
          <p:cNvSpPr txBox="1"/>
          <p:nvPr>
            <p:ph idx="10" type="dt"/>
          </p:nvPr>
        </p:nvSpPr>
        <p:spPr>
          <a:xfrm>
            <a:off x="8677500" y="5969000"/>
            <a:ext cx="1600199" cy="279399"/>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chemeClr val="dk1"/>
                </a:solidFill>
                <a:latin typeface="Garamond"/>
                <a:ea typeface="Garamond"/>
                <a:cs typeface="Garamond"/>
                <a:sym typeface="Garamond"/>
              </a:defRPr>
            </a:lvl1pPr>
            <a:lvl2pPr indent="0" lvl="1" marL="457200" marR="0" rtl="0" algn="l">
              <a:spcBef>
                <a:spcPts val="0"/>
              </a:spcBef>
              <a:buNone/>
              <a:defRPr b="0" i="0" sz="1800" u="none" cap="none" strike="noStrike">
                <a:solidFill>
                  <a:schemeClr val="dk1"/>
                </a:solidFill>
                <a:latin typeface="Garamond"/>
                <a:ea typeface="Garamond"/>
                <a:cs typeface="Garamond"/>
                <a:sym typeface="Garamond"/>
              </a:defRPr>
            </a:lvl2pPr>
            <a:lvl3pPr indent="0" lvl="2" marL="914400" marR="0" rtl="0" algn="l">
              <a:spcBef>
                <a:spcPts val="0"/>
              </a:spcBef>
              <a:buNone/>
              <a:defRPr b="0" i="0" sz="1800" u="none" cap="none" strike="noStrike">
                <a:solidFill>
                  <a:schemeClr val="dk1"/>
                </a:solidFill>
                <a:latin typeface="Garamond"/>
                <a:ea typeface="Garamond"/>
                <a:cs typeface="Garamond"/>
                <a:sym typeface="Garamond"/>
              </a:defRPr>
            </a:lvl3pPr>
            <a:lvl4pPr indent="0" lvl="3" marL="1371600" marR="0" rtl="0" algn="l">
              <a:spcBef>
                <a:spcPts val="0"/>
              </a:spcBef>
              <a:buNone/>
              <a:defRPr b="0" i="0" sz="1800" u="none" cap="none" strike="noStrike">
                <a:solidFill>
                  <a:schemeClr val="dk1"/>
                </a:solidFill>
                <a:latin typeface="Garamond"/>
                <a:ea typeface="Garamond"/>
                <a:cs typeface="Garamond"/>
                <a:sym typeface="Garamond"/>
              </a:defRPr>
            </a:lvl4pPr>
            <a:lvl5pPr indent="0" lvl="4" marL="1828800" marR="0" rtl="0" algn="l">
              <a:spcBef>
                <a:spcPts val="0"/>
              </a:spcBef>
              <a:buNone/>
              <a:defRPr b="0" i="0" sz="1800" u="none" cap="none" strike="noStrike">
                <a:solidFill>
                  <a:schemeClr val="dk1"/>
                </a:solidFill>
                <a:latin typeface="Garamond"/>
                <a:ea typeface="Garamond"/>
                <a:cs typeface="Garamond"/>
                <a:sym typeface="Garamond"/>
              </a:defRPr>
            </a:lvl5pPr>
            <a:lvl6pPr indent="0" lvl="5" marL="2286000" marR="0" rtl="0" algn="l">
              <a:spcBef>
                <a:spcPts val="0"/>
              </a:spcBef>
              <a:buNone/>
              <a:defRPr b="0" i="0" sz="1800" u="none" cap="none" strike="noStrike">
                <a:solidFill>
                  <a:schemeClr val="dk1"/>
                </a:solidFill>
                <a:latin typeface="Garamond"/>
                <a:ea typeface="Garamond"/>
                <a:cs typeface="Garamond"/>
                <a:sym typeface="Garamond"/>
              </a:defRPr>
            </a:lvl6pPr>
            <a:lvl7pPr indent="0" lvl="6" marL="2743200" marR="0" rtl="0" algn="l">
              <a:spcBef>
                <a:spcPts val="0"/>
              </a:spcBef>
              <a:buNone/>
              <a:defRPr b="0" i="0" sz="1800" u="none" cap="none" strike="noStrike">
                <a:solidFill>
                  <a:schemeClr val="dk1"/>
                </a:solidFill>
                <a:latin typeface="Garamond"/>
                <a:ea typeface="Garamond"/>
                <a:cs typeface="Garamond"/>
                <a:sym typeface="Garamond"/>
              </a:defRPr>
            </a:lvl7pPr>
            <a:lvl8pPr indent="0" lvl="7" marL="3200400" marR="0" rtl="0" algn="l">
              <a:spcBef>
                <a:spcPts val="0"/>
              </a:spcBef>
              <a:buNone/>
              <a:defRPr b="0" i="0" sz="1800" u="none" cap="none" strike="noStrike">
                <a:solidFill>
                  <a:schemeClr val="dk1"/>
                </a:solidFill>
                <a:latin typeface="Garamond"/>
                <a:ea typeface="Garamond"/>
                <a:cs typeface="Garamond"/>
                <a:sym typeface="Garamond"/>
              </a:defRPr>
            </a:lvl8pPr>
            <a:lvl9pPr indent="0" lvl="8" marL="3657600" marR="0" rtl="0" algn="l">
              <a:spcBef>
                <a:spcPts val="0"/>
              </a:spcBef>
              <a:buNone/>
              <a:defRPr b="0" i="0" sz="1800" u="none" cap="none" strike="noStrike">
                <a:solidFill>
                  <a:schemeClr val="dk1"/>
                </a:solidFill>
                <a:latin typeface="Garamond"/>
                <a:ea typeface="Garamond"/>
                <a:cs typeface="Garamond"/>
                <a:sym typeface="Garamond"/>
              </a:defRPr>
            </a:lvl9pPr>
          </a:lstStyle>
          <a:p/>
        </p:txBody>
      </p:sp>
      <p:sp>
        <p:nvSpPr>
          <p:cNvPr id="96" name="Shape 96"/>
          <p:cNvSpPr txBox="1"/>
          <p:nvPr>
            <p:ph idx="11" type="ftr"/>
          </p:nvPr>
        </p:nvSpPr>
        <p:spPr>
          <a:xfrm>
            <a:off x="1295400" y="5969000"/>
            <a:ext cx="7305900" cy="279399"/>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chemeClr val="dk1"/>
                </a:solidFill>
                <a:latin typeface="Garamond"/>
                <a:ea typeface="Garamond"/>
                <a:cs typeface="Garamond"/>
                <a:sym typeface="Garamond"/>
              </a:defRPr>
            </a:lvl1pPr>
            <a:lvl2pPr indent="0" lvl="1" marL="457200" marR="0" rtl="0" algn="l">
              <a:spcBef>
                <a:spcPts val="0"/>
              </a:spcBef>
              <a:buNone/>
              <a:defRPr b="0" i="0" sz="1800" u="none" cap="none" strike="noStrike">
                <a:solidFill>
                  <a:schemeClr val="dk1"/>
                </a:solidFill>
                <a:latin typeface="Garamond"/>
                <a:ea typeface="Garamond"/>
                <a:cs typeface="Garamond"/>
                <a:sym typeface="Garamond"/>
              </a:defRPr>
            </a:lvl2pPr>
            <a:lvl3pPr indent="0" lvl="2" marL="914400" marR="0" rtl="0" algn="l">
              <a:spcBef>
                <a:spcPts val="0"/>
              </a:spcBef>
              <a:buNone/>
              <a:defRPr b="0" i="0" sz="1800" u="none" cap="none" strike="noStrike">
                <a:solidFill>
                  <a:schemeClr val="dk1"/>
                </a:solidFill>
                <a:latin typeface="Garamond"/>
                <a:ea typeface="Garamond"/>
                <a:cs typeface="Garamond"/>
                <a:sym typeface="Garamond"/>
              </a:defRPr>
            </a:lvl3pPr>
            <a:lvl4pPr indent="0" lvl="3" marL="1371600" marR="0" rtl="0" algn="l">
              <a:spcBef>
                <a:spcPts val="0"/>
              </a:spcBef>
              <a:buNone/>
              <a:defRPr b="0" i="0" sz="1800" u="none" cap="none" strike="noStrike">
                <a:solidFill>
                  <a:schemeClr val="dk1"/>
                </a:solidFill>
                <a:latin typeface="Garamond"/>
                <a:ea typeface="Garamond"/>
                <a:cs typeface="Garamond"/>
                <a:sym typeface="Garamond"/>
              </a:defRPr>
            </a:lvl4pPr>
            <a:lvl5pPr indent="0" lvl="4" marL="1828800" marR="0" rtl="0" algn="l">
              <a:spcBef>
                <a:spcPts val="0"/>
              </a:spcBef>
              <a:buNone/>
              <a:defRPr b="0" i="0" sz="1800" u="none" cap="none" strike="noStrike">
                <a:solidFill>
                  <a:schemeClr val="dk1"/>
                </a:solidFill>
                <a:latin typeface="Garamond"/>
                <a:ea typeface="Garamond"/>
                <a:cs typeface="Garamond"/>
                <a:sym typeface="Garamond"/>
              </a:defRPr>
            </a:lvl5pPr>
            <a:lvl6pPr indent="0" lvl="5" marL="2286000" marR="0" rtl="0" algn="l">
              <a:spcBef>
                <a:spcPts val="0"/>
              </a:spcBef>
              <a:buNone/>
              <a:defRPr b="0" i="0" sz="1800" u="none" cap="none" strike="noStrike">
                <a:solidFill>
                  <a:schemeClr val="dk1"/>
                </a:solidFill>
                <a:latin typeface="Garamond"/>
                <a:ea typeface="Garamond"/>
                <a:cs typeface="Garamond"/>
                <a:sym typeface="Garamond"/>
              </a:defRPr>
            </a:lvl6pPr>
            <a:lvl7pPr indent="0" lvl="6" marL="2743200" marR="0" rtl="0" algn="l">
              <a:spcBef>
                <a:spcPts val="0"/>
              </a:spcBef>
              <a:buNone/>
              <a:defRPr b="0" i="0" sz="1800" u="none" cap="none" strike="noStrike">
                <a:solidFill>
                  <a:schemeClr val="dk1"/>
                </a:solidFill>
                <a:latin typeface="Garamond"/>
                <a:ea typeface="Garamond"/>
                <a:cs typeface="Garamond"/>
                <a:sym typeface="Garamond"/>
              </a:defRPr>
            </a:lvl7pPr>
            <a:lvl8pPr indent="0" lvl="7" marL="3200400" marR="0" rtl="0" algn="l">
              <a:spcBef>
                <a:spcPts val="0"/>
              </a:spcBef>
              <a:buNone/>
              <a:defRPr b="0" i="0" sz="1800" u="none" cap="none" strike="noStrike">
                <a:solidFill>
                  <a:schemeClr val="dk1"/>
                </a:solidFill>
                <a:latin typeface="Garamond"/>
                <a:ea typeface="Garamond"/>
                <a:cs typeface="Garamond"/>
                <a:sym typeface="Garamond"/>
              </a:defRPr>
            </a:lvl8pPr>
            <a:lvl9pPr indent="0" lvl="8" marL="3657600" marR="0" rtl="0" algn="l">
              <a:spcBef>
                <a:spcPts val="0"/>
              </a:spcBef>
              <a:buNone/>
              <a:defRPr b="0" i="0" sz="1800" u="none" cap="none" strike="noStrike">
                <a:solidFill>
                  <a:schemeClr val="dk1"/>
                </a:solidFill>
                <a:latin typeface="Garamond"/>
                <a:ea typeface="Garamond"/>
                <a:cs typeface="Garamond"/>
                <a:sym typeface="Garamond"/>
              </a:defRPr>
            </a:lvl9pPr>
          </a:lstStyle>
          <a:p/>
        </p:txBody>
      </p:sp>
      <p:sp>
        <p:nvSpPr>
          <p:cNvPr id="97" name="Shape 97"/>
          <p:cNvSpPr txBox="1"/>
          <p:nvPr>
            <p:ph idx="12" type="sldNum"/>
          </p:nvPr>
        </p:nvSpPr>
        <p:spPr>
          <a:xfrm>
            <a:off x="10353900" y="5969000"/>
            <a:ext cx="542696" cy="27939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chemeClr val="dk1"/>
                </a:solidFill>
                <a:latin typeface="Garamond"/>
                <a:ea typeface="Garamond"/>
                <a:cs typeface="Garamond"/>
                <a:sym typeface="Garamond"/>
              </a:rPr>
              <a:t>‹#›</a:t>
            </a:fld>
          </a:p>
        </p:txBody>
      </p:sp>
      <p:cxnSp>
        <p:nvCxnSpPr>
          <p:cNvPr id="98" name="Shape 98"/>
          <p:cNvCxnSpPr/>
          <p:nvPr/>
        </p:nvCxnSpPr>
        <p:spPr>
          <a:xfrm>
            <a:off x="1396169" y="4140198"/>
            <a:ext cx="9407298" cy="0"/>
          </a:xfrm>
          <a:prstGeom prst="straightConnector1">
            <a:avLst/>
          </a:prstGeom>
          <a:noFill/>
          <a:ln cap="flat" cmpd="sng" w="15875">
            <a:solidFill>
              <a:schemeClr val="accent1"/>
            </a:solidFill>
            <a:prstDash val="solid"/>
            <a:round/>
            <a:headEnd len="med" w="med" type="none"/>
            <a:tailEnd len="med" w="med"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with Caption">
    <p:spTree>
      <p:nvGrpSpPr>
        <p:cNvPr id="99" name="Shape 99"/>
        <p:cNvGrpSpPr/>
        <p:nvPr/>
      </p:nvGrpSpPr>
      <p:grpSpPr>
        <a:xfrm>
          <a:off x="0" y="0"/>
          <a:ext cx="0" cy="0"/>
          <a:chOff x="0" y="0"/>
          <a:chExt cx="0" cy="0"/>
        </a:xfrm>
      </p:grpSpPr>
      <p:sp>
        <p:nvSpPr>
          <p:cNvPr id="100" name="Shape 100"/>
          <p:cNvSpPr txBox="1"/>
          <p:nvPr>
            <p:ph type="title"/>
          </p:nvPr>
        </p:nvSpPr>
        <p:spPr>
          <a:xfrm>
            <a:off x="1446212" y="982132"/>
            <a:ext cx="9296397" cy="2370667"/>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Garamond"/>
              <a:buNone/>
              <a:defRPr b="0" i="0" sz="3200" u="none" cap="none" strike="noStrike">
                <a:solidFill>
                  <a:schemeClr val="dk1"/>
                </a:solidFill>
                <a:latin typeface="Garamond"/>
                <a:ea typeface="Garamond"/>
                <a:cs typeface="Garamond"/>
                <a:sym typeface="Garamond"/>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01" name="Shape 101"/>
          <p:cNvSpPr txBox="1"/>
          <p:nvPr>
            <p:ph idx="1" type="body"/>
          </p:nvPr>
        </p:nvSpPr>
        <p:spPr>
          <a:xfrm>
            <a:off x="1674811" y="3352800"/>
            <a:ext cx="8839201" cy="584200"/>
          </a:xfrm>
          <a:prstGeom prst="rect">
            <a:avLst/>
          </a:prstGeom>
          <a:noFill/>
          <a:ln>
            <a:noFill/>
          </a:ln>
        </p:spPr>
        <p:txBody>
          <a:bodyPr anchorCtr="0" anchor="ctr" bIns="91425" lIns="91425" rIns="91425" tIns="91425"/>
          <a:lstStyle>
            <a:lvl1pPr indent="0" lvl="0" marL="0" marR="0" rtl="0" algn="r">
              <a:spcBef>
                <a:spcPts val="400"/>
              </a:spcBef>
              <a:spcAft>
                <a:spcPts val="600"/>
              </a:spcAft>
              <a:buClr>
                <a:schemeClr val="accent1"/>
              </a:buClr>
              <a:buFont typeface="Arial"/>
              <a:buNone/>
              <a:defRPr b="0" i="0" sz="2000" u="none" cap="none" strike="noStrike">
                <a:solidFill>
                  <a:srgbClr val="262626"/>
                </a:solidFill>
                <a:latin typeface="Garamond"/>
                <a:ea typeface="Garamond"/>
                <a:cs typeface="Garamond"/>
                <a:sym typeface="Garamond"/>
              </a:defRPr>
            </a:lvl1pPr>
            <a:lvl2pPr indent="0" lvl="1" marL="457200" marR="0" rtl="0" algn="l">
              <a:spcBef>
                <a:spcPts val="400"/>
              </a:spcBef>
              <a:spcAft>
                <a:spcPts val="600"/>
              </a:spcAft>
              <a:buClr>
                <a:schemeClr val="accent1"/>
              </a:buClr>
              <a:buFont typeface="Arial"/>
              <a:buNone/>
              <a:defRPr b="0" i="0" sz="2000" u="none" cap="none" strike="noStrike">
                <a:solidFill>
                  <a:srgbClr val="262626"/>
                </a:solidFill>
                <a:latin typeface="Garamond"/>
                <a:ea typeface="Garamond"/>
                <a:cs typeface="Garamond"/>
                <a:sym typeface="Garamond"/>
              </a:defRPr>
            </a:lvl2pPr>
            <a:lvl3pPr indent="0" lvl="2" marL="914400" marR="0" rtl="0" algn="l">
              <a:spcBef>
                <a:spcPts val="360"/>
              </a:spcBef>
              <a:spcAft>
                <a:spcPts val="600"/>
              </a:spcAft>
              <a:buClr>
                <a:schemeClr val="accent1"/>
              </a:buClr>
              <a:buFont typeface="Arial"/>
              <a:buNone/>
              <a:defRPr b="0" i="0" sz="1800" u="none" cap="none" strike="noStrike">
                <a:solidFill>
                  <a:srgbClr val="262626"/>
                </a:solidFill>
                <a:latin typeface="Garamond"/>
                <a:ea typeface="Garamond"/>
                <a:cs typeface="Garamond"/>
                <a:sym typeface="Garamond"/>
              </a:defRPr>
            </a:lvl3pPr>
            <a:lvl4pPr indent="0" lvl="3" marL="1371600" marR="0" rtl="0" algn="l">
              <a:spcBef>
                <a:spcPts val="320"/>
              </a:spcBef>
              <a:spcAft>
                <a:spcPts val="600"/>
              </a:spcAft>
              <a:buClr>
                <a:schemeClr val="accent1"/>
              </a:buClr>
              <a:buFont typeface="Arial"/>
              <a:buNone/>
              <a:defRPr b="0" i="0" sz="1600" u="none" cap="none" strike="noStrike">
                <a:solidFill>
                  <a:srgbClr val="262626"/>
                </a:solidFill>
                <a:latin typeface="Garamond"/>
                <a:ea typeface="Garamond"/>
                <a:cs typeface="Garamond"/>
                <a:sym typeface="Garamond"/>
              </a:defRPr>
            </a:lvl4pPr>
            <a:lvl5pPr indent="0" lvl="4" marL="1828800" marR="0" rtl="0" algn="l">
              <a:spcBef>
                <a:spcPts val="280"/>
              </a:spcBef>
              <a:spcAft>
                <a:spcPts val="600"/>
              </a:spcAft>
              <a:buClr>
                <a:schemeClr val="accent1"/>
              </a:buClr>
              <a:buFont typeface="Arial"/>
              <a:buNone/>
              <a:defRPr b="0" i="0" sz="1400" u="none" cap="none" strike="noStrike">
                <a:solidFill>
                  <a:srgbClr val="262626"/>
                </a:solidFill>
                <a:latin typeface="Garamond"/>
                <a:ea typeface="Garamond"/>
                <a:cs typeface="Garamond"/>
                <a:sym typeface="Garamond"/>
              </a:defRPr>
            </a:lvl5pPr>
            <a:lvl6pPr indent="-126364" lvl="5" marL="2514600" marR="0" rtl="0" algn="l">
              <a:spcBef>
                <a:spcPts val="280"/>
              </a:spcBef>
              <a:spcAft>
                <a:spcPts val="600"/>
              </a:spcAft>
              <a:buClr>
                <a:schemeClr val="accent1"/>
              </a:buClr>
              <a:buSzPct val="115000"/>
              <a:buFont typeface="Arial"/>
              <a:buChar char="•"/>
              <a:defRPr b="0" i="0" sz="1400" u="none" cap="none" strike="noStrike">
                <a:solidFill>
                  <a:srgbClr val="262626"/>
                </a:solidFill>
                <a:latin typeface="Garamond"/>
                <a:ea typeface="Garamond"/>
                <a:cs typeface="Garamond"/>
                <a:sym typeface="Garamond"/>
              </a:defRPr>
            </a:lvl6pPr>
            <a:lvl7pPr indent="-126364" lvl="6" marL="2971800" marR="0" rtl="0" algn="l">
              <a:spcBef>
                <a:spcPts val="280"/>
              </a:spcBef>
              <a:spcAft>
                <a:spcPts val="600"/>
              </a:spcAft>
              <a:buClr>
                <a:schemeClr val="accent1"/>
              </a:buClr>
              <a:buSzPct val="115000"/>
              <a:buFont typeface="Arial"/>
              <a:buChar char="•"/>
              <a:defRPr b="0" i="0" sz="1400" u="none" cap="none" strike="noStrike">
                <a:solidFill>
                  <a:srgbClr val="262626"/>
                </a:solidFill>
                <a:latin typeface="Garamond"/>
                <a:ea typeface="Garamond"/>
                <a:cs typeface="Garamond"/>
                <a:sym typeface="Garamond"/>
              </a:defRPr>
            </a:lvl7pPr>
            <a:lvl8pPr indent="-126365" lvl="7" marL="3429000" marR="0" rtl="0" algn="l">
              <a:spcBef>
                <a:spcPts val="280"/>
              </a:spcBef>
              <a:spcAft>
                <a:spcPts val="600"/>
              </a:spcAft>
              <a:buClr>
                <a:schemeClr val="accent1"/>
              </a:buClr>
              <a:buSzPct val="115000"/>
              <a:buFont typeface="Arial"/>
              <a:buChar char="•"/>
              <a:defRPr b="0" i="0" sz="1400" u="none" cap="none" strike="noStrike">
                <a:solidFill>
                  <a:srgbClr val="262626"/>
                </a:solidFill>
                <a:latin typeface="Garamond"/>
                <a:ea typeface="Garamond"/>
                <a:cs typeface="Garamond"/>
                <a:sym typeface="Garamond"/>
              </a:defRPr>
            </a:lvl8pPr>
            <a:lvl9pPr indent="-126365" lvl="8" marL="3886200" marR="0" rtl="0" algn="l">
              <a:spcBef>
                <a:spcPts val="280"/>
              </a:spcBef>
              <a:spcAft>
                <a:spcPts val="600"/>
              </a:spcAft>
              <a:buClr>
                <a:schemeClr val="accent1"/>
              </a:buClr>
              <a:buSzPct val="115000"/>
              <a:buFont typeface="Arial"/>
              <a:buChar char="•"/>
              <a:defRPr b="0" i="0" sz="1400" u="none" cap="none" strike="noStrike">
                <a:solidFill>
                  <a:srgbClr val="262626"/>
                </a:solidFill>
                <a:latin typeface="Garamond"/>
                <a:ea typeface="Garamond"/>
                <a:cs typeface="Garamond"/>
                <a:sym typeface="Garamond"/>
              </a:defRPr>
            </a:lvl9pPr>
          </a:lstStyle>
          <a:p/>
        </p:txBody>
      </p:sp>
      <p:sp>
        <p:nvSpPr>
          <p:cNvPr id="102" name="Shape 102"/>
          <p:cNvSpPr txBox="1"/>
          <p:nvPr>
            <p:ph idx="2" type="body"/>
          </p:nvPr>
        </p:nvSpPr>
        <p:spPr>
          <a:xfrm>
            <a:off x="1295400" y="4343398"/>
            <a:ext cx="9609666" cy="1532467"/>
          </a:xfrm>
          <a:prstGeom prst="rect">
            <a:avLst/>
          </a:prstGeom>
          <a:noFill/>
          <a:ln>
            <a:noFill/>
          </a:ln>
        </p:spPr>
        <p:txBody>
          <a:bodyPr anchorCtr="0" anchor="ctr" bIns="91425" lIns="91425" rIns="91425" tIns="91425"/>
          <a:lstStyle>
            <a:lvl1pPr indent="0" lvl="0" marL="0" marR="0" rtl="0" algn="ctr">
              <a:spcBef>
                <a:spcPts val="400"/>
              </a:spcBef>
              <a:spcAft>
                <a:spcPts val="600"/>
              </a:spcAft>
              <a:buClr>
                <a:schemeClr val="accent1"/>
              </a:buClr>
              <a:buFont typeface="Arial"/>
              <a:buNone/>
              <a:defRPr b="0" i="0" sz="2000" u="none" cap="none" strike="noStrike">
                <a:solidFill>
                  <a:schemeClr val="dk1"/>
                </a:solidFill>
                <a:latin typeface="Garamond"/>
                <a:ea typeface="Garamond"/>
                <a:cs typeface="Garamond"/>
                <a:sym typeface="Garamond"/>
              </a:defRPr>
            </a:lvl1pPr>
            <a:lvl2pPr indent="0" lvl="1" marL="457200" marR="0" rtl="0" algn="l">
              <a:spcBef>
                <a:spcPts val="360"/>
              </a:spcBef>
              <a:spcAft>
                <a:spcPts val="600"/>
              </a:spcAft>
              <a:buClr>
                <a:schemeClr val="accent1"/>
              </a:buClr>
              <a:buFont typeface="Arial"/>
              <a:buNone/>
              <a:defRPr b="0" i="0" sz="1800" u="none" cap="none" strike="noStrike">
                <a:solidFill>
                  <a:srgbClr val="888888"/>
                </a:solidFill>
                <a:latin typeface="Garamond"/>
                <a:ea typeface="Garamond"/>
                <a:cs typeface="Garamond"/>
                <a:sym typeface="Garamond"/>
              </a:defRPr>
            </a:lvl2pPr>
            <a:lvl3pPr indent="0" lvl="2" marL="914400" marR="0" rtl="0" algn="l">
              <a:spcBef>
                <a:spcPts val="320"/>
              </a:spcBef>
              <a:spcAft>
                <a:spcPts val="600"/>
              </a:spcAft>
              <a:buClr>
                <a:schemeClr val="accent1"/>
              </a:buClr>
              <a:buFont typeface="Arial"/>
              <a:buNone/>
              <a:defRPr b="0" i="0" sz="1600" u="none" cap="none" strike="noStrike">
                <a:solidFill>
                  <a:srgbClr val="888888"/>
                </a:solidFill>
                <a:latin typeface="Garamond"/>
                <a:ea typeface="Garamond"/>
                <a:cs typeface="Garamond"/>
                <a:sym typeface="Garamond"/>
              </a:defRPr>
            </a:lvl3pPr>
            <a:lvl4pPr indent="0" lvl="3" marL="1371600" marR="0" rtl="0" algn="l">
              <a:spcBef>
                <a:spcPts val="280"/>
              </a:spcBef>
              <a:spcAft>
                <a:spcPts val="600"/>
              </a:spcAft>
              <a:buClr>
                <a:schemeClr val="accent1"/>
              </a:buClr>
              <a:buFont typeface="Arial"/>
              <a:buNone/>
              <a:defRPr b="0" i="0" sz="1400" u="none" cap="none" strike="noStrike">
                <a:solidFill>
                  <a:srgbClr val="888888"/>
                </a:solidFill>
                <a:latin typeface="Garamond"/>
                <a:ea typeface="Garamond"/>
                <a:cs typeface="Garamond"/>
                <a:sym typeface="Garamond"/>
              </a:defRPr>
            </a:lvl4pPr>
            <a:lvl5pPr indent="0" lvl="4" marL="1828800" marR="0" rtl="0" algn="l">
              <a:spcBef>
                <a:spcPts val="280"/>
              </a:spcBef>
              <a:spcAft>
                <a:spcPts val="600"/>
              </a:spcAft>
              <a:buClr>
                <a:schemeClr val="accent1"/>
              </a:buClr>
              <a:buFont typeface="Arial"/>
              <a:buNone/>
              <a:defRPr b="0" i="0" sz="1400" u="none" cap="none" strike="noStrike">
                <a:solidFill>
                  <a:srgbClr val="888888"/>
                </a:solidFill>
                <a:latin typeface="Garamond"/>
                <a:ea typeface="Garamond"/>
                <a:cs typeface="Garamond"/>
                <a:sym typeface="Garamond"/>
              </a:defRPr>
            </a:lvl5pPr>
            <a:lvl6pPr indent="0" lvl="5" marL="2286000" marR="0" rtl="0" algn="l">
              <a:spcBef>
                <a:spcPts val="280"/>
              </a:spcBef>
              <a:spcAft>
                <a:spcPts val="600"/>
              </a:spcAft>
              <a:buClr>
                <a:schemeClr val="accent1"/>
              </a:buClr>
              <a:buFont typeface="Arial"/>
              <a:buNone/>
              <a:defRPr b="0" i="0" sz="1400" u="none" cap="none" strike="noStrike">
                <a:solidFill>
                  <a:srgbClr val="888888"/>
                </a:solidFill>
                <a:latin typeface="Garamond"/>
                <a:ea typeface="Garamond"/>
                <a:cs typeface="Garamond"/>
                <a:sym typeface="Garamond"/>
              </a:defRPr>
            </a:lvl6pPr>
            <a:lvl7pPr indent="0" lvl="6" marL="2743200" marR="0" rtl="0" algn="l">
              <a:spcBef>
                <a:spcPts val="280"/>
              </a:spcBef>
              <a:spcAft>
                <a:spcPts val="600"/>
              </a:spcAft>
              <a:buClr>
                <a:schemeClr val="accent1"/>
              </a:buClr>
              <a:buFont typeface="Arial"/>
              <a:buNone/>
              <a:defRPr b="0" i="0" sz="1400" u="none" cap="none" strike="noStrike">
                <a:solidFill>
                  <a:srgbClr val="888888"/>
                </a:solidFill>
                <a:latin typeface="Garamond"/>
                <a:ea typeface="Garamond"/>
                <a:cs typeface="Garamond"/>
                <a:sym typeface="Garamond"/>
              </a:defRPr>
            </a:lvl7pPr>
            <a:lvl8pPr indent="0" lvl="7" marL="3200400" marR="0" rtl="0" algn="l">
              <a:spcBef>
                <a:spcPts val="280"/>
              </a:spcBef>
              <a:spcAft>
                <a:spcPts val="600"/>
              </a:spcAft>
              <a:buClr>
                <a:schemeClr val="accent1"/>
              </a:buClr>
              <a:buFont typeface="Arial"/>
              <a:buNone/>
              <a:defRPr b="0" i="0" sz="1400" u="none" cap="none" strike="noStrike">
                <a:solidFill>
                  <a:srgbClr val="888888"/>
                </a:solidFill>
                <a:latin typeface="Garamond"/>
                <a:ea typeface="Garamond"/>
                <a:cs typeface="Garamond"/>
                <a:sym typeface="Garamond"/>
              </a:defRPr>
            </a:lvl8pPr>
            <a:lvl9pPr indent="0" lvl="8" marL="3657600" marR="0" rtl="0" algn="l">
              <a:spcBef>
                <a:spcPts val="280"/>
              </a:spcBef>
              <a:spcAft>
                <a:spcPts val="600"/>
              </a:spcAft>
              <a:buClr>
                <a:schemeClr val="accent1"/>
              </a:buClr>
              <a:buFont typeface="Arial"/>
              <a:buNone/>
              <a:defRPr b="0" i="0" sz="1400" u="none" cap="none" strike="noStrike">
                <a:solidFill>
                  <a:srgbClr val="888888"/>
                </a:solidFill>
                <a:latin typeface="Garamond"/>
                <a:ea typeface="Garamond"/>
                <a:cs typeface="Garamond"/>
                <a:sym typeface="Garamond"/>
              </a:defRPr>
            </a:lvl9pPr>
          </a:lstStyle>
          <a:p/>
        </p:txBody>
      </p:sp>
      <p:sp>
        <p:nvSpPr>
          <p:cNvPr id="103" name="Shape 103"/>
          <p:cNvSpPr txBox="1"/>
          <p:nvPr>
            <p:ph idx="10" type="dt"/>
          </p:nvPr>
        </p:nvSpPr>
        <p:spPr>
          <a:xfrm>
            <a:off x="8677500" y="5969000"/>
            <a:ext cx="1600199" cy="279399"/>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chemeClr val="dk1"/>
                </a:solidFill>
                <a:latin typeface="Garamond"/>
                <a:ea typeface="Garamond"/>
                <a:cs typeface="Garamond"/>
                <a:sym typeface="Garamond"/>
              </a:defRPr>
            </a:lvl1pPr>
            <a:lvl2pPr indent="0" lvl="1" marL="457200" marR="0" rtl="0" algn="l">
              <a:spcBef>
                <a:spcPts val="0"/>
              </a:spcBef>
              <a:buNone/>
              <a:defRPr b="0" i="0" sz="1800" u="none" cap="none" strike="noStrike">
                <a:solidFill>
                  <a:schemeClr val="dk1"/>
                </a:solidFill>
                <a:latin typeface="Garamond"/>
                <a:ea typeface="Garamond"/>
                <a:cs typeface="Garamond"/>
                <a:sym typeface="Garamond"/>
              </a:defRPr>
            </a:lvl2pPr>
            <a:lvl3pPr indent="0" lvl="2" marL="914400" marR="0" rtl="0" algn="l">
              <a:spcBef>
                <a:spcPts val="0"/>
              </a:spcBef>
              <a:buNone/>
              <a:defRPr b="0" i="0" sz="1800" u="none" cap="none" strike="noStrike">
                <a:solidFill>
                  <a:schemeClr val="dk1"/>
                </a:solidFill>
                <a:latin typeface="Garamond"/>
                <a:ea typeface="Garamond"/>
                <a:cs typeface="Garamond"/>
                <a:sym typeface="Garamond"/>
              </a:defRPr>
            </a:lvl3pPr>
            <a:lvl4pPr indent="0" lvl="3" marL="1371600" marR="0" rtl="0" algn="l">
              <a:spcBef>
                <a:spcPts val="0"/>
              </a:spcBef>
              <a:buNone/>
              <a:defRPr b="0" i="0" sz="1800" u="none" cap="none" strike="noStrike">
                <a:solidFill>
                  <a:schemeClr val="dk1"/>
                </a:solidFill>
                <a:latin typeface="Garamond"/>
                <a:ea typeface="Garamond"/>
                <a:cs typeface="Garamond"/>
                <a:sym typeface="Garamond"/>
              </a:defRPr>
            </a:lvl4pPr>
            <a:lvl5pPr indent="0" lvl="4" marL="1828800" marR="0" rtl="0" algn="l">
              <a:spcBef>
                <a:spcPts val="0"/>
              </a:spcBef>
              <a:buNone/>
              <a:defRPr b="0" i="0" sz="1800" u="none" cap="none" strike="noStrike">
                <a:solidFill>
                  <a:schemeClr val="dk1"/>
                </a:solidFill>
                <a:latin typeface="Garamond"/>
                <a:ea typeface="Garamond"/>
                <a:cs typeface="Garamond"/>
                <a:sym typeface="Garamond"/>
              </a:defRPr>
            </a:lvl5pPr>
            <a:lvl6pPr indent="0" lvl="5" marL="2286000" marR="0" rtl="0" algn="l">
              <a:spcBef>
                <a:spcPts val="0"/>
              </a:spcBef>
              <a:buNone/>
              <a:defRPr b="0" i="0" sz="1800" u="none" cap="none" strike="noStrike">
                <a:solidFill>
                  <a:schemeClr val="dk1"/>
                </a:solidFill>
                <a:latin typeface="Garamond"/>
                <a:ea typeface="Garamond"/>
                <a:cs typeface="Garamond"/>
                <a:sym typeface="Garamond"/>
              </a:defRPr>
            </a:lvl6pPr>
            <a:lvl7pPr indent="0" lvl="6" marL="2743200" marR="0" rtl="0" algn="l">
              <a:spcBef>
                <a:spcPts val="0"/>
              </a:spcBef>
              <a:buNone/>
              <a:defRPr b="0" i="0" sz="1800" u="none" cap="none" strike="noStrike">
                <a:solidFill>
                  <a:schemeClr val="dk1"/>
                </a:solidFill>
                <a:latin typeface="Garamond"/>
                <a:ea typeface="Garamond"/>
                <a:cs typeface="Garamond"/>
                <a:sym typeface="Garamond"/>
              </a:defRPr>
            </a:lvl7pPr>
            <a:lvl8pPr indent="0" lvl="7" marL="3200400" marR="0" rtl="0" algn="l">
              <a:spcBef>
                <a:spcPts val="0"/>
              </a:spcBef>
              <a:buNone/>
              <a:defRPr b="0" i="0" sz="1800" u="none" cap="none" strike="noStrike">
                <a:solidFill>
                  <a:schemeClr val="dk1"/>
                </a:solidFill>
                <a:latin typeface="Garamond"/>
                <a:ea typeface="Garamond"/>
                <a:cs typeface="Garamond"/>
                <a:sym typeface="Garamond"/>
              </a:defRPr>
            </a:lvl8pPr>
            <a:lvl9pPr indent="0" lvl="8" marL="3657600" marR="0" rtl="0" algn="l">
              <a:spcBef>
                <a:spcPts val="0"/>
              </a:spcBef>
              <a:buNone/>
              <a:defRPr b="0" i="0" sz="1800" u="none" cap="none" strike="noStrike">
                <a:solidFill>
                  <a:schemeClr val="dk1"/>
                </a:solidFill>
                <a:latin typeface="Garamond"/>
                <a:ea typeface="Garamond"/>
                <a:cs typeface="Garamond"/>
                <a:sym typeface="Garamond"/>
              </a:defRPr>
            </a:lvl9pPr>
          </a:lstStyle>
          <a:p/>
        </p:txBody>
      </p:sp>
      <p:sp>
        <p:nvSpPr>
          <p:cNvPr id="104" name="Shape 104"/>
          <p:cNvSpPr txBox="1"/>
          <p:nvPr>
            <p:ph idx="11" type="ftr"/>
          </p:nvPr>
        </p:nvSpPr>
        <p:spPr>
          <a:xfrm>
            <a:off x="1295400" y="5969000"/>
            <a:ext cx="7305900" cy="279399"/>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chemeClr val="dk1"/>
                </a:solidFill>
                <a:latin typeface="Garamond"/>
                <a:ea typeface="Garamond"/>
                <a:cs typeface="Garamond"/>
                <a:sym typeface="Garamond"/>
              </a:defRPr>
            </a:lvl1pPr>
            <a:lvl2pPr indent="0" lvl="1" marL="457200" marR="0" rtl="0" algn="l">
              <a:spcBef>
                <a:spcPts val="0"/>
              </a:spcBef>
              <a:buNone/>
              <a:defRPr b="0" i="0" sz="1800" u="none" cap="none" strike="noStrike">
                <a:solidFill>
                  <a:schemeClr val="dk1"/>
                </a:solidFill>
                <a:latin typeface="Garamond"/>
                <a:ea typeface="Garamond"/>
                <a:cs typeface="Garamond"/>
                <a:sym typeface="Garamond"/>
              </a:defRPr>
            </a:lvl2pPr>
            <a:lvl3pPr indent="0" lvl="2" marL="914400" marR="0" rtl="0" algn="l">
              <a:spcBef>
                <a:spcPts val="0"/>
              </a:spcBef>
              <a:buNone/>
              <a:defRPr b="0" i="0" sz="1800" u="none" cap="none" strike="noStrike">
                <a:solidFill>
                  <a:schemeClr val="dk1"/>
                </a:solidFill>
                <a:latin typeface="Garamond"/>
                <a:ea typeface="Garamond"/>
                <a:cs typeface="Garamond"/>
                <a:sym typeface="Garamond"/>
              </a:defRPr>
            </a:lvl3pPr>
            <a:lvl4pPr indent="0" lvl="3" marL="1371600" marR="0" rtl="0" algn="l">
              <a:spcBef>
                <a:spcPts val="0"/>
              </a:spcBef>
              <a:buNone/>
              <a:defRPr b="0" i="0" sz="1800" u="none" cap="none" strike="noStrike">
                <a:solidFill>
                  <a:schemeClr val="dk1"/>
                </a:solidFill>
                <a:latin typeface="Garamond"/>
                <a:ea typeface="Garamond"/>
                <a:cs typeface="Garamond"/>
                <a:sym typeface="Garamond"/>
              </a:defRPr>
            </a:lvl4pPr>
            <a:lvl5pPr indent="0" lvl="4" marL="1828800" marR="0" rtl="0" algn="l">
              <a:spcBef>
                <a:spcPts val="0"/>
              </a:spcBef>
              <a:buNone/>
              <a:defRPr b="0" i="0" sz="1800" u="none" cap="none" strike="noStrike">
                <a:solidFill>
                  <a:schemeClr val="dk1"/>
                </a:solidFill>
                <a:latin typeface="Garamond"/>
                <a:ea typeface="Garamond"/>
                <a:cs typeface="Garamond"/>
                <a:sym typeface="Garamond"/>
              </a:defRPr>
            </a:lvl5pPr>
            <a:lvl6pPr indent="0" lvl="5" marL="2286000" marR="0" rtl="0" algn="l">
              <a:spcBef>
                <a:spcPts val="0"/>
              </a:spcBef>
              <a:buNone/>
              <a:defRPr b="0" i="0" sz="1800" u="none" cap="none" strike="noStrike">
                <a:solidFill>
                  <a:schemeClr val="dk1"/>
                </a:solidFill>
                <a:latin typeface="Garamond"/>
                <a:ea typeface="Garamond"/>
                <a:cs typeface="Garamond"/>
                <a:sym typeface="Garamond"/>
              </a:defRPr>
            </a:lvl6pPr>
            <a:lvl7pPr indent="0" lvl="6" marL="2743200" marR="0" rtl="0" algn="l">
              <a:spcBef>
                <a:spcPts val="0"/>
              </a:spcBef>
              <a:buNone/>
              <a:defRPr b="0" i="0" sz="1800" u="none" cap="none" strike="noStrike">
                <a:solidFill>
                  <a:schemeClr val="dk1"/>
                </a:solidFill>
                <a:latin typeface="Garamond"/>
                <a:ea typeface="Garamond"/>
                <a:cs typeface="Garamond"/>
                <a:sym typeface="Garamond"/>
              </a:defRPr>
            </a:lvl7pPr>
            <a:lvl8pPr indent="0" lvl="7" marL="3200400" marR="0" rtl="0" algn="l">
              <a:spcBef>
                <a:spcPts val="0"/>
              </a:spcBef>
              <a:buNone/>
              <a:defRPr b="0" i="0" sz="1800" u="none" cap="none" strike="noStrike">
                <a:solidFill>
                  <a:schemeClr val="dk1"/>
                </a:solidFill>
                <a:latin typeface="Garamond"/>
                <a:ea typeface="Garamond"/>
                <a:cs typeface="Garamond"/>
                <a:sym typeface="Garamond"/>
              </a:defRPr>
            </a:lvl8pPr>
            <a:lvl9pPr indent="0" lvl="8" marL="3657600" marR="0" rtl="0" algn="l">
              <a:spcBef>
                <a:spcPts val="0"/>
              </a:spcBef>
              <a:buNone/>
              <a:defRPr b="0" i="0" sz="1800" u="none" cap="none" strike="noStrike">
                <a:solidFill>
                  <a:schemeClr val="dk1"/>
                </a:solidFill>
                <a:latin typeface="Garamond"/>
                <a:ea typeface="Garamond"/>
                <a:cs typeface="Garamond"/>
                <a:sym typeface="Garamond"/>
              </a:defRPr>
            </a:lvl9pPr>
          </a:lstStyle>
          <a:p/>
        </p:txBody>
      </p:sp>
      <p:sp>
        <p:nvSpPr>
          <p:cNvPr id="105" name="Shape 105"/>
          <p:cNvSpPr txBox="1"/>
          <p:nvPr>
            <p:ph idx="12" type="sldNum"/>
          </p:nvPr>
        </p:nvSpPr>
        <p:spPr>
          <a:xfrm>
            <a:off x="10353900" y="5969000"/>
            <a:ext cx="542696" cy="27939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chemeClr val="dk1"/>
                </a:solidFill>
                <a:latin typeface="Garamond"/>
                <a:ea typeface="Garamond"/>
                <a:cs typeface="Garamond"/>
                <a:sym typeface="Garamond"/>
              </a:rPr>
              <a:t>‹#›</a:t>
            </a:fld>
          </a:p>
        </p:txBody>
      </p:sp>
      <p:sp>
        <p:nvSpPr>
          <p:cNvPr id="106" name="Shape 106"/>
          <p:cNvSpPr txBox="1"/>
          <p:nvPr/>
        </p:nvSpPr>
        <p:spPr>
          <a:xfrm>
            <a:off x="862012" y="879961"/>
            <a:ext cx="609599" cy="584776"/>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US" sz="8000" u="none" cap="none" strike="noStrike">
                <a:solidFill>
                  <a:schemeClr val="dk1"/>
                </a:solidFill>
                <a:latin typeface="Garamond"/>
                <a:ea typeface="Garamond"/>
                <a:cs typeface="Garamond"/>
                <a:sym typeface="Garamond"/>
              </a:rPr>
              <a:t>“</a:t>
            </a:r>
          </a:p>
        </p:txBody>
      </p:sp>
      <p:sp>
        <p:nvSpPr>
          <p:cNvPr id="107" name="Shape 107"/>
          <p:cNvSpPr txBox="1"/>
          <p:nvPr/>
        </p:nvSpPr>
        <p:spPr>
          <a:xfrm>
            <a:off x="10600267" y="2827869"/>
            <a:ext cx="609599" cy="584776"/>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r>
              <a:rPr b="0" i="0" lang="en-US" sz="8000" u="none" cap="none" strike="noStrike">
                <a:solidFill>
                  <a:schemeClr val="dk1"/>
                </a:solidFill>
                <a:latin typeface="Garamond"/>
                <a:ea typeface="Garamond"/>
                <a:cs typeface="Garamond"/>
                <a:sym typeface="Garamond"/>
              </a:rPr>
              <a:t>”</a:t>
            </a:r>
          </a:p>
        </p:txBody>
      </p:sp>
      <p:cxnSp>
        <p:nvCxnSpPr>
          <p:cNvPr id="108" name="Shape 108"/>
          <p:cNvCxnSpPr/>
          <p:nvPr/>
        </p:nvCxnSpPr>
        <p:spPr>
          <a:xfrm>
            <a:off x="1396169" y="4140198"/>
            <a:ext cx="9407298" cy="0"/>
          </a:xfrm>
          <a:prstGeom prst="straightConnector1">
            <a:avLst/>
          </a:prstGeom>
          <a:noFill/>
          <a:ln cap="flat" cmpd="sng" w="15875">
            <a:solidFill>
              <a:schemeClr val="accent1"/>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Name Card">
    <p:spTree>
      <p:nvGrpSpPr>
        <p:cNvPr id="109" name="Shape 109"/>
        <p:cNvGrpSpPr/>
        <p:nvPr/>
      </p:nvGrpSpPr>
      <p:grpSpPr>
        <a:xfrm>
          <a:off x="0" y="0"/>
          <a:ext cx="0" cy="0"/>
          <a:chOff x="0" y="0"/>
          <a:chExt cx="0" cy="0"/>
        </a:xfrm>
      </p:grpSpPr>
      <p:sp>
        <p:nvSpPr>
          <p:cNvPr id="110" name="Shape 110"/>
          <p:cNvSpPr txBox="1"/>
          <p:nvPr>
            <p:ph type="title"/>
          </p:nvPr>
        </p:nvSpPr>
        <p:spPr>
          <a:xfrm>
            <a:off x="1295401" y="3308580"/>
            <a:ext cx="9609668" cy="1468800"/>
          </a:xfrm>
          <a:prstGeom prst="rect">
            <a:avLst/>
          </a:prstGeom>
          <a:noFill/>
          <a:ln>
            <a:noFill/>
          </a:ln>
        </p:spPr>
        <p:txBody>
          <a:bodyPr anchorCtr="0" anchor="b" bIns="91425" lIns="91425" rIns="91425" tIns="91425"/>
          <a:lstStyle>
            <a:lvl1pPr indent="0" lvl="0" marL="0" marR="0" rtl="0" algn="l">
              <a:spcBef>
                <a:spcPts val="0"/>
              </a:spcBef>
              <a:buClr>
                <a:srgbClr val="262626"/>
              </a:buClr>
              <a:buFont typeface="Garamond"/>
              <a:buNone/>
              <a:defRPr b="0" i="0" sz="3200" u="none" cap="none" strike="noStrike">
                <a:solidFill>
                  <a:srgbClr val="262626"/>
                </a:solidFill>
                <a:latin typeface="Garamond"/>
                <a:ea typeface="Garamond"/>
                <a:cs typeface="Garamond"/>
                <a:sym typeface="Garamond"/>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11" name="Shape 111"/>
          <p:cNvSpPr txBox="1"/>
          <p:nvPr>
            <p:ph idx="1" type="body"/>
          </p:nvPr>
        </p:nvSpPr>
        <p:spPr>
          <a:xfrm>
            <a:off x="1295400" y="4777380"/>
            <a:ext cx="9609668" cy="860399"/>
          </a:xfrm>
          <a:prstGeom prst="rect">
            <a:avLst/>
          </a:prstGeom>
          <a:noFill/>
          <a:ln>
            <a:noFill/>
          </a:ln>
        </p:spPr>
        <p:txBody>
          <a:bodyPr anchorCtr="0" anchor="t" bIns="91425" lIns="91425" rIns="91425" tIns="91425"/>
          <a:lstStyle>
            <a:lvl1pPr indent="0" lvl="0" marL="0" marR="0" rtl="0" algn="l">
              <a:spcBef>
                <a:spcPts val="400"/>
              </a:spcBef>
              <a:spcAft>
                <a:spcPts val="600"/>
              </a:spcAft>
              <a:buClr>
                <a:schemeClr val="accent1"/>
              </a:buClr>
              <a:buFont typeface="Arial"/>
              <a:buNone/>
              <a:defRPr b="0" i="0" sz="2000" u="none" cap="none" strike="noStrike">
                <a:solidFill>
                  <a:schemeClr val="dk1"/>
                </a:solidFill>
                <a:latin typeface="Garamond"/>
                <a:ea typeface="Garamond"/>
                <a:cs typeface="Garamond"/>
                <a:sym typeface="Garamond"/>
              </a:defRPr>
            </a:lvl1pPr>
            <a:lvl2pPr indent="0" lvl="1" marL="457200" marR="0" rtl="0" algn="l">
              <a:spcBef>
                <a:spcPts val="360"/>
              </a:spcBef>
              <a:spcAft>
                <a:spcPts val="600"/>
              </a:spcAft>
              <a:buClr>
                <a:schemeClr val="accent1"/>
              </a:buClr>
              <a:buFont typeface="Arial"/>
              <a:buNone/>
              <a:defRPr b="0" i="0" sz="1800" u="none" cap="none" strike="noStrike">
                <a:solidFill>
                  <a:srgbClr val="888888"/>
                </a:solidFill>
                <a:latin typeface="Garamond"/>
                <a:ea typeface="Garamond"/>
                <a:cs typeface="Garamond"/>
                <a:sym typeface="Garamond"/>
              </a:defRPr>
            </a:lvl2pPr>
            <a:lvl3pPr indent="0" lvl="2" marL="914400" marR="0" rtl="0" algn="l">
              <a:spcBef>
                <a:spcPts val="320"/>
              </a:spcBef>
              <a:spcAft>
                <a:spcPts val="600"/>
              </a:spcAft>
              <a:buClr>
                <a:schemeClr val="accent1"/>
              </a:buClr>
              <a:buFont typeface="Arial"/>
              <a:buNone/>
              <a:defRPr b="0" i="0" sz="1600" u="none" cap="none" strike="noStrike">
                <a:solidFill>
                  <a:srgbClr val="888888"/>
                </a:solidFill>
                <a:latin typeface="Garamond"/>
                <a:ea typeface="Garamond"/>
                <a:cs typeface="Garamond"/>
                <a:sym typeface="Garamond"/>
              </a:defRPr>
            </a:lvl3pPr>
            <a:lvl4pPr indent="0" lvl="3" marL="1371600" marR="0" rtl="0" algn="l">
              <a:spcBef>
                <a:spcPts val="280"/>
              </a:spcBef>
              <a:spcAft>
                <a:spcPts val="600"/>
              </a:spcAft>
              <a:buClr>
                <a:schemeClr val="accent1"/>
              </a:buClr>
              <a:buFont typeface="Arial"/>
              <a:buNone/>
              <a:defRPr b="0" i="0" sz="1400" u="none" cap="none" strike="noStrike">
                <a:solidFill>
                  <a:srgbClr val="888888"/>
                </a:solidFill>
                <a:latin typeface="Garamond"/>
                <a:ea typeface="Garamond"/>
                <a:cs typeface="Garamond"/>
                <a:sym typeface="Garamond"/>
              </a:defRPr>
            </a:lvl4pPr>
            <a:lvl5pPr indent="0" lvl="4" marL="1828800" marR="0" rtl="0" algn="l">
              <a:spcBef>
                <a:spcPts val="280"/>
              </a:spcBef>
              <a:spcAft>
                <a:spcPts val="600"/>
              </a:spcAft>
              <a:buClr>
                <a:schemeClr val="accent1"/>
              </a:buClr>
              <a:buFont typeface="Arial"/>
              <a:buNone/>
              <a:defRPr b="0" i="0" sz="1400" u="none" cap="none" strike="noStrike">
                <a:solidFill>
                  <a:srgbClr val="888888"/>
                </a:solidFill>
                <a:latin typeface="Garamond"/>
                <a:ea typeface="Garamond"/>
                <a:cs typeface="Garamond"/>
                <a:sym typeface="Garamond"/>
              </a:defRPr>
            </a:lvl5pPr>
            <a:lvl6pPr indent="0" lvl="5" marL="2286000" marR="0" rtl="0" algn="l">
              <a:spcBef>
                <a:spcPts val="280"/>
              </a:spcBef>
              <a:spcAft>
                <a:spcPts val="600"/>
              </a:spcAft>
              <a:buClr>
                <a:schemeClr val="accent1"/>
              </a:buClr>
              <a:buFont typeface="Arial"/>
              <a:buNone/>
              <a:defRPr b="0" i="0" sz="1400" u="none" cap="none" strike="noStrike">
                <a:solidFill>
                  <a:srgbClr val="888888"/>
                </a:solidFill>
                <a:latin typeface="Garamond"/>
                <a:ea typeface="Garamond"/>
                <a:cs typeface="Garamond"/>
                <a:sym typeface="Garamond"/>
              </a:defRPr>
            </a:lvl6pPr>
            <a:lvl7pPr indent="0" lvl="6" marL="2743200" marR="0" rtl="0" algn="l">
              <a:spcBef>
                <a:spcPts val="280"/>
              </a:spcBef>
              <a:spcAft>
                <a:spcPts val="600"/>
              </a:spcAft>
              <a:buClr>
                <a:schemeClr val="accent1"/>
              </a:buClr>
              <a:buFont typeface="Arial"/>
              <a:buNone/>
              <a:defRPr b="0" i="0" sz="1400" u="none" cap="none" strike="noStrike">
                <a:solidFill>
                  <a:srgbClr val="888888"/>
                </a:solidFill>
                <a:latin typeface="Garamond"/>
                <a:ea typeface="Garamond"/>
                <a:cs typeface="Garamond"/>
                <a:sym typeface="Garamond"/>
              </a:defRPr>
            </a:lvl7pPr>
            <a:lvl8pPr indent="0" lvl="7" marL="3200400" marR="0" rtl="0" algn="l">
              <a:spcBef>
                <a:spcPts val="280"/>
              </a:spcBef>
              <a:spcAft>
                <a:spcPts val="600"/>
              </a:spcAft>
              <a:buClr>
                <a:schemeClr val="accent1"/>
              </a:buClr>
              <a:buFont typeface="Arial"/>
              <a:buNone/>
              <a:defRPr b="0" i="0" sz="1400" u="none" cap="none" strike="noStrike">
                <a:solidFill>
                  <a:srgbClr val="888888"/>
                </a:solidFill>
                <a:latin typeface="Garamond"/>
                <a:ea typeface="Garamond"/>
                <a:cs typeface="Garamond"/>
                <a:sym typeface="Garamond"/>
              </a:defRPr>
            </a:lvl8pPr>
            <a:lvl9pPr indent="0" lvl="8" marL="3657600" marR="0" rtl="0" algn="l">
              <a:spcBef>
                <a:spcPts val="280"/>
              </a:spcBef>
              <a:spcAft>
                <a:spcPts val="600"/>
              </a:spcAft>
              <a:buClr>
                <a:schemeClr val="accent1"/>
              </a:buClr>
              <a:buFont typeface="Arial"/>
              <a:buNone/>
              <a:defRPr b="0" i="0" sz="1400" u="none" cap="none" strike="noStrike">
                <a:solidFill>
                  <a:srgbClr val="888888"/>
                </a:solidFill>
                <a:latin typeface="Garamond"/>
                <a:ea typeface="Garamond"/>
                <a:cs typeface="Garamond"/>
                <a:sym typeface="Garamond"/>
              </a:defRPr>
            </a:lvl9pPr>
          </a:lstStyle>
          <a:p/>
        </p:txBody>
      </p:sp>
      <p:sp>
        <p:nvSpPr>
          <p:cNvPr id="112" name="Shape 112"/>
          <p:cNvSpPr txBox="1"/>
          <p:nvPr>
            <p:ph idx="10" type="dt"/>
          </p:nvPr>
        </p:nvSpPr>
        <p:spPr>
          <a:xfrm>
            <a:off x="8677500" y="5969000"/>
            <a:ext cx="1600199" cy="279399"/>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chemeClr val="dk1"/>
                </a:solidFill>
                <a:latin typeface="Garamond"/>
                <a:ea typeface="Garamond"/>
                <a:cs typeface="Garamond"/>
                <a:sym typeface="Garamond"/>
              </a:defRPr>
            </a:lvl1pPr>
            <a:lvl2pPr indent="0" lvl="1" marL="457200" marR="0" rtl="0" algn="l">
              <a:spcBef>
                <a:spcPts val="0"/>
              </a:spcBef>
              <a:buNone/>
              <a:defRPr b="0" i="0" sz="1800" u="none" cap="none" strike="noStrike">
                <a:solidFill>
                  <a:schemeClr val="dk1"/>
                </a:solidFill>
                <a:latin typeface="Garamond"/>
                <a:ea typeface="Garamond"/>
                <a:cs typeface="Garamond"/>
                <a:sym typeface="Garamond"/>
              </a:defRPr>
            </a:lvl2pPr>
            <a:lvl3pPr indent="0" lvl="2" marL="914400" marR="0" rtl="0" algn="l">
              <a:spcBef>
                <a:spcPts val="0"/>
              </a:spcBef>
              <a:buNone/>
              <a:defRPr b="0" i="0" sz="1800" u="none" cap="none" strike="noStrike">
                <a:solidFill>
                  <a:schemeClr val="dk1"/>
                </a:solidFill>
                <a:latin typeface="Garamond"/>
                <a:ea typeface="Garamond"/>
                <a:cs typeface="Garamond"/>
                <a:sym typeface="Garamond"/>
              </a:defRPr>
            </a:lvl3pPr>
            <a:lvl4pPr indent="0" lvl="3" marL="1371600" marR="0" rtl="0" algn="l">
              <a:spcBef>
                <a:spcPts val="0"/>
              </a:spcBef>
              <a:buNone/>
              <a:defRPr b="0" i="0" sz="1800" u="none" cap="none" strike="noStrike">
                <a:solidFill>
                  <a:schemeClr val="dk1"/>
                </a:solidFill>
                <a:latin typeface="Garamond"/>
                <a:ea typeface="Garamond"/>
                <a:cs typeface="Garamond"/>
                <a:sym typeface="Garamond"/>
              </a:defRPr>
            </a:lvl4pPr>
            <a:lvl5pPr indent="0" lvl="4" marL="1828800" marR="0" rtl="0" algn="l">
              <a:spcBef>
                <a:spcPts val="0"/>
              </a:spcBef>
              <a:buNone/>
              <a:defRPr b="0" i="0" sz="1800" u="none" cap="none" strike="noStrike">
                <a:solidFill>
                  <a:schemeClr val="dk1"/>
                </a:solidFill>
                <a:latin typeface="Garamond"/>
                <a:ea typeface="Garamond"/>
                <a:cs typeface="Garamond"/>
                <a:sym typeface="Garamond"/>
              </a:defRPr>
            </a:lvl5pPr>
            <a:lvl6pPr indent="0" lvl="5" marL="2286000" marR="0" rtl="0" algn="l">
              <a:spcBef>
                <a:spcPts val="0"/>
              </a:spcBef>
              <a:buNone/>
              <a:defRPr b="0" i="0" sz="1800" u="none" cap="none" strike="noStrike">
                <a:solidFill>
                  <a:schemeClr val="dk1"/>
                </a:solidFill>
                <a:latin typeface="Garamond"/>
                <a:ea typeface="Garamond"/>
                <a:cs typeface="Garamond"/>
                <a:sym typeface="Garamond"/>
              </a:defRPr>
            </a:lvl6pPr>
            <a:lvl7pPr indent="0" lvl="6" marL="2743200" marR="0" rtl="0" algn="l">
              <a:spcBef>
                <a:spcPts val="0"/>
              </a:spcBef>
              <a:buNone/>
              <a:defRPr b="0" i="0" sz="1800" u="none" cap="none" strike="noStrike">
                <a:solidFill>
                  <a:schemeClr val="dk1"/>
                </a:solidFill>
                <a:latin typeface="Garamond"/>
                <a:ea typeface="Garamond"/>
                <a:cs typeface="Garamond"/>
                <a:sym typeface="Garamond"/>
              </a:defRPr>
            </a:lvl7pPr>
            <a:lvl8pPr indent="0" lvl="7" marL="3200400" marR="0" rtl="0" algn="l">
              <a:spcBef>
                <a:spcPts val="0"/>
              </a:spcBef>
              <a:buNone/>
              <a:defRPr b="0" i="0" sz="1800" u="none" cap="none" strike="noStrike">
                <a:solidFill>
                  <a:schemeClr val="dk1"/>
                </a:solidFill>
                <a:latin typeface="Garamond"/>
                <a:ea typeface="Garamond"/>
                <a:cs typeface="Garamond"/>
                <a:sym typeface="Garamond"/>
              </a:defRPr>
            </a:lvl8pPr>
            <a:lvl9pPr indent="0" lvl="8" marL="3657600" marR="0" rtl="0" algn="l">
              <a:spcBef>
                <a:spcPts val="0"/>
              </a:spcBef>
              <a:buNone/>
              <a:defRPr b="0" i="0" sz="1800" u="none" cap="none" strike="noStrike">
                <a:solidFill>
                  <a:schemeClr val="dk1"/>
                </a:solidFill>
                <a:latin typeface="Garamond"/>
                <a:ea typeface="Garamond"/>
                <a:cs typeface="Garamond"/>
                <a:sym typeface="Garamond"/>
              </a:defRPr>
            </a:lvl9pPr>
          </a:lstStyle>
          <a:p/>
        </p:txBody>
      </p:sp>
      <p:sp>
        <p:nvSpPr>
          <p:cNvPr id="113" name="Shape 113"/>
          <p:cNvSpPr txBox="1"/>
          <p:nvPr>
            <p:ph idx="11" type="ftr"/>
          </p:nvPr>
        </p:nvSpPr>
        <p:spPr>
          <a:xfrm>
            <a:off x="1295400" y="5969000"/>
            <a:ext cx="7305900" cy="279399"/>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chemeClr val="dk1"/>
                </a:solidFill>
                <a:latin typeface="Garamond"/>
                <a:ea typeface="Garamond"/>
                <a:cs typeface="Garamond"/>
                <a:sym typeface="Garamond"/>
              </a:defRPr>
            </a:lvl1pPr>
            <a:lvl2pPr indent="0" lvl="1" marL="457200" marR="0" rtl="0" algn="l">
              <a:spcBef>
                <a:spcPts val="0"/>
              </a:spcBef>
              <a:buNone/>
              <a:defRPr b="0" i="0" sz="1800" u="none" cap="none" strike="noStrike">
                <a:solidFill>
                  <a:schemeClr val="dk1"/>
                </a:solidFill>
                <a:latin typeface="Garamond"/>
                <a:ea typeface="Garamond"/>
                <a:cs typeface="Garamond"/>
                <a:sym typeface="Garamond"/>
              </a:defRPr>
            </a:lvl2pPr>
            <a:lvl3pPr indent="0" lvl="2" marL="914400" marR="0" rtl="0" algn="l">
              <a:spcBef>
                <a:spcPts val="0"/>
              </a:spcBef>
              <a:buNone/>
              <a:defRPr b="0" i="0" sz="1800" u="none" cap="none" strike="noStrike">
                <a:solidFill>
                  <a:schemeClr val="dk1"/>
                </a:solidFill>
                <a:latin typeface="Garamond"/>
                <a:ea typeface="Garamond"/>
                <a:cs typeface="Garamond"/>
                <a:sym typeface="Garamond"/>
              </a:defRPr>
            </a:lvl3pPr>
            <a:lvl4pPr indent="0" lvl="3" marL="1371600" marR="0" rtl="0" algn="l">
              <a:spcBef>
                <a:spcPts val="0"/>
              </a:spcBef>
              <a:buNone/>
              <a:defRPr b="0" i="0" sz="1800" u="none" cap="none" strike="noStrike">
                <a:solidFill>
                  <a:schemeClr val="dk1"/>
                </a:solidFill>
                <a:latin typeface="Garamond"/>
                <a:ea typeface="Garamond"/>
                <a:cs typeface="Garamond"/>
                <a:sym typeface="Garamond"/>
              </a:defRPr>
            </a:lvl4pPr>
            <a:lvl5pPr indent="0" lvl="4" marL="1828800" marR="0" rtl="0" algn="l">
              <a:spcBef>
                <a:spcPts val="0"/>
              </a:spcBef>
              <a:buNone/>
              <a:defRPr b="0" i="0" sz="1800" u="none" cap="none" strike="noStrike">
                <a:solidFill>
                  <a:schemeClr val="dk1"/>
                </a:solidFill>
                <a:latin typeface="Garamond"/>
                <a:ea typeface="Garamond"/>
                <a:cs typeface="Garamond"/>
                <a:sym typeface="Garamond"/>
              </a:defRPr>
            </a:lvl5pPr>
            <a:lvl6pPr indent="0" lvl="5" marL="2286000" marR="0" rtl="0" algn="l">
              <a:spcBef>
                <a:spcPts val="0"/>
              </a:spcBef>
              <a:buNone/>
              <a:defRPr b="0" i="0" sz="1800" u="none" cap="none" strike="noStrike">
                <a:solidFill>
                  <a:schemeClr val="dk1"/>
                </a:solidFill>
                <a:latin typeface="Garamond"/>
                <a:ea typeface="Garamond"/>
                <a:cs typeface="Garamond"/>
                <a:sym typeface="Garamond"/>
              </a:defRPr>
            </a:lvl6pPr>
            <a:lvl7pPr indent="0" lvl="6" marL="2743200" marR="0" rtl="0" algn="l">
              <a:spcBef>
                <a:spcPts val="0"/>
              </a:spcBef>
              <a:buNone/>
              <a:defRPr b="0" i="0" sz="1800" u="none" cap="none" strike="noStrike">
                <a:solidFill>
                  <a:schemeClr val="dk1"/>
                </a:solidFill>
                <a:latin typeface="Garamond"/>
                <a:ea typeface="Garamond"/>
                <a:cs typeface="Garamond"/>
                <a:sym typeface="Garamond"/>
              </a:defRPr>
            </a:lvl7pPr>
            <a:lvl8pPr indent="0" lvl="7" marL="3200400" marR="0" rtl="0" algn="l">
              <a:spcBef>
                <a:spcPts val="0"/>
              </a:spcBef>
              <a:buNone/>
              <a:defRPr b="0" i="0" sz="1800" u="none" cap="none" strike="noStrike">
                <a:solidFill>
                  <a:schemeClr val="dk1"/>
                </a:solidFill>
                <a:latin typeface="Garamond"/>
                <a:ea typeface="Garamond"/>
                <a:cs typeface="Garamond"/>
                <a:sym typeface="Garamond"/>
              </a:defRPr>
            </a:lvl8pPr>
            <a:lvl9pPr indent="0" lvl="8" marL="3657600" marR="0" rtl="0" algn="l">
              <a:spcBef>
                <a:spcPts val="0"/>
              </a:spcBef>
              <a:buNone/>
              <a:defRPr b="0" i="0" sz="1800" u="none" cap="none" strike="noStrike">
                <a:solidFill>
                  <a:schemeClr val="dk1"/>
                </a:solidFill>
                <a:latin typeface="Garamond"/>
                <a:ea typeface="Garamond"/>
                <a:cs typeface="Garamond"/>
                <a:sym typeface="Garamond"/>
              </a:defRPr>
            </a:lvl9pPr>
          </a:lstStyle>
          <a:p/>
        </p:txBody>
      </p:sp>
      <p:sp>
        <p:nvSpPr>
          <p:cNvPr id="114" name="Shape 114"/>
          <p:cNvSpPr txBox="1"/>
          <p:nvPr>
            <p:ph idx="12" type="sldNum"/>
          </p:nvPr>
        </p:nvSpPr>
        <p:spPr>
          <a:xfrm>
            <a:off x="10353900" y="5969000"/>
            <a:ext cx="542696" cy="27939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chemeClr val="dk1"/>
                </a:solidFill>
                <a:latin typeface="Garamond"/>
                <a:ea typeface="Garamond"/>
                <a:cs typeface="Garamond"/>
                <a:sym typeface="Garamond"/>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Name Card">
    <p:spTree>
      <p:nvGrpSpPr>
        <p:cNvPr id="115" name="Shape 115"/>
        <p:cNvGrpSpPr/>
        <p:nvPr/>
      </p:nvGrpSpPr>
      <p:grpSpPr>
        <a:xfrm>
          <a:off x="0" y="0"/>
          <a:ext cx="0" cy="0"/>
          <a:chOff x="0" y="0"/>
          <a:chExt cx="0" cy="0"/>
        </a:xfrm>
      </p:grpSpPr>
      <p:sp>
        <p:nvSpPr>
          <p:cNvPr id="116" name="Shape 116"/>
          <p:cNvSpPr txBox="1"/>
          <p:nvPr>
            <p:ph type="title"/>
          </p:nvPr>
        </p:nvSpPr>
        <p:spPr>
          <a:xfrm>
            <a:off x="1446212" y="982132"/>
            <a:ext cx="9296397" cy="2243668"/>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Garamond"/>
              <a:buNone/>
              <a:defRPr b="0" i="0" sz="3200" u="none" cap="none" strike="noStrike">
                <a:solidFill>
                  <a:schemeClr val="dk1"/>
                </a:solidFill>
                <a:latin typeface="Garamond"/>
                <a:ea typeface="Garamond"/>
                <a:cs typeface="Garamond"/>
                <a:sym typeface="Garamond"/>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17" name="Shape 117"/>
          <p:cNvSpPr txBox="1"/>
          <p:nvPr>
            <p:ph idx="1" type="body"/>
          </p:nvPr>
        </p:nvSpPr>
        <p:spPr>
          <a:xfrm>
            <a:off x="1295400" y="3639312"/>
            <a:ext cx="9609668" cy="886967"/>
          </a:xfrm>
          <a:prstGeom prst="rect">
            <a:avLst/>
          </a:prstGeom>
          <a:noFill/>
          <a:ln>
            <a:noFill/>
          </a:ln>
        </p:spPr>
        <p:txBody>
          <a:bodyPr anchorCtr="0" anchor="b" bIns="91425" lIns="91425" rIns="91425" tIns="91425"/>
          <a:lstStyle>
            <a:lvl1pPr indent="0" lvl="0" marL="0" marR="0" rtl="0" algn="l">
              <a:spcBef>
                <a:spcPts val="0"/>
              </a:spcBef>
              <a:spcAft>
                <a:spcPts val="600"/>
              </a:spcAft>
              <a:buClr>
                <a:schemeClr val="accent1"/>
              </a:buClr>
              <a:buFont typeface="Arial"/>
              <a:buNone/>
              <a:defRPr b="0" i="0" sz="2400" u="none" cap="none" strike="noStrike">
                <a:solidFill>
                  <a:schemeClr val="dk1"/>
                </a:solidFill>
                <a:latin typeface="Garamond"/>
                <a:ea typeface="Garamond"/>
                <a:cs typeface="Garamond"/>
                <a:sym typeface="Garamond"/>
              </a:defRPr>
            </a:lvl1pPr>
            <a:lvl2pPr indent="0" lvl="1" marL="457200" marR="0" rtl="0" algn="l">
              <a:spcBef>
                <a:spcPts val="360"/>
              </a:spcBef>
              <a:spcAft>
                <a:spcPts val="600"/>
              </a:spcAft>
              <a:buClr>
                <a:schemeClr val="accent1"/>
              </a:buClr>
              <a:buFont typeface="Arial"/>
              <a:buNone/>
              <a:defRPr b="0" i="0" sz="1800" u="none" cap="none" strike="noStrike">
                <a:solidFill>
                  <a:srgbClr val="888888"/>
                </a:solidFill>
                <a:latin typeface="Garamond"/>
                <a:ea typeface="Garamond"/>
                <a:cs typeface="Garamond"/>
                <a:sym typeface="Garamond"/>
              </a:defRPr>
            </a:lvl2pPr>
            <a:lvl3pPr indent="0" lvl="2" marL="914400" marR="0" rtl="0" algn="l">
              <a:spcBef>
                <a:spcPts val="320"/>
              </a:spcBef>
              <a:spcAft>
                <a:spcPts val="600"/>
              </a:spcAft>
              <a:buClr>
                <a:schemeClr val="accent1"/>
              </a:buClr>
              <a:buFont typeface="Arial"/>
              <a:buNone/>
              <a:defRPr b="0" i="0" sz="1600" u="none" cap="none" strike="noStrike">
                <a:solidFill>
                  <a:srgbClr val="888888"/>
                </a:solidFill>
                <a:latin typeface="Garamond"/>
                <a:ea typeface="Garamond"/>
                <a:cs typeface="Garamond"/>
                <a:sym typeface="Garamond"/>
              </a:defRPr>
            </a:lvl3pPr>
            <a:lvl4pPr indent="0" lvl="3" marL="1371600" marR="0" rtl="0" algn="l">
              <a:spcBef>
                <a:spcPts val="280"/>
              </a:spcBef>
              <a:spcAft>
                <a:spcPts val="600"/>
              </a:spcAft>
              <a:buClr>
                <a:schemeClr val="accent1"/>
              </a:buClr>
              <a:buFont typeface="Arial"/>
              <a:buNone/>
              <a:defRPr b="0" i="0" sz="1400" u="none" cap="none" strike="noStrike">
                <a:solidFill>
                  <a:srgbClr val="888888"/>
                </a:solidFill>
                <a:latin typeface="Garamond"/>
                <a:ea typeface="Garamond"/>
                <a:cs typeface="Garamond"/>
                <a:sym typeface="Garamond"/>
              </a:defRPr>
            </a:lvl4pPr>
            <a:lvl5pPr indent="0" lvl="4" marL="1828800" marR="0" rtl="0" algn="l">
              <a:spcBef>
                <a:spcPts val="280"/>
              </a:spcBef>
              <a:spcAft>
                <a:spcPts val="600"/>
              </a:spcAft>
              <a:buClr>
                <a:schemeClr val="accent1"/>
              </a:buClr>
              <a:buFont typeface="Arial"/>
              <a:buNone/>
              <a:defRPr b="0" i="0" sz="1400" u="none" cap="none" strike="noStrike">
                <a:solidFill>
                  <a:srgbClr val="888888"/>
                </a:solidFill>
                <a:latin typeface="Garamond"/>
                <a:ea typeface="Garamond"/>
                <a:cs typeface="Garamond"/>
                <a:sym typeface="Garamond"/>
              </a:defRPr>
            </a:lvl5pPr>
            <a:lvl6pPr indent="0" lvl="5" marL="2286000" marR="0" rtl="0" algn="l">
              <a:spcBef>
                <a:spcPts val="280"/>
              </a:spcBef>
              <a:spcAft>
                <a:spcPts val="600"/>
              </a:spcAft>
              <a:buClr>
                <a:schemeClr val="accent1"/>
              </a:buClr>
              <a:buFont typeface="Arial"/>
              <a:buNone/>
              <a:defRPr b="0" i="0" sz="1400" u="none" cap="none" strike="noStrike">
                <a:solidFill>
                  <a:srgbClr val="888888"/>
                </a:solidFill>
                <a:latin typeface="Garamond"/>
                <a:ea typeface="Garamond"/>
                <a:cs typeface="Garamond"/>
                <a:sym typeface="Garamond"/>
              </a:defRPr>
            </a:lvl6pPr>
            <a:lvl7pPr indent="0" lvl="6" marL="2743200" marR="0" rtl="0" algn="l">
              <a:spcBef>
                <a:spcPts val="280"/>
              </a:spcBef>
              <a:spcAft>
                <a:spcPts val="600"/>
              </a:spcAft>
              <a:buClr>
                <a:schemeClr val="accent1"/>
              </a:buClr>
              <a:buFont typeface="Arial"/>
              <a:buNone/>
              <a:defRPr b="0" i="0" sz="1400" u="none" cap="none" strike="noStrike">
                <a:solidFill>
                  <a:srgbClr val="888888"/>
                </a:solidFill>
                <a:latin typeface="Garamond"/>
                <a:ea typeface="Garamond"/>
                <a:cs typeface="Garamond"/>
                <a:sym typeface="Garamond"/>
              </a:defRPr>
            </a:lvl7pPr>
            <a:lvl8pPr indent="0" lvl="7" marL="3200400" marR="0" rtl="0" algn="l">
              <a:spcBef>
                <a:spcPts val="280"/>
              </a:spcBef>
              <a:spcAft>
                <a:spcPts val="600"/>
              </a:spcAft>
              <a:buClr>
                <a:schemeClr val="accent1"/>
              </a:buClr>
              <a:buFont typeface="Arial"/>
              <a:buNone/>
              <a:defRPr b="0" i="0" sz="1400" u="none" cap="none" strike="noStrike">
                <a:solidFill>
                  <a:srgbClr val="888888"/>
                </a:solidFill>
                <a:latin typeface="Garamond"/>
                <a:ea typeface="Garamond"/>
                <a:cs typeface="Garamond"/>
                <a:sym typeface="Garamond"/>
              </a:defRPr>
            </a:lvl8pPr>
            <a:lvl9pPr indent="0" lvl="8" marL="3657600" marR="0" rtl="0" algn="l">
              <a:spcBef>
                <a:spcPts val="280"/>
              </a:spcBef>
              <a:spcAft>
                <a:spcPts val="600"/>
              </a:spcAft>
              <a:buClr>
                <a:schemeClr val="accent1"/>
              </a:buClr>
              <a:buFont typeface="Arial"/>
              <a:buNone/>
              <a:defRPr b="0" i="0" sz="1400" u="none" cap="none" strike="noStrike">
                <a:solidFill>
                  <a:srgbClr val="888888"/>
                </a:solidFill>
                <a:latin typeface="Garamond"/>
                <a:ea typeface="Garamond"/>
                <a:cs typeface="Garamond"/>
                <a:sym typeface="Garamond"/>
              </a:defRPr>
            </a:lvl9pPr>
          </a:lstStyle>
          <a:p/>
        </p:txBody>
      </p:sp>
      <p:sp>
        <p:nvSpPr>
          <p:cNvPr id="118" name="Shape 118"/>
          <p:cNvSpPr txBox="1"/>
          <p:nvPr>
            <p:ph idx="2" type="body"/>
          </p:nvPr>
        </p:nvSpPr>
        <p:spPr>
          <a:xfrm>
            <a:off x="1295400" y="4529667"/>
            <a:ext cx="9609668" cy="1346199"/>
          </a:xfrm>
          <a:prstGeom prst="rect">
            <a:avLst/>
          </a:prstGeom>
          <a:noFill/>
          <a:ln>
            <a:noFill/>
          </a:ln>
        </p:spPr>
        <p:txBody>
          <a:bodyPr anchorCtr="0" anchor="t" bIns="91425" lIns="91425" rIns="91425" tIns="91425"/>
          <a:lstStyle>
            <a:lvl1pPr indent="0" lvl="0" marL="0" marR="0" rtl="0" algn="l">
              <a:spcBef>
                <a:spcPts val="360"/>
              </a:spcBef>
              <a:spcAft>
                <a:spcPts val="600"/>
              </a:spcAft>
              <a:buClr>
                <a:schemeClr val="accent1"/>
              </a:buClr>
              <a:buFont typeface="Arial"/>
              <a:buNone/>
              <a:defRPr b="0" i="0" sz="1800" u="none" cap="none" strike="noStrike">
                <a:solidFill>
                  <a:schemeClr val="dk1"/>
                </a:solidFill>
                <a:latin typeface="Garamond"/>
                <a:ea typeface="Garamond"/>
                <a:cs typeface="Garamond"/>
                <a:sym typeface="Garamond"/>
              </a:defRPr>
            </a:lvl1pPr>
            <a:lvl2pPr indent="0" lvl="1" marL="457200" marR="0" rtl="0" algn="l">
              <a:spcBef>
                <a:spcPts val="360"/>
              </a:spcBef>
              <a:spcAft>
                <a:spcPts val="600"/>
              </a:spcAft>
              <a:buClr>
                <a:schemeClr val="accent1"/>
              </a:buClr>
              <a:buFont typeface="Arial"/>
              <a:buNone/>
              <a:defRPr b="0" i="0" sz="1800" u="none" cap="none" strike="noStrike">
                <a:solidFill>
                  <a:srgbClr val="888888"/>
                </a:solidFill>
                <a:latin typeface="Garamond"/>
                <a:ea typeface="Garamond"/>
                <a:cs typeface="Garamond"/>
                <a:sym typeface="Garamond"/>
              </a:defRPr>
            </a:lvl2pPr>
            <a:lvl3pPr indent="0" lvl="2" marL="914400" marR="0" rtl="0" algn="l">
              <a:spcBef>
                <a:spcPts val="320"/>
              </a:spcBef>
              <a:spcAft>
                <a:spcPts val="600"/>
              </a:spcAft>
              <a:buClr>
                <a:schemeClr val="accent1"/>
              </a:buClr>
              <a:buFont typeface="Arial"/>
              <a:buNone/>
              <a:defRPr b="0" i="0" sz="1600" u="none" cap="none" strike="noStrike">
                <a:solidFill>
                  <a:srgbClr val="888888"/>
                </a:solidFill>
                <a:latin typeface="Garamond"/>
                <a:ea typeface="Garamond"/>
                <a:cs typeface="Garamond"/>
                <a:sym typeface="Garamond"/>
              </a:defRPr>
            </a:lvl3pPr>
            <a:lvl4pPr indent="0" lvl="3" marL="1371600" marR="0" rtl="0" algn="l">
              <a:spcBef>
                <a:spcPts val="280"/>
              </a:spcBef>
              <a:spcAft>
                <a:spcPts val="600"/>
              </a:spcAft>
              <a:buClr>
                <a:schemeClr val="accent1"/>
              </a:buClr>
              <a:buFont typeface="Arial"/>
              <a:buNone/>
              <a:defRPr b="0" i="0" sz="1400" u="none" cap="none" strike="noStrike">
                <a:solidFill>
                  <a:srgbClr val="888888"/>
                </a:solidFill>
                <a:latin typeface="Garamond"/>
                <a:ea typeface="Garamond"/>
                <a:cs typeface="Garamond"/>
                <a:sym typeface="Garamond"/>
              </a:defRPr>
            </a:lvl4pPr>
            <a:lvl5pPr indent="0" lvl="4" marL="1828800" marR="0" rtl="0" algn="l">
              <a:spcBef>
                <a:spcPts val="280"/>
              </a:spcBef>
              <a:spcAft>
                <a:spcPts val="600"/>
              </a:spcAft>
              <a:buClr>
                <a:schemeClr val="accent1"/>
              </a:buClr>
              <a:buFont typeface="Arial"/>
              <a:buNone/>
              <a:defRPr b="0" i="0" sz="1400" u="none" cap="none" strike="noStrike">
                <a:solidFill>
                  <a:srgbClr val="888888"/>
                </a:solidFill>
                <a:latin typeface="Garamond"/>
                <a:ea typeface="Garamond"/>
                <a:cs typeface="Garamond"/>
                <a:sym typeface="Garamond"/>
              </a:defRPr>
            </a:lvl5pPr>
            <a:lvl6pPr indent="0" lvl="5" marL="2286000" marR="0" rtl="0" algn="l">
              <a:spcBef>
                <a:spcPts val="280"/>
              </a:spcBef>
              <a:spcAft>
                <a:spcPts val="600"/>
              </a:spcAft>
              <a:buClr>
                <a:schemeClr val="accent1"/>
              </a:buClr>
              <a:buFont typeface="Arial"/>
              <a:buNone/>
              <a:defRPr b="0" i="0" sz="1400" u="none" cap="none" strike="noStrike">
                <a:solidFill>
                  <a:srgbClr val="888888"/>
                </a:solidFill>
                <a:latin typeface="Garamond"/>
                <a:ea typeface="Garamond"/>
                <a:cs typeface="Garamond"/>
                <a:sym typeface="Garamond"/>
              </a:defRPr>
            </a:lvl6pPr>
            <a:lvl7pPr indent="0" lvl="6" marL="2743200" marR="0" rtl="0" algn="l">
              <a:spcBef>
                <a:spcPts val="280"/>
              </a:spcBef>
              <a:spcAft>
                <a:spcPts val="600"/>
              </a:spcAft>
              <a:buClr>
                <a:schemeClr val="accent1"/>
              </a:buClr>
              <a:buFont typeface="Arial"/>
              <a:buNone/>
              <a:defRPr b="0" i="0" sz="1400" u="none" cap="none" strike="noStrike">
                <a:solidFill>
                  <a:srgbClr val="888888"/>
                </a:solidFill>
                <a:latin typeface="Garamond"/>
                <a:ea typeface="Garamond"/>
                <a:cs typeface="Garamond"/>
                <a:sym typeface="Garamond"/>
              </a:defRPr>
            </a:lvl7pPr>
            <a:lvl8pPr indent="0" lvl="7" marL="3200400" marR="0" rtl="0" algn="l">
              <a:spcBef>
                <a:spcPts val="280"/>
              </a:spcBef>
              <a:spcAft>
                <a:spcPts val="600"/>
              </a:spcAft>
              <a:buClr>
                <a:schemeClr val="accent1"/>
              </a:buClr>
              <a:buFont typeface="Arial"/>
              <a:buNone/>
              <a:defRPr b="0" i="0" sz="1400" u="none" cap="none" strike="noStrike">
                <a:solidFill>
                  <a:srgbClr val="888888"/>
                </a:solidFill>
                <a:latin typeface="Garamond"/>
                <a:ea typeface="Garamond"/>
                <a:cs typeface="Garamond"/>
                <a:sym typeface="Garamond"/>
              </a:defRPr>
            </a:lvl8pPr>
            <a:lvl9pPr indent="0" lvl="8" marL="3657600" marR="0" rtl="0" algn="l">
              <a:spcBef>
                <a:spcPts val="280"/>
              </a:spcBef>
              <a:spcAft>
                <a:spcPts val="600"/>
              </a:spcAft>
              <a:buClr>
                <a:schemeClr val="accent1"/>
              </a:buClr>
              <a:buFont typeface="Arial"/>
              <a:buNone/>
              <a:defRPr b="0" i="0" sz="1400" u="none" cap="none" strike="noStrike">
                <a:solidFill>
                  <a:srgbClr val="888888"/>
                </a:solidFill>
                <a:latin typeface="Garamond"/>
                <a:ea typeface="Garamond"/>
                <a:cs typeface="Garamond"/>
                <a:sym typeface="Garamond"/>
              </a:defRPr>
            </a:lvl9pPr>
          </a:lstStyle>
          <a:p/>
        </p:txBody>
      </p:sp>
      <p:sp>
        <p:nvSpPr>
          <p:cNvPr id="119" name="Shape 119"/>
          <p:cNvSpPr txBox="1"/>
          <p:nvPr>
            <p:ph idx="10" type="dt"/>
          </p:nvPr>
        </p:nvSpPr>
        <p:spPr>
          <a:xfrm>
            <a:off x="8677500" y="5969000"/>
            <a:ext cx="1600199" cy="279399"/>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chemeClr val="dk1"/>
                </a:solidFill>
                <a:latin typeface="Garamond"/>
                <a:ea typeface="Garamond"/>
                <a:cs typeface="Garamond"/>
                <a:sym typeface="Garamond"/>
              </a:defRPr>
            </a:lvl1pPr>
            <a:lvl2pPr indent="0" lvl="1" marL="457200" marR="0" rtl="0" algn="l">
              <a:spcBef>
                <a:spcPts val="0"/>
              </a:spcBef>
              <a:buNone/>
              <a:defRPr b="0" i="0" sz="1800" u="none" cap="none" strike="noStrike">
                <a:solidFill>
                  <a:schemeClr val="dk1"/>
                </a:solidFill>
                <a:latin typeface="Garamond"/>
                <a:ea typeface="Garamond"/>
                <a:cs typeface="Garamond"/>
                <a:sym typeface="Garamond"/>
              </a:defRPr>
            </a:lvl2pPr>
            <a:lvl3pPr indent="0" lvl="2" marL="914400" marR="0" rtl="0" algn="l">
              <a:spcBef>
                <a:spcPts val="0"/>
              </a:spcBef>
              <a:buNone/>
              <a:defRPr b="0" i="0" sz="1800" u="none" cap="none" strike="noStrike">
                <a:solidFill>
                  <a:schemeClr val="dk1"/>
                </a:solidFill>
                <a:latin typeface="Garamond"/>
                <a:ea typeface="Garamond"/>
                <a:cs typeface="Garamond"/>
                <a:sym typeface="Garamond"/>
              </a:defRPr>
            </a:lvl3pPr>
            <a:lvl4pPr indent="0" lvl="3" marL="1371600" marR="0" rtl="0" algn="l">
              <a:spcBef>
                <a:spcPts val="0"/>
              </a:spcBef>
              <a:buNone/>
              <a:defRPr b="0" i="0" sz="1800" u="none" cap="none" strike="noStrike">
                <a:solidFill>
                  <a:schemeClr val="dk1"/>
                </a:solidFill>
                <a:latin typeface="Garamond"/>
                <a:ea typeface="Garamond"/>
                <a:cs typeface="Garamond"/>
                <a:sym typeface="Garamond"/>
              </a:defRPr>
            </a:lvl4pPr>
            <a:lvl5pPr indent="0" lvl="4" marL="1828800" marR="0" rtl="0" algn="l">
              <a:spcBef>
                <a:spcPts val="0"/>
              </a:spcBef>
              <a:buNone/>
              <a:defRPr b="0" i="0" sz="1800" u="none" cap="none" strike="noStrike">
                <a:solidFill>
                  <a:schemeClr val="dk1"/>
                </a:solidFill>
                <a:latin typeface="Garamond"/>
                <a:ea typeface="Garamond"/>
                <a:cs typeface="Garamond"/>
                <a:sym typeface="Garamond"/>
              </a:defRPr>
            </a:lvl5pPr>
            <a:lvl6pPr indent="0" lvl="5" marL="2286000" marR="0" rtl="0" algn="l">
              <a:spcBef>
                <a:spcPts val="0"/>
              </a:spcBef>
              <a:buNone/>
              <a:defRPr b="0" i="0" sz="1800" u="none" cap="none" strike="noStrike">
                <a:solidFill>
                  <a:schemeClr val="dk1"/>
                </a:solidFill>
                <a:latin typeface="Garamond"/>
                <a:ea typeface="Garamond"/>
                <a:cs typeface="Garamond"/>
                <a:sym typeface="Garamond"/>
              </a:defRPr>
            </a:lvl6pPr>
            <a:lvl7pPr indent="0" lvl="6" marL="2743200" marR="0" rtl="0" algn="l">
              <a:spcBef>
                <a:spcPts val="0"/>
              </a:spcBef>
              <a:buNone/>
              <a:defRPr b="0" i="0" sz="1800" u="none" cap="none" strike="noStrike">
                <a:solidFill>
                  <a:schemeClr val="dk1"/>
                </a:solidFill>
                <a:latin typeface="Garamond"/>
                <a:ea typeface="Garamond"/>
                <a:cs typeface="Garamond"/>
                <a:sym typeface="Garamond"/>
              </a:defRPr>
            </a:lvl7pPr>
            <a:lvl8pPr indent="0" lvl="7" marL="3200400" marR="0" rtl="0" algn="l">
              <a:spcBef>
                <a:spcPts val="0"/>
              </a:spcBef>
              <a:buNone/>
              <a:defRPr b="0" i="0" sz="1800" u="none" cap="none" strike="noStrike">
                <a:solidFill>
                  <a:schemeClr val="dk1"/>
                </a:solidFill>
                <a:latin typeface="Garamond"/>
                <a:ea typeface="Garamond"/>
                <a:cs typeface="Garamond"/>
                <a:sym typeface="Garamond"/>
              </a:defRPr>
            </a:lvl8pPr>
            <a:lvl9pPr indent="0" lvl="8" marL="3657600" marR="0" rtl="0" algn="l">
              <a:spcBef>
                <a:spcPts val="0"/>
              </a:spcBef>
              <a:buNone/>
              <a:defRPr b="0" i="0" sz="1800" u="none" cap="none" strike="noStrike">
                <a:solidFill>
                  <a:schemeClr val="dk1"/>
                </a:solidFill>
                <a:latin typeface="Garamond"/>
                <a:ea typeface="Garamond"/>
                <a:cs typeface="Garamond"/>
                <a:sym typeface="Garamond"/>
              </a:defRPr>
            </a:lvl9pPr>
          </a:lstStyle>
          <a:p/>
        </p:txBody>
      </p:sp>
      <p:sp>
        <p:nvSpPr>
          <p:cNvPr id="120" name="Shape 120"/>
          <p:cNvSpPr txBox="1"/>
          <p:nvPr>
            <p:ph idx="11" type="ftr"/>
          </p:nvPr>
        </p:nvSpPr>
        <p:spPr>
          <a:xfrm>
            <a:off x="1295400" y="5969000"/>
            <a:ext cx="7305900" cy="279399"/>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chemeClr val="dk1"/>
                </a:solidFill>
                <a:latin typeface="Garamond"/>
                <a:ea typeface="Garamond"/>
                <a:cs typeface="Garamond"/>
                <a:sym typeface="Garamond"/>
              </a:defRPr>
            </a:lvl1pPr>
            <a:lvl2pPr indent="0" lvl="1" marL="457200" marR="0" rtl="0" algn="l">
              <a:spcBef>
                <a:spcPts val="0"/>
              </a:spcBef>
              <a:buNone/>
              <a:defRPr b="0" i="0" sz="1800" u="none" cap="none" strike="noStrike">
                <a:solidFill>
                  <a:schemeClr val="dk1"/>
                </a:solidFill>
                <a:latin typeface="Garamond"/>
                <a:ea typeface="Garamond"/>
                <a:cs typeface="Garamond"/>
                <a:sym typeface="Garamond"/>
              </a:defRPr>
            </a:lvl2pPr>
            <a:lvl3pPr indent="0" lvl="2" marL="914400" marR="0" rtl="0" algn="l">
              <a:spcBef>
                <a:spcPts val="0"/>
              </a:spcBef>
              <a:buNone/>
              <a:defRPr b="0" i="0" sz="1800" u="none" cap="none" strike="noStrike">
                <a:solidFill>
                  <a:schemeClr val="dk1"/>
                </a:solidFill>
                <a:latin typeface="Garamond"/>
                <a:ea typeface="Garamond"/>
                <a:cs typeface="Garamond"/>
                <a:sym typeface="Garamond"/>
              </a:defRPr>
            </a:lvl3pPr>
            <a:lvl4pPr indent="0" lvl="3" marL="1371600" marR="0" rtl="0" algn="l">
              <a:spcBef>
                <a:spcPts val="0"/>
              </a:spcBef>
              <a:buNone/>
              <a:defRPr b="0" i="0" sz="1800" u="none" cap="none" strike="noStrike">
                <a:solidFill>
                  <a:schemeClr val="dk1"/>
                </a:solidFill>
                <a:latin typeface="Garamond"/>
                <a:ea typeface="Garamond"/>
                <a:cs typeface="Garamond"/>
                <a:sym typeface="Garamond"/>
              </a:defRPr>
            </a:lvl4pPr>
            <a:lvl5pPr indent="0" lvl="4" marL="1828800" marR="0" rtl="0" algn="l">
              <a:spcBef>
                <a:spcPts val="0"/>
              </a:spcBef>
              <a:buNone/>
              <a:defRPr b="0" i="0" sz="1800" u="none" cap="none" strike="noStrike">
                <a:solidFill>
                  <a:schemeClr val="dk1"/>
                </a:solidFill>
                <a:latin typeface="Garamond"/>
                <a:ea typeface="Garamond"/>
                <a:cs typeface="Garamond"/>
                <a:sym typeface="Garamond"/>
              </a:defRPr>
            </a:lvl5pPr>
            <a:lvl6pPr indent="0" lvl="5" marL="2286000" marR="0" rtl="0" algn="l">
              <a:spcBef>
                <a:spcPts val="0"/>
              </a:spcBef>
              <a:buNone/>
              <a:defRPr b="0" i="0" sz="1800" u="none" cap="none" strike="noStrike">
                <a:solidFill>
                  <a:schemeClr val="dk1"/>
                </a:solidFill>
                <a:latin typeface="Garamond"/>
                <a:ea typeface="Garamond"/>
                <a:cs typeface="Garamond"/>
                <a:sym typeface="Garamond"/>
              </a:defRPr>
            </a:lvl6pPr>
            <a:lvl7pPr indent="0" lvl="6" marL="2743200" marR="0" rtl="0" algn="l">
              <a:spcBef>
                <a:spcPts val="0"/>
              </a:spcBef>
              <a:buNone/>
              <a:defRPr b="0" i="0" sz="1800" u="none" cap="none" strike="noStrike">
                <a:solidFill>
                  <a:schemeClr val="dk1"/>
                </a:solidFill>
                <a:latin typeface="Garamond"/>
                <a:ea typeface="Garamond"/>
                <a:cs typeface="Garamond"/>
                <a:sym typeface="Garamond"/>
              </a:defRPr>
            </a:lvl7pPr>
            <a:lvl8pPr indent="0" lvl="7" marL="3200400" marR="0" rtl="0" algn="l">
              <a:spcBef>
                <a:spcPts val="0"/>
              </a:spcBef>
              <a:buNone/>
              <a:defRPr b="0" i="0" sz="1800" u="none" cap="none" strike="noStrike">
                <a:solidFill>
                  <a:schemeClr val="dk1"/>
                </a:solidFill>
                <a:latin typeface="Garamond"/>
                <a:ea typeface="Garamond"/>
                <a:cs typeface="Garamond"/>
                <a:sym typeface="Garamond"/>
              </a:defRPr>
            </a:lvl8pPr>
            <a:lvl9pPr indent="0" lvl="8" marL="3657600" marR="0" rtl="0" algn="l">
              <a:spcBef>
                <a:spcPts val="0"/>
              </a:spcBef>
              <a:buNone/>
              <a:defRPr b="0" i="0" sz="1800" u="none" cap="none" strike="noStrike">
                <a:solidFill>
                  <a:schemeClr val="dk1"/>
                </a:solidFill>
                <a:latin typeface="Garamond"/>
                <a:ea typeface="Garamond"/>
                <a:cs typeface="Garamond"/>
                <a:sym typeface="Garamond"/>
              </a:defRPr>
            </a:lvl9pPr>
          </a:lstStyle>
          <a:p/>
        </p:txBody>
      </p:sp>
      <p:sp>
        <p:nvSpPr>
          <p:cNvPr id="121" name="Shape 121"/>
          <p:cNvSpPr txBox="1"/>
          <p:nvPr>
            <p:ph idx="12" type="sldNum"/>
          </p:nvPr>
        </p:nvSpPr>
        <p:spPr>
          <a:xfrm>
            <a:off x="10353900" y="5969000"/>
            <a:ext cx="542696" cy="27939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chemeClr val="dk1"/>
                </a:solidFill>
                <a:latin typeface="Garamond"/>
                <a:ea typeface="Garamond"/>
                <a:cs typeface="Garamond"/>
                <a:sym typeface="Garamond"/>
              </a:rPr>
              <a:t>‹#›</a:t>
            </a:fld>
          </a:p>
        </p:txBody>
      </p:sp>
      <p:sp>
        <p:nvSpPr>
          <p:cNvPr id="122" name="Shape 122"/>
          <p:cNvSpPr txBox="1"/>
          <p:nvPr/>
        </p:nvSpPr>
        <p:spPr>
          <a:xfrm>
            <a:off x="862012" y="879961"/>
            <a:ext cx="609599" cy="584776"/>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US" sz="8000" u="none" cap="none" strike="noStrike">
                <a:solidFill>
                  <a:schemeClr val="dk1"/>
                </a:solidFill>
                <a:latin typeface="Garamond"/>
                <a:ea typeface="Garamond"/>
                <a:cs typeface="Garamond"/>
                <a:sym typeface="Garamond"/>
              </a:rPr>
              <a:t>“</a:t>
            </a:r>
          </a:p>
        </p:txBody>
      </p:sp>
      <p:sp>
        <p:nvSpPr>
          <p:cNvPr id="123" name="Shape 123"/>
          <p:cNvSpPr txBox="1"/>
          <p:nvPr/>
        </p:nvSpPr>
        <p:spPr>
          <a:xfrm>
            <a:off x="10600267" y="2599260"/>
            <a:ext cx="609599" cy="584776"/>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r>
              <a:rPr b="0" i="0" lang="en-US" sz="8000" u="none" cap="none" strike="noStrike">
                <a:solidFill>
                  <a:schemeClr val="dk1"/>
                </a:solidFill>
                <a:latin typeface="Garamond"/>
                <a:ea typeface="Garamond"/>
                <a:cs typeface="Garamond"/>
                <a:sym typeface="Garamond"/>
              </a:rPr>
              <a:t>”</a:t>
            </a:r>
          </a:p>
        </p:txBody>
      </p:sp>
      <p:cxnSp>
        <p:nvCxnSpPr>
          <p:cNvPr id="124" name="Shape 124"/>
          <p:cNvCxnSpPr/>
          <p:nvPr/>
        </p:nvCxnSpPr>
        <p:spPr>
          <a:xfrm>
            <a:off x="1396169" y="3429000"/>
            <a:ext cx="9407298" cy="0"/>
          </a:xfrm>
          <a:prstGeom prst="straightConnector1">
            <a:avLst/>
          </a:prstGeom>
          <a:noFill/>
          <a:ln cap="flat" cmpd="sng" w="15875">
            <a:solidFill>
              <a:schemeClr val="accent1"/>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rue or False">
    <p:spTree>
      <p:nvGrpSpPr>
        <p:cNvPr id="125" name="Shape 125"/>
        <p:cNvGrpSpPr/>
        <p:nvPr/>
      </p:nvGrpSpPr>
      <p:grpSpPr>
        <a:xfrm>
          <a:off x="0" y="0"/>
          <a:ext cx="0" cy="0"/>
          <a:chOff x="0" y="0"/>
          <a:chExt cx="0" cy="0"/>
        </a:xfrm>
      </p:grpSpPr>
      <p:sp>
        <p:nvSpPr>
          <p:cNvPr id="126" name="Shape 126"/>
          <p:cNvSpPr txBox="1"/>
          <p:nvPr>
            <p:ph type="title"/>
          </p:nvPr>
        </p:nvSpPr>
        <p:spPr>
          <a:xfrm>
            <a:off x="1295400" y="982132"/>
            <a:ext cx="9609666" cy="2243668"/>
          </a:xfrm>
          <a:prstGeom prst="rect">
            <a:avLst/>
          </a:prstGeom>
          <a:noFill/>
          <a:ln>
            <a:noFill/>
          </a:ln>
        </p:spPr>
        <p:txBody>
          <a:bodyPr anchorCtr="0" anchor="ctr" bIns="91425" lIns="91425" rIns="91425" tIns="91425"/>
          <a:lstStyle>
            <a:lvl1pPr indent="0" lvl="0" marL="0" marR="0" rtl="0" algn="ctr">
              <a:spcBef>
                <a:spcPts val="0"/>
              </a:spcBef>
              <a:buClr>
                <a:srgbClr val="262626"/>
              </a:buClr>
              <a:buFont typeface="Garamond"/>
              <a:buNone/>
              <a:defRPr b="0" i="0" sz="4400" u="none" cap="none" strike="noStrike">
                <a:solidFill>
                  <a:srgbClr val="262626"/>
                </a:solidFill>
                <a:latin typeface="Garamond"/>
                <a:ea typeface="Garamond"/>
                <a:cs typeface="Garamond"/>
                <a:sym typeface="Garamond"/>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27" name="Shape 127"/>
          <p:cNvSpPr txBox="1"/>
          <p:nvPr>
            <p:ph idx="1" type="body"/>
          </p:nvPr>
        </p:nvSpPr>
        <p:spPr>
          <a:xfrm>
            <a:off x="1295400" y="3630167"/>
            <a:ext cx="9609668" cy="841248"/>
          </a:xfrm>
          <a:prstGeom prst="rect">
            <a:avLst/>
          </a:prstGeom>
          <a:noFill/>
          <a:ln>
            <a:noFill/>
          </a:ln>
        </p:spPr>
        <p:txBody>
          <a:bodyPr anchorCtr="0" anchor="b" bIns="91425" lIns="91425" rIns="91425" tIns="91425"/>
          <a:lstStyle>
            <a:lvl1pPr indent="0" lvl="0" marL="0" marR="0" rtl="0" algn="l">
              <a:spcBef>
                <a:spcPts val="0"/>
              </a:spcBef>
              <a:spcAft>
                <a:spcPts val="600"/>
              </a:spcAft>
              <a:buClr>
                <a:schemeClr val="accent1"/>
              </a:buClr>
              <a:buFont typeface="Arial"/>
              <a:buNone/>
              <a:defRPr b="0" i="0" sz="2800" u="none" cap="none" strike="noStrike">
                <a:solidFill>
                  <a:schemeClr val="dk1"/>
                </a:solidFill>
                <a:latin typeface="Garamond"/>
                <a:ea typeface="Garamond"/>
                <a:cs typeface="Garamond"/>
                <a:sym typeface="Garamond"/>
              </a:defRPr>
            </a:lvl1pPr>
            <a:lvl2pPr indent="0" lvl="1" marL="457200" marR="0" rtl="0" algn="l">
              <a:spcBef>
                <a:spcPts val="360"/>
              </a:spcBef>
              <a:spcAft>
                <a:spcPts val="600"/>
              </a:spcAft>
              <a:buClr>
                <a:schemeClr val="accent1"/>
              </a:buClr>
              <a:buFont typeface="Arial"/>
              <a:buNone/>
              <a:defRPr b="0" i="0" sz="1800" u="none" cap="none" strike="noStrike">
                <a:solidFill>
                  <a:srgbClr val="888888"/>
                </a:solidFill>
                <a:latin typeface="Garamond"/>
                <a:ea typeface="Garamond"/>
                <a:cs typeface="Garamond"/>
                <a:sym typeface="Garamond"/>
              </a:defRPr>
            </a:lvl2pPr>
            <a:lvl3pPr indent="0" lvl="2" marL="914400" marR="0" rtl="0" algn="l">
              <a:spcBef>
                <a:spcPts val="320"/>
              </a:spcBef>
              <a:spcAft>
                <a:spcPts val="600"/>
              </a:spcAft>
              <a:buClr>
                <a:schemeClr val="accent1"/>
              </a:buClr>
              <a:buFont typeface="Arial"/>
              <a:buNone/>
              <a:defRPr b="0" i="0" sz="1600" u="none" cap="none" strike="noStrike">
                <a:solidFill>
                  <a:srgbClr val="888888"/>
                </a:solidFill>
                <a:latin typeface="Garamond"/>
                <a:ea typeface="Garamond"/>
                <a:cs typeface="Garamond"/>
                <a:sym typeface="Garamond"/>
              </a:defRPr>
            </a:lvl3pPr>
            <a:lvl4pPr indent="0" lvl="3" marL="1371600" marR="0" rtl="0" algn="l">
              <a:spcBef>
                <a:spcPts val="280"/>
              </a:spcBef>
              <a:spcAft>
                <a:spcPts val="600"/>
              </a:spcAft>
              <a:buClr>
                <a:schemeClr val="accent1"/>
              </a:buClr>
              <a:buFont typeface="Arial"/>
              <a:buNone/>
              <a:defRPr b="0" i="0" sz="1400" u="none" cap="none" strike="noStrike">
                <a:solidFill>
                  <a:srgbClr val="888888"/>
                </a:solidFill>
                <a:latin typeface="Garamond"/>
                <a:ea typeface="Garamond"/>
                <a:cs typeface="Garamond"/>
                <a:sym typeface="Garamond"/>
              </a:defRPr>
            </a:lvl4pPr>
            <a:lvl5pPr indent="0" lvl="4" marL="1828800" marR="0" rtl="0" algn="l">
              <a:spcBef>
                <a:spcPts val="280"/>
              </a:spcBef>
              <a:spcAft>
                <a:spcPts val="600"/>
              </a:spcAft>
              <a:buClr>
                <a:schemeClr val="accent1"/>
              </a:buClr>
              <a:buFont typeface="Arial"/>
              <a:buNone/>
              <a:defRPr b="0" i="0" sz="1400" u="none" cap="none" strike="noStrike">
                <a:solidFill>
                  <a:srgbClr val="888888"/>
                </a:solidFill>
                <a:latin typeface="Garamond"/>
                <a:ea typeface="Garamond"/>
                <a:cs typeface="Garamond"/>
                <a:sym typeface="Garamond"/>
              </a:defRPr>
            </a:lvl5pPr>
            <a:lvl6pPr indent="0" lvl="5" marL="2286000" marR="0" rtl="0" algn="l">
              <a:spcBef>
                <a:spcPts val="280"/>
              </a:spcBef>
              <a:spcAft>
                <a:spcPts val="600"/>
              </a:spcAft>
              <a:buClr>
                <a:schemeClr val="accent1"/>
              </a:buClr>
              <a:buFont typeface="Arial"/>
              <a:buNone/>
              <a:defRPr b="0" i="0" sz="1400" u="none" cap="none" strike="noStrike">
                <a:solidFill>
                  <a:srgbClr val="888888"/>
                </a:solidFill>
                <a:latin typeface="Garamond"/>
                <a:ea typeface="Garamond"/>
                <a:cs typeface="Garamond"/>
                <a:sym typeface="Garamond"/>
              </a:defRPr>
            </a:lvl6pPr>
            <a:lvl7pPr indent="0" lvl="6" marL="2743200" marR="0" rtl="0" algn="l">
              <a:spcBef>
                <a:spcPts val="280"/>
              </a:spcBef>
              <a:spcAft>
                <a:spcPts val="600"/>
              </a:spcAft>
              <a:buClr>
                <a:schemeClr val="accent1"/>
              </a:buClr>
              <a:buFont typeface="Arial"/>
              <a:buNone/>
              <a:defRPr b="0" i="0" sz="1400" u="none" cap="none" strike="noStrike">
                <a:solidFill>
                  <a:srgbClr val="888888"/>
                </a:solidFill>
                <a:latin typeface="Garamond"/>
                <a:ea typeface="Garamond"/>
                <a:cs typeface="Garamond"/>
                <a:sym typeface="Garamond"/>
              </a:defRPr>
            </a:lvl7pPr>
            <a:lvl8pPr indent="0" lvl="7" marL="3200400" marR="0" rtl="0" algn="l">
              <a:spcBef>
                <a:spcPts val="280"/>
              </a:spcBef>
              <a:spcAft>
                <a:spcPts val="600"/>
              </a:spcAft>
              <a:buClr>
                <a:schemeClr val="accent1"/>
              </a:buClr>
              <a:buFont typeface="Arial"/>
              <a:buNone/>
              <a:defRPr b="0" i="0" sz="1400" u="none" cap="none" strike="noStrike">
                <a:solidFill>
                  <a:srgbClr val="888888"/>
                </a:solidFill>
                <a:latin typeface="Garamond"/>
                <a:ea typeface="Garamond"/>
                <a:cs typeface="Garamond"/>
                <a:sym typeface="Garamond"/>
              </a:defRPr>
            </a:lvl8pPr>
            <a:lvl9pPr indent="0" lvl="8" marL="3657600" marR="0" rtl="0" algn="l">
              <a:spcBef>
                <a:spcPts val="280"/>
              </a:spcBef>
              <a:spcAft>
                <a:spcPts val="600"/>
              </a:spcAft>
              <a:buClr>
                <a:schemeClr val="accent1"/>
              </a:buClr>
              <a:buFont typeface="Arial"/>
              <a:buNone/>
              <a:defRPr b="0" i="0" sz="1400" u="none" cap="none" strike="noStrike">
                <a:solidFill>
                  <a:srgbClr val="888888"/>
                </a:solidFill>
                <a:latin typeface="Garamond"/>
                <a:ea typeface="Garamond"/>
                <a:cs typeface="Garamond"/>
                <a:sym typeface="Garamond"/>
              </a:defRPr>
            </a:lvl9pPr>
          </a:lstStyle>
          <a:p/>
        </p:txBody>
      </p:sp>
      <p:sp>
        <p:nvSpPr>
          <p:cNvPr id="128" name="Shape 128"/>
          <p:cNvSpPr txBox="1"/>
          <p:nvPr>
            <p:ph idx="2" type="body"/>
          </p:nvPr>
        </p:nvSpPr>
        <p:spPr>
          <a:xfrm>
            <a:off x="1295400" y="4470398"/>
            <a:ext cx="9609669" cy="1405466"/>
          </a:xfrm>
          <a:prstGeom prst="rect">
            <a:avLst/>
          </a:prstGeom>
          <a:noFill/>
          <a:ln>
            <a:noFill/>
          </a:ln>
        </p:spPr>
        <p:txBody>
          <a:bodyPr anchorCtr="0" anchor="t" bIns="91425" lIns="91425" rIns="91425" tIns="91425"/>
          <a:lstStyle>
            <a:lvl1pPr indent="0" lvl="0" marL="0" marR="0" rtl="0" algn="l">
              <a:spcBef>
                <a:spcPts val="360"/>
              </a:spcBef>
              <a:spcAft>
                <a:spcPts val="600"/>
              </a:spcAft>
              <a:buClr>
                <a:schemeClr val="accent1"/>
              </a:buClr>
              <a:buFont typeface="Arial"/>
              <a:buNone/>
              <a:defRPr b="0" i="0" sz="1800" u="none" cap="none" strike="noStrike">
                <a:solidFill>
                  <a:schemeClr val="dk1"/>
                </a:solidFill>
                <a:latin typeface="Garamond"/>
                <a:ea typeface="Garamond"/>
                <a:cs typeface="Garamond"/>
                <a:sym typeface="Garamond"/>
              </a:defRPr>
            </a:lvl1pPr>
            <a:lvl2pPr indent="0" lvl="1" marL="457200" marR="0" rtl="0" algn="l">
              <a:spcBef>
                <a:spcPts val="360"/>
              </a:spcBef>
              <a:spcAft>
                <a:spcPts val="600"/>
              </a:spcAft>
              <a:buClr>
                <a:schemeClr val="accent1"/>
              </a:buClr>
              <a:buFont typeface="Arial"/>
              <a:buNone/>
              <a:defRPr b="0" i="0" sz="1800" u="none" cap="none" strike="noStrike">
                <a:solidFill>
                  <a:srgbClr val="888888"/>
                </a:solidFill>
                <a:latin typeface="Garamond"/>
                <a:ea typeface="Garamond"/>
                <a:cs typeface="Garamond"/>
                <a:sym typeface="Garamond"/>
              </a:defRPr>
            </a:lvl2pPr>
            <a:lvl3pPr indent="0" lvl="2" marL="914400" marR="0" rtl="0" algn="l">
              <a:spcBef>
                <a:spcPts val="320"/>
              </a:spcBef>
              <a:spcAft>
                <a:spcPts val="600"/>
              </a:spcAft>
              <a:buClr>
                <a:schemeClr val="accent1"/>
              </a:buClr>
              <a:buFont typeface="Arial"/>
              <a:buNone/>
              <a:defRPr b="0" i="0" sz="1600" u="none" cap="none" strike="noStrike">
                <a:solidFill>
                  <a:srgbClr val="888888"/>
                </a:solidFill>
                <a:latin typeface="Garamond"/>
                <a:ea typeface="Garamond"/>
                <a:cs typeface="Garamond"/>
                <a:sym typeface="Garamond"/>
              </a:defRPr>
            </a:lvl3pPr>
            <a:lvl4pPr indent="0" lvl="3" marL="1371600" marR="0" rtl="0" algn="l">
              <a:spcBef>
                <a:spcPts val="280"/>
              </a:spcBef>
              <a:spcAft>
                <a:spcPts val="600"/>
              </a:spcAft>
              <a:buClr>
                <a:schemeClr val="accent1"/>
              </a:buClr>
              <a:buFont typeface="Arial"/>
              <a:buNone/>
              <a:defRPr b="0" i="0" sz="1400" u="none" cap="none" strike="noStrike">
                <a:solidFill>
                  <a:srgbClr val="888888"/>
                </a:solidFill>
                <a:latin typeface="Garamond"/>
                <a:ea typeface="Garamond"/>
                <a:cs typeface="Garamond"/>
                <a:sym typeface="Garamond"/>
              </a:defRPr>
            </a:lvl4pPr>
            <a:lvl5pPr indent="0" lvl="4" marL="1828800" marR="0" rtl="0" algn="l">
              <a:spcBef>
                <a:spcPts val="280"/>
              </a:spcBef>
              <a:spcAft>
                <a:spcPts val="600"/>
              </a:spcAft>
              <a:buClr>
                <a:schemeClr val="accent1"/>
              </a:buClr>
              <a:buFont typeface="Arial"/>
              <a:buNone/>
              <a:defRPr b="0" i="0" sz="1400" u="none" cap="none" strike="noStrike">
                <a:solidFill>
                  <a:srgbClr val="888888"/>
                </a:solidFill>
                <a:latin typeface="Garamond"/>
                <a:ea typeface="Garamond"/>
                <a:cs typeface="Garamond"/>
                <a:sym typeface="Garamond"/>
              </a:defRPr>
            </a:lvl5pPr>
            <a:lvl6pPr indent="0" lvl="5" marL="2286000" marR="0" rtl="0" algn="l">
              <a:spcBef>
                <a:spcPts val="280"/>
              </a:spcBef>
              <a:spcAft>
                <a:spcPts val="600"/>
              </a:spcAft>
              <a:buClr>
                <a:schemeClr val="accent1"/>
              </a:buClr>
              <a:buFont typeface="Arial"/>
              <a:buNone/>
              <a:defRPr b="0" i="0" sz="1400" u="none" cap="none" strike="noStrike">
                <a:solidFill>
                  <a:srgbClr val="888888"/>
                </a:solidFill>
                <a:latin typeface="Garamond"/>
                <a:ea typeface="Garamond"/>
                <a:cs typeface="Garamond"/>
                <a:sym typeface="Garamond"/>
              </a:defRPr>
            </a:lvl6pPr>
            <a:lvl7pPr indent="0" lvl="6" marL="2743200" marR="0" rtl="0" algn="l">
              <a:spcBef>
                <a:spcPts val="280"/>
              </a:spcBef>
              <a:spcAft>
                <a:spcPts val="600"/>
              </a:spcAft>
              <a:buClr>
                <a:schemeClr val="accent1"/>
              </a:buClr>
              <a:buFont typeface="Arial"/>
              <a:buNone/>
              <a:defRPr b="0" i="0" sz="1400" u="none" cap="none" strike="noStrike">
                <a:solidFill>
                  <a:srgbClr val="888888"/>
                </a:solidFill>
                <a:latin typeface="Garamond"/>
                <a:ea typeface="Garamond"/>
                <a:cs typeface="Garamond"/>
                <a:sym typeface="Garamond"/>
              </a:defRPr>
            </a:lvl7pPr>
            <a:lvl8pPr indent="0" lvl="7" marL="3200400" marR="0" rtl="0" algn="l">
              <a:spcBef>
                <a:spcPts val="280"/>
              </a:spcBef>
              <a:spcAft>
                <a:spcPts val="600"/>
              </a:spcAft>
              <a:buClr>
                <a:schemeClr val="accent1"/>
              </a:buClr>
              <a:buFont typeface="Arial"/>
              <a:buNone/>
              <a:defRPr b="0" i="0" sz="1400" u="none" cap="none" strike="noStrike">
                <a:solidFill>
                  <a:srgbClr val="888888"/>
                </a:solidFill>
                <a:latin typeface="Garamond"/>
                <a:ea typeface="Garamond"/>
                <a:cs typeface="Garamond"/>
                <a:sym typeface="Garamond"/>
              </a:defRPr>
            </a:lvl8pPr>
            <a:lvl9pPr indent="0" lvl="8" marL="3657600" marR="0" rtl="0" algn="l">
              <a:spcBef>
                <a:spcPts val="280"/>
              </a:spcBef>
              <a:spcAft>
                <a:spcPts val="600"/>
              </a:spcAft>
              <a:buClr>
                <a:schemeClr val="accent1"/>
              </a:buClr>
              <a:buFont typeface="Arial"/>
              <a:buNone/>
              <a:defRPr b="0" i="0" sz="1400" u="none" cap="none" strike="noStrike">
                <a:solidFill>
                  <a:srgbClr val="888888"/>
                </a:solidFill>
                <a:latin typeface="Garamond"/>
                <a:ea typeface="Garamond"/>
                <a:cs typeface="Garamond"/>
                <a:sym typeface="Garamond"/>
              </a:defRPr>
            </a:lvl9pPr>
          </a:lstStyle>
          <a:p/>
        </p:txBody>
      </p:sp>
      <p:sp>
        <p:nvSpPr>
          <p:cNvPr id="129" name="Shape 129"/>
          <p:cNvSpPr txBox="1"/>
          <p:nvPr>
            <p:ph idx="10" type="dt"/>
          </p:nvPr>
        </p:nvSpPr>
        <p:spPr>
          <a:xfrm>
            <a:off x="8677500" y="5969000"/>
            <a:ext cx="1600199" cy="279399"/>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chemeClr val="dk1"/>
                </a:solidFill>
                <a:latin typeface="Garamond"/>
                <a:ea typeface="Garamond"/>
                <a:cs typeface="Garamond"/>
                <a:sym typeface="Garamond"/>
              </a:defRPr>
            </a:lvl1pPr>
            <a:lvl2pPr indent="0" lvl="1" marL="457200" marR="0" rtl="0" algn="l">
              <a:spcBef>
                <a:spcPts val="0"/>
              </a:spcBef>
              <a:buNone/>
              <a:defRPr b="0" i="0" sz="1800" u="none" cap="none" strike="noStrike">
                <a:solidFill>
                  <a:schemeClr val="dk1"/>
                </a:solidFill>
                <a:latin typeface="Garamond"/>
                <a:ea typeface="Garamond"/>
                <a:cs typeface="Garamond"/>
                <a:sym typeface="Garamond"/>
              </a:defRPr>
            </a:lvl2pPr>
            <a:lvl3pPr indent="0" lvl="2" marL="914400" marR="0" rtl="0" algn="l">
              <a:spcBef>
                <a:spcPts val="0"/>
              </a:spcBef>
              <a:buNone/>
              <a:defRPr b="0" i="0" sz="1800" u="none" cap="none" strike="noStrike">
                <a:solidFill>
                  <a:schemeClr val="dk1"/>
                </a:solidFill>
                <a:latin typeface="Garamond"/>
                <a:ea typeface="Garamond"/>
                <a:cs typeface="Garamond"/>
                <a:sym typeface="Garamond"/>
              </a:defRPr>
            </a:lvl3pPr>
            <a:lvl4pPr indent="0" lvl="3" marL="1371600" marR="0" rtl="0" algn="l">
              <a:spcBef>
                <a:spcPts val="0"/>
              </a:spcBef>
              <a:buNone/>
              <a:defRPr b="0" i="0" sz="1800" u="none" cap="none" strike="noStrike">
                <a:solidFill>
                  <a:schemeClr val="dk1"/>
                </a:solidFill>
                <a:latin typeface="Garamond"/>
                <a:ea typeface="Garamond"/>
                <a:cs typeface="Garamond"/>
                <a:sym typeface="Garamond"/>
              </a:defRPr>
            </a:lvl4pPr>
            <a:lvl5pPr indent="0" lvl="4" marL="1828800" marR="0" rtl="0" algn="l">
              <a:spcBef>
                <a:spcPts val="0"/>
              </a:spcBef>
              <a:buNone/>
              <a:defRPr b="0" i="0" sz="1800" u="none" cap="none" strike="noStrike">
                <a:solidFill>
                  <a:schemeClr val="dk1"/>
                </a:solidFill>
                <a:latin typeface="Garamond"/>
                <a:ea typeface="Garamond"/>
                <a:cs typeface="Garamond"/>
                <a:sym typeface="Garamond"/>
              </a:defRPr>
            </a:lvl5pPr>
            <a:lvl6pPr indent="0" lvl="5" marL="2286000" marR="0" rtl="0" algn="l">
              <a:spcBef>
                <a:spcPts val="0"/>
              </a:spcBef>
              <a:buNone/>
              <a:defRPr b="0" i="0" sz="1800" u="none" cap="none" strike="noStrike">
                <a:solidFill>
                  <a:schemeClr val="dk1"/>
                </a:solidFill>
                <a:latin typeface="Garamond"/>
                <a:ea typeface="Garamond"/>
                <a:cs typeface="Garamond"/>
                <a:sym typeface="Garamond"/>
              </a:defRPr>
            </a:lvl6pPr>
            <a:lvl7pPr indent="0" lvl="6" marL="2743200" marR="0" rtl="0" algn="l">
              <a:spcBef>
                <a:spcPts val="0"/>
              </a:spcBef>
              <a:buNone/>
              <a:defRPr b="0" i="0" sz="1800" u="none" cap="none" strike="noStrike">
                <a:solidFill>
                  <a:schemeClr val="dk1"/>
                </a:solidFill>
                <a:latin typeface="Garamond"/>
                <a:ea typeface="Garamond"/>
                <a:cs typeface="Garamond"/>
                <a:sym typeface="Garamond"/>
              </a:defRPr>
            </a:lvl7pPr>
            <a:lvl8pPr indent="0" lvl="7" marL="3200400" marR="0" rtl="0" algn="l">
              <a:spcBef>
                <a:spcPts val="0"/>
              </a:spcBef>
              <a:buNone/>
              <a:defRPr b="0" i="0" sz="1800" u="none" cap="none" strike="noStrike">
                <a:solidFill>
                  <a:schemeClr val="dk1"/>
                </a:solidFill>
                <a:latin typeface="Garamond"/>
                <a:ea typeface="Garamond"/>
                <a:cs typeface="Garamond"/>
                <a:sym typeface="Garamond"/>
              </a:defRPr>
            </a:lvl8pPr>
            <a:lvl9pPr indent="0" lvl="8" marL="3657600" marR="0" rtl="0" algn="l">
              <a:spcBef>
                <a:spcPts val="0"/>
              </a:spcBef>
              <a:buNone/>
              <a:defRPr b="0" i="0" sz="1800" u="none" cap="none" strike="noStrike">
                <a:solidFill>
                  <a:schemeClr val="dk1"/>
                </a:solidFill>
                <a:latin typeface="Garamond"/>
                <a:ea typeface="Garamond"/>
                <a:cs typeface="Garamond"/>
                <a:sym typeface="Garamond"/>
              </a:defRPr>
            </a:lvl9pPr>
          </a:lstStyle>
          <a:p/>
        </p:txBody>
      </p:sp>
      <p:sp>
        <p:nvSpPr>
          <p:cNvPr id="130" name="Shape 130"/>
          <p:cNvSpPr txBox="1"/>
          <p:nvPr>
            <p:ph idx="11" type="ftr"/>
          </p:nvPr>
        </p:nvSpPr>
        <p:spPr>
          <a:xfrm>
            <a:off x="1295400" y="5969000"/>
            <a:ext cx="7305900" cy="279399"/>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chemeClr val="dk1"/>
                </a:solidFill>
                <a:latin typeface="Garamond"/>
                <a:ea typeface="Garamond"/>
                <a:cs typeface="Garamond"/>
                <a:sym typeface="Garamond"/>
              </a:defRPr>
            </a:lvl1pPr>
            <a:lvl2pPr indent="0" lvl="1" marL="457200" marR="0" rtl="0" algn="l">
              <a:spcBef>
                <a:spcPts val="0"/>
              </a:spcBef>
              <a:buNone/>
              <a:defRPr b="0" i="0" sz="1800" u="none" cap="none" strike="noStrike">
                <a:solidFill>
                  <a:schemeClr val="dk1"/>
                </a:solidFill>
                <a:latin typeface="Garamond"/>
                <a:ea typeface="Garamond"/>
                <a:cs typeface="Garamond"/>
                <a:sym typeface="Garamond"/>
              </a:defRPr>
            </a:lvl2pPr>
            <a:lvl3pPr indent="0" lvl="2" marL="914400" marR="0" rtl="0" algn="l">
              <a:spcBef>
                <a:spcPts val="0"/>
              </a:spcBef>
              <a:buNone/>
              <a:defRPr b="0" i="0" sz="1800" u="none" cap="none" strike="noStrike">
                <a:solidFill>
                  <a:schemeClr val="dk1"/>
                </a:solidFill>
                <a:latin typeface="Garamond"/>
                <a:ea typeface="Garamond"/>
                <a:cs typeface="Garamond"/>
                <a:sym typeface="Garamond"/>
              </a:defRPr>
            </a:lvl3pPr>
            <a:lvl4pPr indent="0" lvl="3" marL="1371600" marR="0" rtl="0" algn="l">
              <a:spcBef>
                <a:spcPts val="0"/>
              </a:spcBef>
              <a:buNone/>
              <a:defRPr b="0" i="0" sz="1800" u="none" cap="none" strike="noStrike">
                <a:solidFill>
                  <a:schemeClr val="dk1"/>
                </a:solidFill>
                <a:latin typeface="Garamond"/>
                <a:ea typeface="Garamond"/>
                <a:cs typeface="Garamond"/>
                <a:sym typeface="Garamond"/>
              </a:defRPr>
            </a:lvl4pPr>
            <a:lvl5pPr indent="0" lvl="4" marL="1828800" marR="0" rtl="0" algn="l">
              <a:spcBef>
                <a:spcPts val="0"/>
              </a:spcBef>
              <a:buNone/>
              <a:defRPr b="0" i="0" sz="1800" u="none" cap="none" strike="noStrike">
                <a:solidFill>
                  <a:schemeClr val="dk1"/>
                </a:solidFill>
                <a:latin typeface="Garamond"/>
                <a:ea typeface="Garamond"/>
                <a:cs typeface="Garamond"/>
                <a:sym typeface="Garamond"/>
              </a:defRPr>
            </a:lvl5pPr>
            <a:lvl6pPr indent="0" lvl="5" marL="2286000" marR="0" rtl="0" algn="l">
              <a:spcBef>
                <a:spcPts val="0"/>
              </a:spcBef>
              <a:buNone/>
              <a:defRPr b="0" i="0" sz="1800" u="none" cap="none" strike="noStrike">
                <a:solidFill>
                  <a:schemeClr val="dk1"/>
                </a:solidFill>
                <a:latin typeface="Garamond"/>
                <a:ea typeface="Garamond"/>
                <a:cs typeface="Garamond"/>
                <a:sym typeface="Garamond"/>
              </a:defRPr>
            </a:lvl6pPr>
            <a:lvl7pPr indent="0" lvl="6" marL="2743200" marR="0" rtl="0" algn="l">
              <a:spcBef>
                <a:spcPts val="0"/>
              </a:spcBef>
              <a:buNone/>
              <a:defRPr b="0" i="0" sz="1800" u="none" cap="none" strike="noStrike">
                <a:solidFill>
                  <a:schemeClr val="dk1"/>
                </a:solidFill>
                <a:latin typeface="Garamond"/>
                <a:ea typeface="Garamond"/>
                <a:cs typeface="Garamond"/>
                <a:sym typeface="Garamond"/>
              </a:defRPr>
            </a:lvl7pPr>
            <a:lvl8pPr indent="0" lvl="7" marL="3200400" marR="0" rtl="0" algn="l">
              <a:spcBef>
                <a:spcPts val="0"/>
              </a:spcBef>
              <a:buNone/>
              <a:defRPr b="0" i="0" sz="1800" u="none" cap="none" strike="noStrike">
                <a:solidFill>
                  <a:schemeClr val="dk1"/>
                </a:solidFill>
                <a:latin typeface="Garamond"/>
                <a:ea typeface="Garamond"/>
                <a:cs typeface="Garamond"/>
                <a:sym typeface="Garamond"/>
              </a:defRPr>
            </a:lvl8pPr>
            <a:lvl9pPr indent="0" lvl="8" marL="3657600" marR="0" rtl="0" algn="l">
              <a:spcBef>
                <a:spcPts val="0"/>
              </a:spcBef>
              <a:buNone/>
              <a:defRPr b="0" i="0" sz="1800" u="none" cap="none" strike="noStrike">
                <a:solidFill>
                  <a:schemeClr val="dk1"/>
                </a:solidFill>
                <a:latin typeface="Garamond"/>
                <a:ea typeface="Garamond"/>
                <a:cs typeface="Garamond"/>
                <a:sym typeface="Garamond"/>
              </a:defRPr>
            </a:lvl9pPr>
          </a:lstStyle>
          <a:p/>
        </p:txBody>
      </p:sp>
      <p:sp>
        <p:nvSpPr>
          <p:cNvPr id="131" name="Shape 131"/>
          <p:cNvSpPr txBox="1"/>
          <p:nvPr>
            <p:ph idx="12" type="sldNum"/>
          </p:nvPr>
        </p:nvSpPr>
        <p:spPr>
          <a:xfrm>
            <a:off x="10353900" y="5969000"/>
            <a:ext cx="542696" cy="27939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chemeClr val="dk1"/>
                </a:solidFill>
                <a:latin typeface="Garamond"/>
                <a:ea typeface="Garamond"/>
                <a:cs typeface="Garamond"/>
                <a:sym typeface="Garamond"/>
              </a:rPr>
              <a:t>‹#›</a:t>
            </a:fld>
          </a:p>
        </p:txBody>
      </p:sp>
      <p:cxnSp>
        <p:nvCxnSpPr>
          <p:cNvPr id="132" name="Shape 132"/>
          <p:cNvCxnSpPr/>
          <p:nvPr/>
        </p:nvCxnSpPr>
        <p:spPr>
          <a:xfrm>
            <a:off x="1396169" y="3429000"/>
            <a:ext cx="9407298" cy="0"/>
          </a:xfrm>
          <a:prstGeom prst="straightConnector1">
            <a:avLst/>
          </a:prstGeom>
          <a:noFill/>
          <a:ln cap="flat" cmpd="sng" w="15875">
            <a:solidFill>
              <a:schemeClr val="accent1"/>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33" name="Shape 133"/>
        <p:cNvGrpSpPr/>
        <p:nvPr/>
      </p:nvGrpSpPr>
      <p:grpSpPr>
        <a:xfrm>
          <a:off x="0" y="0"/>
          <a:ext cx="0" cy="0"/>
          <a:chOff x="0" y="0"/>
          <a:chExt cx="0" cy="0"/>
        </a:xfrm>
      </p:grpSpPr>
      <p:sp>
        <p:nvSpPr>
          <p:cNvPr id="134" name="Shape 134"/>
          <p:cNvSpPr txBox="1"/>
          <p:nvPr>
            <p:ph type="title"/>
          </p:nvPr>
        </p:nvSpPr>
        <p:spPr>
          <a:xfrm>
            <a:off x="1295401" y="982132"/>
            <a:ext cx="9601196" cy="1303867"/>
          </a:xfrm>
          <a:prstGeom prst="rect">
            <a:avLst/>
          </a:prstGeom>
          <a:noFill/>
          <a:ln>
            <a:noFill/>
          </a:ln>
        </p:spPr>
        <p:txBody>
          <a:bodyPr anchorCtr="0" anchor="ctr" bIns="91425" lIns="91425" rIns="91425" tIns="91425"/>
          <a:lstStyle>
            <a:lvl1pPr indent="0" lvl="0" marL="0" marR="0" rtl="0" algn="ctr">
              <a:spcBef>
                <a:spcPts val="0"/>
              </a:spcBef>
              <a:buClr>
                <a:srgbClr val="262626"/>
              </a:buClr>
              <a:buFont typeface="Garamond"/>
              <a:buNone/>
              <a:defRPr b="0" i="0" sz="4400" u="none" cap="none" strike="noStrike">
                <a:solidFill>
                  <a:srgbClr val="262626"/>
                </a:solidFill>
                <a:latin typeface="Garamond"/>
                <a:ea typeface="Garamond"/>
                <a:cs typeface="Garamond"/>
                <a:sym typeface="Garamond"/>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35" name="Shape 135"/>
          <p:cNvSpPr txBox="1"/>
          <p:nvPr>
            <p:ph idx="1" type="body"/>
          </p:nvPr>
        </p:nvSpPr>
        <p:spPr>
          <a:xfrm rot="5400000">
            <a:off x="4436530" y="-584197"/>
            <a:ext cx="3318936" cy="9601196"/>
          </a:xfrm>
          <a:prstGeom prst="rect">
            <a:avLst/>
          </a:prstGeom>
          <a:noFill/>
          <a:ln>
            <a:noFill/>
          </a:ln>
        </p:spPr>
        <p:txBody>
          <a:bodyPr anchorCtr="0" anchor="t" bIns="91425" lIns="91425" rIns="91425" tIns="91425"/>
          <a:lstStyle>
            <a:lvl1pPr indent="-110490" lvl="0" marL="285750" marR="0" rtl="0" algn="l">
              <a:spcBef>
                <a:spcPts val="480"/>
              </a:spcBef>
              <a:spcAft>
                <a:spcPts val="600"/>
              </a:spcAft>
              <a:buClr>
                <a:schemeClr val="accent1"/>
              </a:buClr>
              <a:buSzPct val="115000"/>
              <a:buFont typeface="Arial"/>
              <a:buChar char="•"/>
              <a:defRPr b="0" i="0" sz="2400" u="none" cap="none" strike="noStrike">
                <a:solidFill>
                  <a:srgbClr val="262626"/>
                </a:solidFill>
                <a:latin typeface="Garamond"/>
                <a:ea typeface="Garamond"/>
                <a:cs typeface="Garamond"/>
                <a:sym typeface="Garamond"/>
              </a:defRPr>
            </a:lvl1pPr>
            <a:lvl2pPr indent="-139700" lvl="1" marL="742950" marR="0" rtl="0" algn="l">
              <a:spcBef>
                <a:spcPts val="400"/>
              </a:spcBef>
              <a:spcAft>
                <a:spcPts val="600"/>
              </a:spcAft>
              <a:buClr>
                <a:schemeClr val="accent1"/>
              </a:buClr>
              <a:buSzPct val="115000"/>
              <a:buFont typeface="Arial"/>
              <a:buChar char="•"/>
              <a:defRPr b="0" i="0" sz="2000" u="none" cap="none" strike="noStrike">
                <a:solidFill>
                  <a:srgbClr val="262626"/>
                </a:solidFill>
                <a:latin typeface="Garamond"/>
                <a:ea typeface="Garamond"/>
                <a:cs typeface="Garamond"/>
                <a:sym typeface="Garamond"/>
              </a:defRPr>
            </a:lvl2pPr>
            <a:lvl3pPr indent="-154305" lvl="2" marL="1200150" marR="0" rtl="0" algn="l">
              <a:spcBef>
                <a:spcPts val="360"/>
              </a:spcBef>
              <a:spcAft>
                <a:spcPts val="600"/>
              </a:spcAft>
              <a:buClr>
                <a:schemeClr val="accent1"/>
              </a:buClr>
              <a:buSzPct val="115000"/>
              <a:buFont typeface="Arial"/>
              <a:buChar char="•"/>
              <a:defRPr b="0" i="0" sz="1800" u="none" cap="none" strike="noStrike">
                <a:solidFill>
                  <a:srgbClr val="262626"/>
                </a:solidFill>
                <a:latin typeface="Garamond"/>
                <a:ea typeface="Garamond"/>
                <a:cs typeface="Garamond"/>
                <a:sym typeface="Garamond"/>
              </a:defRPr>
            </a:lvl3pPr>
            <a:lvl4pPr indent="-54610" lvl="3" marL="1543050" marR="0" rtl="0" algn="l">
              <a:spcBef>
                <a:spcPts val="320"/>
              </a:spcBef>
              <a:spcAft>
                <a:spcPts val="600"/>
              </a:spcAft>
              <a:buClr>
                <a:schemeClr val="accent1"/>
              </a:buClr>
              <a:buSzPct val="115000"/>
              <a:buFont typeface="Arial"/>
              <a:buChar char="•"/>
              <a:defRPr b="0" i="0" sz="1600" u="none" cap="none" strike="noStrike">
                <a:solidFill>
                  <a:srgbClr val="262626"/>
                </a:solidFill>
                <a:latin typeface="Garamond"/>
                <a:ea typeface="Garamond"/>
                <a:cs typeface="Garamond"/>
                <a:sym typeface="Garamond"/>
              </a:defRPr>
            </a:lvl4pPr>
            <a:lvl5pPr indent="-69214" lvl="4" marL="2000250" marR="0" rtl="0" algn="l">
              <a:spcBef>
                <a:spcPts val="280"/>
              </a:spcBef>
              <a:spcAft>
                <a:spcPts val="600"/>
              </a:spcAft>
              <a:buClr>
                <a:schemeClr val="accent1"/>
              </a:buClr>
              <a:buSzPct val="115000"/>
              <a:buFont typeface="Arial"/>
              <a:buChar char="•"/>
              <a:defRPr b="0" i="0" sz="1400" u="none" cap="none" strike="noStrike">
                <a:solidFill>
                  <a:srgbClr val="262626"/>
                </a:solidFill>
                <a:latin typeface="Garamond"/>
                <a:ea typeface="Garamond"/>
                <a:cs typeface="Garamond"/>
                <a:sym typeface="Garamond"/>
              </a:defRPr>
            </a:lvl5pPr>
            <a:lvl6pPr indent="-126364" lvl="5" marL="2514600" marR="0" rtl="0" algn="l">
              <a:spcBef>
                <a:spcPts val="280"/>
              </a:spcBef>
              <a:spcAft>
                <a:spcPts val="600"/>
              </a:spcAft>
              <a:buClr>
                <a:schemeClr val="accent1"/>
              </a:buClr>
              <a:buSzPct val="115000"/>
              <a:buFont typeface="Arial"/>
              <a:buChar char="•"/>
              <a:defRPr b="0" i="0" sz="1400" u="none" cap="none" strike="noStrike">
                <a:solidFill>
                  <a:srgbClr val="262626"/>
                </a:solidFill>
                <a:latin typeface="Garamond"/>
                <a:ea typeface="Garamond"/>
                <a:cs typeface="Garamond"/>
                <a:sym typeface="Garamond"/>
              </a:defRPr>
            </a:lvl6pPr>
            <a:lvl7pPr indent="-126364" lvl="6" marL="2971800" marR="0" rtl="0" algn="l">
              <a:spcBef>
                <a:spcPts val="280"/>
              </a:spcBef>
              <a:spcAft>
                <a:spcPts val="600"/>
              </a:spcAft>
              <a:buClr>
                <a:schemeClr val="accent1"/>
              </a:buClr>
              <a:buSzPct val="115000"/>
              <a:buFont typeface="Arial"/>
              <a:buChar char="•"/>
              <a:defRPr b="0" i="0" sz="1400" u="none" cap="none" strike="noStrike">
                <a:solidFill>
                  <a:srgbClr val="262626"/>
                </a:solidFill>
                <a:latin typeface="Garamond"/>
                <a:ea typeface="Garamond"/>
                <a:cs typeface="Garamond"/>
                <a:sym typeface="Garamond"/>
              </a:defRPr>
            </a:lvl7pPr>
            <a:lvl8pPr indent="-126365" lvl="7" marL="3429000" marR="0" rtl="0" algn="l">
              <a:spcBef>
                <a:spcPts val="280"/>
              </a:spcBef>
              <a:spcAft>
                <a:spcPts val="600"/>
              </a:spcAft>
              <a:buClr>
                <a:schemeClr val="accent1"/>
              </a:buClr>
              <a:buSzPct val="115000"/>
              <a:buFont typeface="Arial"/>
              <a:buChar char="•"/>
              <a:defRPr b="0" i="0" sz="1400" u="none" cap="none" strike="noStrike">
                <a:solidFill>
                  <a:srgbClr val="262626"/>
                </a:solidFill>
                <a:latin typeface="Garamond"/>
                <a:ea typeface="Garamond"/>
                <a:cs typeface="Garamond"/>
                <a:sym typeface="Garamond"/>
              </a:defRPr>
            </a:lvl8pPr>
            <a:lvl9pPr indent="-126365" lvl="8" marL="3886200" marR="0" rtl="0" algn="l">
              <a:spcBef>
                <a:spcPts val="280"/>
              </a:spcBef>
              <a:spcAft>
                <a:spcPts val="600"/>
              </a:spcAft>
              <a:buClr>
                <a:schemeClr val="accent1"/>
              </a:buClr>
              <a:buSzPct val="115000"/>
              <a:buFont typeface="Arial"/>
              <a:buChar char="•"/>
              <a:defRPr b="0" i="0" sz="1400" u="none" cap="none" strike="noStrike">
                <a:solidFill>
                  <a:srgbClr val="262626"/>
                </a:solidFill>
                <a:latin typeface="Garamond"/>
                <a:ea typeface="Garamond"/>
                <a:cs typeface="Garamond"/>
                <a:sym typeface="Garamond"/>
              </a:defRPr>
            </a:lvl9pPr>
          </a:lstStyle>
          <a:p/>
        </p:txBody>
      </p:sp>
      <p:sp>
        <p:nvSpPr>
          <p:cNvPr id="136" name="Shape 136"/>
          <p:cNvSpPr txBox="1"/>
          <p:nvPr>
            <p:ph idx="10" type="dt"/>
          </p:nvPr>
        </p:nvSpPr>
        <p:spPr>
          <a:xfrm>
            <a:off x="8677500" y="5969000"/>
            <a:ext cx="1600199" cy="279399"/>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chemeClr val="dk1"/>
                </a:solidFill>
                <a:latin typeface="Garamond"/>
                <a:ea typeface="Garamond"/>
                <a:cs typeface="Garamond"/>
                <a:sym typeface="Garamond"/>
              </a:defRPr>
            </a:lvl1pPr>
            <a:lvl2pPr indent="0" lvl="1" marL="457200" marR="0" rtl="0" algn="l">
              <a:spcBef>
                <a:spcPts val="0"/>
              </a:spcBef>
              <a:buNone/>
              <a:defRPr b="0" i="0" sz="1800" u="none" cap="none" strike="noStrike">
                <a:solidFill>
                  <a:schemeClr val="dk1"/>
                </a:solidFill>
                <a:latin typeface="Garamond"/>
                <a:ea typeface="Garamond"/>
                <a:cs typeface="Garamond"/>
                <a:sym typeface="Garamond"/>
              </a:defRPr>
            </a:lvl2pPr>
            <a:lvl3pPr indent="0" lvl="2" marL="914400" marR="0" rtl="0" algn="l">
              <a:spcBef>
                <a:spcPts val="0"/>
              </a:spcBef>
              <a:buNone/>
              <a:defRPr b="0" i="0" sz="1800" u="none" cap="none" strike="noStrike">
                <a:solidFill>
                  <a:schemeClr val="dk1"/>
                </a:solidFill>
                <a:latin typeface="Garamond"/>
                <a:ea typeface="Garamond"/>
                <a:cs typeface="Garamond"/>
                <a:sym typeface="Garamond"/>
              </a:defRPr>
            </a:lvl3pPr>
            <a:lvl4pPr indent="0" lvl="3" marL="1371600" marR="0" rtl="0" algn="l">
              <a:spcBef>
                <a:spcPts val="0"/>
              </a:spcBef>
              <a:buNone/>
              <a:defRPr b="0" i="0" sz="1800" u="none" cap="none" strike="noStrike">
                <a:solidFill>
                  <a:schemeClr val="dk1"/>
                </a:solidFill>
                <a:latin typeface="Garamond"/>
                <a:ea typeface="Garamond"/>
                <a:cs typeface="Garamond"/>
                <a:sym typeface="Garamond"/>
              </a:defRPr>
            </a:lvl4pPr>
            <a:lvl5pPr indent="0" lvl="4" marL="1828800" marR="0" rtl="0" algn="l">
              <a:spcBef>
                <a:spcPts val="0"/>
              </a:spcBef>
              <a:buNone/>
              <a:defRPr b="0" i="0" sz="1800" u="none" cap="none" strike="noStrike">
                <a:solidFill>
                  <a:schemeClr val="dk1"/>
                </a:solidFill>
                <a:latin typeface="Garamond"/>
                <a:ea typeface="Garamond"/>
                <a:cs typeface="Garamond"/>
                <a:sym typeface="Garamond"/>
              </a:defRPr>
            </a:lvl5pPr>
            <a:lvl6pPr indent="0" lvl="5" marL="2286000" marR="0" rtl="0" algn="l">
              <a:spcBef>
                <a:spcPts val="0"/>
              </a:spcBef>
              <a:buNone/>
              <a:defRPr b="0" i="0" sz="1800" u="none" cap="none" strike="noStrike">
                <a:solidFill>
                  <a:schemeClr val="dk1"/>
                </a:solidFill>
                <a:latin typeface="Garamond"/>
                <a:ea typeface="Garamond"/>
                <a:cs typeface="Garamond"/>
                <a:sym typeface="Garamond"/>
              </a:defRPr>
            </a:lvl6pPr>
            <a:lvl7pPr indent="0" lvl="6" marL="2743200" marR="0" rtl="0" algn="l">
              <a:spcBef>
                <a:spcPts val="0"/>
              </a:spcBef>
              <a:buNone/>
              <a:defRPr b="0" i="0" sz="1800" u="none" cap="none" strike="noStrike">
                <a:solidFill>
                  <a:schemeClr val="dk1"/>
                </a:solidFill>
                <a:latin typeface="Garamond"/>
                <a:ea typeface="Garamond"/>
                <a:cs typeface="Garamond"/>
                <a:sym typeface="Garamond"/>
              </a:defRPr>
            </a:lvl7pPr>
            <a:lvl8pPr indent="0" lvl="7" marL="3200400" marR="0" rtl="0" algn="l">
              <a:spcBef>
                <a:spcPts val="0"/>
              </a:spcBef>
              <a:buNone/>
              <a:defRPr b="0" i="0" sz="1800" u="none" cap="none" strike="noStrike">
                <a:solidFill>
                  <a:schemeClr val="dk1"/>
                </a:solidFill>
                <a:latin typeface="Garamond"/>
                <a:ea typeface="Garamond"/>
                <a:cs typeface="Garamond"/>
                <a:sym typeface="Garamond"/>
              </a:defRPr>
            </a:lvl8pPr>
            <a:lvl9pPr indent="0" lvl="8" marL="3657600" marR="0" rtl="0" algn="l">
              <a:spcBef>
                <a:spcPts val="0"/>
              </a:spcBef>
              <a:buNone/>
              <a:defRPr b="0" i="0" sz="1800" u="none" cap="none" strike="noStrike">
                <a:solidFill>
                  <a:schemeClr val="dk1"/>
                </a:solidFill>
                <a:latin typeface="Garamond"/>
                <a:ea typeface="Garamond"/>
                <a:cs typeface="Garamond"/>
                <a:sym typeface="Garamond"/>
              </a:defRPr>
            </a:lvl9pPr>
          </a:lstStyle>
          <a:p/>
        </p:txBody>
      </p:sp>
      <p:sp>
        <p:nvSpPr>
          <p:cNvPr id="137" name="Shape 137"/>
          <p:cNvSpPr txBox="1"/>
          <p:nvPr>
            <p:ph idx="11" type="ftr"/>
          </p:nvPr>
        </p:nvSpPr>
        <p:spPr>
          <a:xfrm>
            <a:off x="1295400" y="5969000"/>
            <a:ext cx="7305900" cy="279399"/>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chemeClr val="dk1"/>
                </a:solidFill>
                <a:latin typeface="Garamond"/>
                <a:ea typeface="Garamond"/>
                <a:cs typeface="Garamond"/>
                <a:sym typeface="Garamond"/>
              </a:defRPr>
            </a:lvl1pPr>
            <a:lvl2pPr indent="0" lvl="1" marL="457200" marR="0" rtl="0" algn="l">
              <a:spcBef>
                <a:spcPts val="0"/>
              </a:spcBef>
              <a:buNone/>
              <a:defRPr b="0" i="0" sz="1800" u="none" cap="none" strike="noStrike">
                <a:solidFill>
                  <a:schemeClr val="dk1"/>
                </a:solidFill>
                <a:latin typeface="Garamond"/>
                <a:ea typeface="Garamond"/>
                <a:cs typeface="Garamond"/>
                <a:sym typeface="Garamond"/>
              </a:defRPr>
            </a:lvl2pPr>
            <a:lvl3pPr indent="0" lvl="2" marL="914400" marR="0" rtl="0" algn="l">
              <a:spcBef>
                <a:spcPts val="0"/>
              </a:spcBef>
              <a:buNone/>
              <a:defRPr b="0" i="0" sz="1800" u="none" cap="none" strike="noStrike">
                <a:solidFill>
                  <a:schemeClr val="dk1"/>
                </a:solidFill>
                <a:latin typeface="Garamond"/>
                <a:ea typeface="Garamond"/>
                <a:cs typeface="Garamond"/>
                <a:sym typeface="Garamond"/>
              </a:defRPr>
            </a:lvl3pPr>
            <a:lvl4pPr indent="0" lvl="3" marL="1371600" marR="0" rtl="0" algn="l">
              <a:spcBef>
                <a:spcPts val="0"/>
              </a:spcBef>
              <a:buNone/>
              <a:defRPr b="0" i="0" sz="1800" u="none" cap="none" strike="noStrike">
                <a:solidFill>
                  <a:schemeClr val="dk1"/>
                </a:solidFill>
                <a:latin typeface="Garamond"/>
                <a:ea typeface="Garamond"/>
                <a:cs typeface="Garamond"/>
                <a:sym typeface="Garamond"/>
              </a:defRPr>
            </a:lvl4pPr>
            <a:lvl5pPr indent="0" lvl="4" marL="1828800" marR="0" rtl="0" algn="l">
              <a:spcBef>
                <a:spcPts val="0"/>
              </a:spcBef>
              <a:buNone/>
              <a:defRPr b="0" i="0" sz="1800" u="none" cap="none" strike="noStrike">
                <a:solidFill>
                  <a:schemeClr val="dk1"/>
                </a:solidFill>
                <a:latin typeface="Garamond"/>
                <a:ea typeface="Garamond"/>
                <a:cs typeface="Garamond"/>
                <a:sym typeface="Garamond"/>
              </a:defRPr>
            </a:lvl5pPr>
            <a:lvl6pPr indent="0" lvl="5" marL="2286000" marR="0" rtl="0" algn="l">
              <a:spcBef>
                <a:spcPts val="0"/>
              </a:spcBef>
              <a:buNone/>
              <a:defRPr b="0" i="0" sz="1800" u="none" cap="none" strike="noStrike">
                <a:solidFill>
                  <a:schemeClr val="dk1"/>
                </a:solidFill>
                <a:latin typeface="Garamond"/>
                <a:ea typeface="Garamond"/>
                <a:cs typeface="Garamond"/>
                <a:sym typeface="Garamond"/>
              </a:defRPr>
            </a:lvl6pPr>
            <a:lvl7pPr indent="0" lvl="6" marL="2743200" marR="0" rtl="0" algn="l">
              <a:spcBef>
                <a:spcPts val="0"/>
              </a:spcBef>
              <a:buNone/>
              <a:defRPr b="0" i="0" sz="1800" u="none" cap="none" strike="noStrike">
                <a:solidFill>
                  <a:schemeClr val="dk1"/>
                </a:solidFill>
                <a:latin typeface="Garamond"/>
                <a:ea typeface="Garamond"/>
                <a:cs typeface="Garamond"/>
                <a:sym typeface="Garamond"/>
              </a:defRPr>
            </a:lvl7pPr>
            <a:lvl8pPr indent="0" lvl="7" marL="3200400" marR="0" rtl="0" algn="l">
              <a:spcBef>
                <a:spcPts val="0"/>
              </a:spcBef>
              <a:buNone/>
              <a:defRPr b="0" i="0" sz="1800" u="none" cap="none" strike="noStrike">
                <a:solidFill>
                  <a:schemeClr val="dk1"/>
                </a:solidFill>
                <a:latin typeface="Garamond"/>
                <a:ea typeface="Garamond"/>
                <a:cs typeface="Garamond"/>
                <a:sym typeface="Garamond"/>
              </a:defRPr>
            </a:lvl8pPr>
            <a:lvl9pPr indent="0" lvl="8" marL="3657600" marR="0" rtl="0" algn="l">
              <a:spcBef>
                <a:spcPts val="0"/>
              </a:spcBef>
              <a:buNone/>
              <a:defRPr b="0" i="0" sz="1800" u="none" cap="none" strike="noStrike">
                <a:solidFill>
                  <a:schemeClr val="dk1"/>
                </a:solidFill>
                <a:latin typeface="Garamond"/>
                <a:ea typeface="Garamond"/>
                <a:cs typeface="Garamond"/>
                <a:sym typeface="Garamond"/>
              </a:defRPr>
            </a:lvl9pPr>
          </a:lstStyle>
          <a:p/>
        </p:txBody>
      </p:sp>
      <p:sp>
        <p:nvSpPr>
          <p:cNvPr id="138" name="Shape 138"/>
          <p:cNvSpPr txBox="1"/>
          <p:nvPr>
            <p:ph idx="12" type="sldNum"/>
          </p:nvPr>
        </p:nvSpPr>
        <p:spPr>
          <a:xfrm>
            <a:off x="10353900" y="5969000"/>
            <a:ext cx="542696" cy="27939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chemeClr val="dk1"/>
                </a:solidFill>
                <a:latin typeface="Garamond"/>
                <a:ea typeface="Garamond"/>
                <a:cs typeface="Garamond"/>
                <a:sym typeface="Garamond"/>
              </a:rPr>
              <a:t>‹#›</a:t>
            </a:fld>
          </a:p>
        </p:txBody>
      </p:sp>
      <p:cxnSp>
        <p:nvCxnSpPr>
          <p:cNvPr id="139" name="Shape 139"/>
          <p:cNvCxnSpPr/>
          <p:nvPr/>
        </p:nvCxnSpPr>
        <p:spPr>
          <a:xfrm>
            <a:off x="1396169" y="2421466"/>
            <a:ext cx="9407298" cy="0"/>
          </a:xfrm>
          <a:prstGeom prst="straightConnector1">
            <a:avLst/>
          </a:prstGeom>
          <a:noFill/>
          <a:ln cap="flat" cmpd="sng" w="15875">
            <a:solidFill>
              <a:schemeClr val="accent1"/>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40" name="Shape 140"/>
        <p:cNvGrpSpPr/>
        <p:nvPr/>
      </p:nvGrpSpPr>
      <p:grpSpPr>
        <a:xfrm>
          <a:off x="0" y="0"/>
          <a:ext cx="0" cy="0"/>
          <a:chOff x="0" y="0"/>
          <a:chExt cx="0" cy="0"/>
        </a:xfrm>
      </p:grpSpPr>
      <p:sp>
        <p:nvSpPr>
          <p:cNvPr id="141" name="Shape 141"/>
          <p:cNvSpPr txBox="1"/>
          <p:nvPr>
            <p:ph type="title"/>
          </p:nvPr>
        </p:nvSpPr>
        <p:spPr>
          <a:xfrm rot="5400000">
            <a:off x="7497935" y="2483551"/>
            <a:ext cx="4893735" cy="1890894"/>
          </a:xfrm>
          <a:prstGeom prst="rect">
            <a:avLst/>
          </a:prstGeom>
          <a:noFill/>
          <a:ln>
            <a:noFill/>
          </a:ln>
        </p:spPr>
        <p:txBody>
          <a:bodyPr anchorCtr="0" anchor="ctr" bIns="91425" lIns="91425" rIns="91425" tIns="91425"/>
          <a:lstStyle>
            <a:lvl1pPr indent="0" lvl="0" marL="0" marR="0" rtl="0" algn="ctr">
              <a:spcBef>
                <a:spcPts val="0"/>
              </a:spcBef>
              <a:buClr>
                <a:srgbClr val="262626"/>
              </a:buClr>
              <a:buFont typeface="Garamond"/>
              <a:buNone/>
              <a:defRPr b="0" i="0" sz="4400" u="none" cap="none" strike="noStrike">
                <a:solidFill>
                  <a:srgbClr val="262626"/>
                </a:solidFill>
                <a:latin typeface="Garamond"/>
                <a:ea typeface="Garamond"/>
                <a:cs typeface="Garamond"/>
                <a:sym typeface="Garamond"/>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42" name="Shape 142"/>
          <p:cNvSpPr txBox="1"/>
          <p:nvPr>
            <p:ph idx="1" type="body"/>
          </p:nvPr>
        </p:nvSpPr>
        <p:spPr>
          <a:xfrm rot="5400000">
            <a:off x="2565043" y="-287513"/>
            <a:ext cx="4893733" cy="7433024"/>
          </a:xfrm>
          <a:prstGeom prst="rect">
            <a:avLst/>
          </a:prstGeom>
          <a:noFill/>
          <a:ln>
            <a:noFill/>
          </a:ln>
        </p:spPr>
        <p:txBody>
          <a:bodyPr anchorCtr="0" anchor="t" bIns="91425" lIns="91425" rIns="91425" tIns="91425"/>
          <a:lstStyle>
            <a:lvl1pPr indent="-110490" lvl="0" marL="285750" marR="0" rtl="0" algn="l">
              <a:spcBef>
                <a:spcPts val="480"/>
              </a:spcBef>
              <a:spcAft>
                <a:spcPts val="600"/>
              </a:spcAft>
              <a:buClr>
                <a:schemeClr val="accent1"/>
              </a:buClr>
              <a:buSzPct val="115000"/>
              <a:buFont typeface="Arial"/>
              <a:buChar char="•"/>
              <a:defRPr b="0" i="0" sz="2400" u="none" cap="none" strike="noStrike">
                <a:solidFill>
                  <a:srgbClr val="262626"/>
                </a:solidFill>
                <a:latin typeface="Garamond"/>
                <a:ea typeface="Garamond"/>
                <a:cs typeface="Garamond"/>
                <a:sym typeface="Garamond"/>
              </a:defRPr>
            </a:lvl1pPr>
            <a:lvl2pPr indent="-139700" lvl="1" marL="742950" marR="0" rtl="0" algn="l">
              <a:spcBef>
                <a:spcPts val="400"/>
              </a:spcBef>
              <a:spcAft>
                <a:spcPts val="600"/>
              </a:spcAft>
              <a:buClr>
                <a:schemeClr val="accent1"/>
              </a:buClr>
              <a:buSzPct val="115000"/>
              <a:buFont typeface="Arial"/>
              <a:buChar char="•"/>
              <a:defRPr b="0" i="0" sz="2000" u="none" cap="none" strike="noStrike">
                <a:solidFill>
                  <a:srgbClr val="262626"/>
                </a:solidFill>
                <a:latin typeface="Garamond"/>
                <a:ea typeface="Garamond"/>
                <a:cs typeface="Garamond"/>
                <a:sym typeface="Garamond"/>
              </a:defRPr>
            </a:lvl2pPr>
            <a:lvl3pPr indent="-154305" lvl="2" marL="1200150" marR="0" rtl="0" algn="l">
              <a:spcBef>
                <a:spcPts val="360"/>
              </a:spcBef>
              <a:spcAft>
                <a:spcPts val="600"/>
              </a:spcAft>
              <a:buClr>
                <a:schemeClr val="accent1"/>
              </a:buClr>
              <a:buSzPct val="115000"/>
              <a:buFont typeface="Arial"/>
              <a:buChar char="•"/>
              <a:defRPr b="0" i="0" sz="1800" u="none" cap="none" strike="noStrike">
                <a:solidFill>
                  <a:srgbClr val="262626"/>
                </a:solidFill>
                <a:latin typeface="Garamond"/>
                <a:ea typeface="Garamond"/>
                <a:cs typeface="Garamond"/>
                <a:sym typeface="Garamond"/>
              </a:defRPr>
            </a:lvl3pPr>
            <a:lvl4pPr indent="-54610" lvl="3" marL="1543050" marR="0" rtl="0" algn="l">
              <a:spcBef>
                <a:spcPts val="320"/>
              </a:spcBef>
              <a:spcAft>
                <a:spcPts val="600"/>
              </a:spcAft>
              <a:buClr>
                <a:schemeClr val="accent1"/>
              </a:buClr>
              <a:buSzPct val="115000"/>
              <a:buFont typeface="Arial"/>
              <a:buChar char="•"/>
              <a:defRPr b="0" i="0" sz="1600" u="none" cap="none" strike="noStrike">
                <a:solidFill>
                  <a:srgbClr val="262626"/>
                </a:solidFill>
                <a:latin typeface="Garamond"/>
                <a:ea typeface="Garamond"/>
                <a:cs typeface="Garamond"/>
                <a:sym typeface="Garamond"/>
              </a:defRPr>
            </a:lvl4pPr>
            <a:lvl5pPr indent="-69214" lvl="4" marL="2000250" marR="0" rtl="0" algn="l">
              <a:spcBef>
                <a:spcPts val="280"/>
              </a:spcBef>
              <a:spcAft>
                <a:spcPts val="600"/>
              </a:spcAft>
              <a:buClr>
                <a:schemeClr val="accent1"/>
              </a:buClr>
              <a:buSzPct val="115000"/>
              <a:buFont typeface="Arial"/>
              <a:buChar char="•"/>
              <a:defRPr b="0" i="0" sz="1400" u="none" cap="none" strike="noStrike">
                <a:solidFill>
                  <a:srgbClr val="262626"/>
                </a:solidFill>
                <a:latin typeface="Garamond"/>
                <a:ea typeface="Garamond"/>
                <a:cs typeface="Garamond"/>
                <a:sym typeface="Garamond"/>
              </a:defRPr>
            </a:lvl5pPr>
            <a:lvl6pPr indent="-126364" lvl="5" marL="2514600" marR="0" rtl="0" algn="l">
              <a:spcBef>
                <a:spcPts val="280"/>
              </a:spcBef>
              <a:spcAft>
                <a:spcPts val="600"/>
              </a:spcAft>
              <a:buClr>
                <a:schemeClr val="accent1"/>
              </a:buClr>
              <a:buSzPct val="115000"/>
              <a:buFont typeface="Arial"/>
              <a:buChar char="•"/>
              <a:defRPr b="0" i="0" sz="1400" u="none" cap="none" strike="noStrike">
                <a:solidFill>
                  <a:srgbClr val="262626"/>
                </a:solidFill>
                <a:latin typeface="Garamond"/>
                <a:ea typeface="Garamond"/>
                <a:cs typeface="Garamond"/>
                <a:sym typeface="Garamond"/>
              </a:defRPr>
            </a:lvl6pPr>
            <a:lvl7pPr indent="-126364" lvl="6" marL="2971800" marR="0" rtl="0" algn="l">
              <a:spcBef>
                <a:spcPts val="280"/>
              </a:spcBef>
              <a:spcAft>
                <a:spcPts val="600"/>
              </a:spcAft>
              <a:buClr>
                <a:schemeClr val="accent1"/>
              </a:buClr>
              <a:buSzPct val="115000"/>
              <a:buFont typeface="Arial"/>
              <a:buChar char="•"/>
              <a:defRPr b="0" i="0" sz="1400" u="none" cap="none" strike="noStrike">
                <a:solidFill>
                  <a:srgbClr val="262626"/>
                </a:solidFill>
                <a:latin typeface="Garamond"/>
                <a:ea typeface="Garamond"/>
                <a:cs typeface="Garamond"/>
                <a:sym typeface="Garamond"/>
              </a:defRPr>
            </a:lvl7pPr>
            <a:lvl8pPr indent="-126365" lvl="7" marL="3429000" marR="0" rtl="0" algn="l">
              <a:spcBef>
                <a:spcPts val="280"/>
              </a:spcBef>
              <a:spcAft>
                <a:spcPts val="600"/>
              </a:spcAft>
              <a:buClr>
                <a:schemeClr val="accent1"/>
              </a:buClr>
              <a:buSzPct val="115000"/>
              <a:buFont typeface="Arial"/>
              <a:buChar char="•"/>
              <a:defRPr b="0" i="0" sz="1400" u="none" cap="none" strike="noStrike">
                <a:solidFill>
                  <a:srgbClr val="262626"/>
                </a:solidFill>
                <a:latin typeface="Garamond"/>
                <a:ea typeface="Garamond"/>
                <a:cs typeface="Garamond"/>
                <a:sym typeface="Garamond"/>
              </a:defRPr>
            </a:lvl8pPr>
            <a:lvl9pPr indent="-126365" lvl="8" marL="3886200" marR="0" rtl="0" algn="l">
              <a:spcBef>
                <a:spcPts val="280"/>
              </a:spcBef>
              <a:spcAft>
                <a:spcPts val="600"/>
              </a:spcAft>
              <a:buClr>
                <a:schemeClr val="accent1"/>
              </a:buClr>
              <a:buSzPct val="115000"/>
              <a:buFont typeface="Arial"/>
              <a:buChar char="•"/>
              <a:defRPr b="0" i="0" sz="1400" u="none" cap="none" strike="noStrike">
                <a:solidFill>
                  <a:srgbClr val="262626"/>
                </a:solidFill>
                <a:latin typeface="Garamond"/>
                <a:ea typeface="Garamond"/>
                <a:cs typeface="Garamond"/>
                <a:sym typeface="Garamond"/>
              </a:defRPr>
            </a:lvl9pPr>
          </a:lstStyle>
          <a:p/>
        </p:txBody>
      </p:sp>
      <p:sp>
        <p:nvSpPr>
          <p:cNvPr id="143" name="Shape 143"/>
          <p:cNvSpPr txBox="1"/>
          <p:nvPr>
            <p:ph idx="10" type="dt"/>
          </p:nvPr>
        </p:nvSpPr>
        <p:spPr>
          <a:xfrm>
            <a:off x="8677500" y="5969000"/>
            <a:ext cx="1600199" cy="279399"/>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chemeClr val="dk1"/>
                </a:solidFill>
                <a:latin typeface="Garamond"/>
                <a:ea typeface="Garamond"/>
                <a:cs typeface="Garamond"/>
                <a:sym typeface="Garamond"/>
              </a:defRPr>
            </a:lvl1pPr>
            <a:lvl2pPr indent="0" lvl="1" marL="457200" marR="0" rtl="0" algn="l">
              <a:spcBef>
                <a:spcPts val="0"/>
              </a:spcBef>
              <a:buNone/>
              <a:defRPr b="0" i="0" sz="1800" u="none" cap="none" strike="noStrike">
                <a:solidFill>
                  <a:schemeClr val="dk1"/>
                </a:solidFill>
                <a:latin typeface="Garamond"/>
                <a:ea typeface="Garamond"/>
                <a:cs typeface="Garamond"/>
                <a:sym typeface="Garamond"/>
              </a:defRPr>
            </a:lvl2pPr>
            <a:lvl3pPr indent="0" lvl="2" marL="914400" marR="0" rtl="0" algn="l">
              <a:spcBef>
                <a:spcPts val="0"/>
              </a:spcBef>
              <a:buNone/>
              <a:defRPr b="0" i="0" sz="1800" u="none" cap="none" strike="noStrike">
                <a:solidFill>
                  <a:schemeClr val="dk1"/>
                </a:solidFill>
                <a:latin typeface="Garamond"/>
                <a:ea typeface="Garamond"/>
                <a:cs typeface="Garamond"/>
                <a:sym typeface="Garamond"/>
              </a:defRPr>
            </a:lvl3pPr>
            <a:lvl4pPr indent="0" lvl="3" marL="1371600" marR="0" rtl="0" algn="l">
              <a:spcBef>
                <a:spcPts val="0"/>
              </a:spcBef>
              <a:buNone/>
              <a:defRPr b="0" i="0" sz="1800" u="none" cap="none" strike="noStrike">
                <a:solidFill>
                  <a:schemeClr val="dk1"/>
                </a:solidFill>
                <a:latin typeface="Garamond"/>
                <a:ea typeface="Garamond"/>
                <a:cs typeface="Garamond"/>
                <a:sym typeface="Garamond"/>
              </a:defRPr>
            </a:lvl4pPr>
            <a:lvl5pPr indent="0" lvl="4" marL="1828800" marR="0" rtl="0" algn="l">
              <a:spcBef>
                <a:spcPts val="0"/>
              </a:spcBef>
              <a:buNone/>
              <a:defRPr b="0" i="0" sz="1800" u="none" cap="none" strike="noStrike">
                <a:solidFill>
                  <a:schemeClr val="dk1"/>
                </a:solidFill>
                <a:latin typeface="Garamond"/>
                <a:ea typeface="Garamond"/>
                <a:cs typeface="Garamond"/>
                <a:sym typeface="Garamond"/>
              </a:defRPr>
            </a:lvl5pPr>
            <a:lvl6pPr indent="0" lvl="5" marL="2286000" marR="0" rtl="0" algn="l">
              <a:spcBef>
                <a:spcPts val="0"/>
              </a:spcBef>
              <a:buNone/>
              <a:defRPr b="0" i="0" sz="1800" u="none" cap="none" strike="noStrike">
                <a:solidFill>
                  <a:schemeClr val="dk1"/>
                </a:solidFill>
                <a:latin typeface="Garamond"/>
                <a:ea typeface="Garamond"/>
                <a:cs typeface="Garamond"/>
                <a:sym typeface="Garamond"/>
              </a:defRPr>
            </a:lvl6pPr>
            <a:lvl7pPr indent="0" lvl="6" marL="2743200" marR="0" rtl="0" algn="l">
              <a:spcBef>
                <a:spcPts val="0"/>
              </a:spcBef>
              <a:buNone/>
              <a:defRPr b="0" i="0" sz="1800" u="none" cap="none" strike="noStrike">
                <a:solidFill>
                  <a:schemeClr val="dk1"/>
                </a:solidFill>
                <a:latin typeface="Garamond"/>
                <a:ea typeface="Garamond"/>
                <a:cs typeface="Garamond"/>
                <a:sym typeface="Garamond"/>
              </a:defRPr>
            </a:lvl7pPr>
            <a:lvl8pPr indent="0" lvl="7" marL="3200400" marR="0" rtl="0" algn="l">
              <a:spcBef>
                <a:spcPts val="0"/>
              </a:spcBef>
              <a:buNone/>
              <a:defRPr b="0" i="0" sz="1800" u="none" cap="none" strike="noStrike">
                <a:solidFill>
                  <a:schemeClr val="dk1"/>
                </a:solidFill>
                <a:latin typeface="Garamond"/>
                <a:ea typeface="Garamond"/>
                <a:cs typeface="Garamond"/>
                <a:sym typeface="Garamond"/>
              </a:defRPr>
            </a:lvl8pPr>
            <a:lvl9pPr indent="0" lvl="8" marL="3657600" marR="0" rtl="0" algn="l">
              <a:spcBef>
                <a:spcPts val="0"/>
              </a:spcBef>
              <a:buNone/>
              <a:defRPr b="0" i="0" sz="1800" u="none" cap="none" strike="noStrike">
                <a:solidFill>
                  <a:schemeClr val="dk1"/>
                </a:solidFill>
                <a:latin typeface="Garamond"/>
                <a:ea typeface="Garamond"/>
                <a:cs typeface="Garamond"/>
                <a:sym typeface="Garamond"/>
              </a:defRPr>
            </a:lvl9pPr>
          </a:lstStyle>
          <a:p/>
        </p:txBody>
      </p:sp>
      <p:sp>
        <p:nvSpPr>
          <p:cNvPr id="144" name="Shape 144"/>
          <p:cNvSpPr txBox="1"/>
          <p:nvPr>
            <p:ph idx="11" type="ftr"/>
          </p:nvPr>
        </p:nvSpPr>
        <p:spPr>
          <a:xfrm>
            <a:off x="1295400" y="5969000"/>
            <a:ext cx="7305900" cy="279399"/>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chemeClr val="dk1"/>
                </a:solidFill>
                <a:latin typeface="Garamond"/>
                <a:ea typeface="Garamond"/>
                <a:cs typeface="Garamond"/>
                <a:sym typeface="Garamond"/>
              </a:defRPr>
            </a:lvl1pPr>
            <a:lvl2pPr indent="0" lvl="1" marL="457200" marR="0" rtl="0" algn="l">
              <a:spcBef>
                <a:spcPts val="0"/>
              </a:spcBef>
              <a:buNone/>
              <a:defRPr b="0" i="0" sz="1800" u="none" cap="none" strike="noStrike">
                <a:solidFill>
                  <a:schemeClr val="dk1"/>
                </a:solidFill>
                <a:latin typeface="Garamond"/>
                <a:ea typeface="Garamond"/>
                <a:cs typeface="Garamond"/>
                <a:sym typeface="Garamond"/>
              </a:defRPr>
            </a:lvl2pPr>
            <a:lvl3pPr indent="0" lvl="2" marL="914400" marR="0" rtl="0" algn="l">
              <a:spcBef>
                <a:spcPts val="0"/>
              </a:spcBef>
              <a:buNone/>
              <a:defRPr b="0" i="0" sz="1800" u="none" cap="none" strike="noStrike">
                <a:solidFill>
                  <a:schemeClr val="dk1"/>
                </a:solidFill>
                <a:latin typeface="Garamond"/>
                <a:ea typeface="Garamond"/>
                <a:cs typeface="Garamond"/>
                <a:sym typeface="Garamond"/>
              </a:defRPr>
            </a:lvl3pPr>
            <a:lvl4pPr indent="0" lvl="3" marL="1371600" marR="0" rtl="0" algn="l">
              <a:spcBef>
                <a:spcPts val="0"/>
              </a:spcBef>
              <a:buNone/>
              <a:defRPr b="0" i="0" sz="1800" u="none" cap="none" strike="noStrike">
                <a:solidFill>
                  <a:schemeClr val="dk1"/>
                </a:solidFill>
                <a:latin typeface="Garamond"/>
                <a:ea typeface="Garamond"/>
                <a:cs typeface="Garamond"/>
                <a:sym typeface="Garamond"/>
              </a:defRPr>
            </a:lvl4pPr>
            <a:lvl5pPr indent="0" lvl="4" marL="1828800" marR="0" rtl="0" algn="l">
              <a:spcBef>
                <a:spcPts val="0"/>
              </a:spcBef>
              <a:buNone/>
              <a:defRPr b="0" i="0" sz="1800" u="none" cap="none" strike="noStrike">
                <a:solidFill>
                  <a:schemeClr val="dk1"/>
                </a:solidFill>
                <a:latin typeface="Garamond"/>
                <a:ea typeface="Garamond"/>
                <a:cs typeface="Garamond"/>
                <a:sym typeface="Garamond"/>
              </a:defRPr>
            </a:lvl5pPr>
            <a:lvl6pPr indent="0" lvl="5" marL="2286000" marR="0" rtl="0" algn="l">
              <a:spcBef>
                <a:spcPts val="0"/>
              </a:spcBef>
              <a:buNone/>
              <a:defRPr b="0" i="0" sz="1800" u="none" cap="none" strike="noStrike">
                <a:solidFill>
                  <a:schemeClr val="dk1"/>
                </a:solidFill>
                <a:latin typeface="Garamond"/>
                <a:ea typeface="Garamond"/>
                <a:cs typeface="Garamond"/>
                <a:sym typeface="Garamond"/>
              </a:defRPr>
            </a:lvl6pPr>
            <a:lvl7pPr indent="0" lvl="6" marL="2743200" marR="0" rtl="0" algn="l">
              <a:spcBef>
                <a:spcPts val="0"/>
              </a:spcBef>
              <a:buNone/>
              <a:defRPr b="0" i="0" sz="1800" u="none" cap="none" strike="noStrike">
                <a:solidFill>
                  <a:schemeClr val="dk1"/>
                </a:solidFill>
                <a:latin typeface="Garamond"/>
                <a:ea typeface="Garamond"/>
                <a:cs typeface="Garamond"/>
                <a:sym typeface="Garamond"/>
              </a:defRPr>
            </a:lvl7pPr>
            <a:lvl8pPr indent="0" lvl="7" marL="3200400" marR="0" rtl="0" algn="l">
              <a:spcBef>
                <a:spcPts val="0"/>
              </a:spcBef>
              <a:buNone/>
              <a:defRPr b="0" i="0" sz="1800" u="none" cap="none" strike="noStrike">
                <a:solidFill>
                  <a:schemeClr val="dk1"/>
                </a:solidFill>
                <a:latin typeface="Garamond"/>
                <a:ea typeface="Garamond"/>
                <a:cs typeface="Garamond"/>
                <a:sym typeface="Garamond"/>
              </a:defRPr>
            </a:lvl8pPr>
            <a:lvl9pPr indent="0" lvl="8" marL="3657600" marR="0" rtl="0" algn="l">
              <a:spcBef>
                <a:spcPts val="0"/>
              </a:spcBef>
              <a:buNone/>
              <a:defRPr b="0" i="0" sz="1800" u="none" cap="none" strike="noStrike">
                <a:solidFill>
                  <a:schemeClr val="dk1"/>
                </a:solidFill>
                <a:latin typeface="Garamond"/>
                <a:ea typeface="Garamond"/>
                <a:cs typeface="Garamond"/>
                <a:sym typeface="Garamond"/>
              </a:defRPr>
            </a:lvl9pPr>
          </a:lstStyle>
          <a:p/>
        </p:txBody>
      </p:sp>
      <p:sp>
        <p:nvSpPr>
          <p:cNvPr id="145" name="Shape 145"/>
          <p:cNvSpPr txBox="1"/>
          <p:nvPr>
            <p:ph idx="12" type="sldNum"/>
          </p:nvPr>
        </p:nvSpPr>
        <p:spPr>
          <a:xfrm>
            <a:off x="10353900" y="5969000"/>
            <a:ext cx="542696" cy="27939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chemeClr val="dk1"/>
                </a:solidFill>
                <a:latin typeface="Garamond"/>
                <a:ea typeface="Garamond"/>
                <a:cs typeface="Garamond"/>
                <a:sym typeface="Garamond"/>
              </a:rPr>
              <a:t>‹#›</a:t>
            </a:fld>
          </a:p>
        </p:txBody>
      </p:sp>
      <p:cxnSp>
        <p:nvCxnSpPr>
          <p:cNvPr id="146" name="Shape 146"/>
          <p:cNvCxnSpPr/>
          <p:nvPr/>
        </p:nvCxnSpPr>
        <p:spPr>
          <a:xfrm>
            <a:off x="8863889" y="990600"/>
            <a:ext cx="0" cy="4876799"/>
          </a:xfrm>
          <a:prstGeom prst="straightConnector1">
            <a:avLst/>
          </a:prstGeom>
          <a:noFill/>
          <a:ln cap="flat" cmpd="sng" w="15875">
            <a:solidFill>
              <a:schemeClr val="accent1"/>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23" name="Shape 23"/>
        <p:cNvGrpSpPr/>
        <p:nvPr/>
      </p:nvGrpSpPr>
      <p:grpSpPr>
        <a:xfrm>
          <a:off x="0" y="0"/>
          <a:ext cx="0" cy="0"/>
          <a:chOff x="0" y="0"/>
          <a:chExt cx="0" cy="0"/>
        </a:xfrm>
      </p:grpSpPr>
      <p:grpSp>
        <p:nvGrpSpPr>
          <p:cNvPr id="24" name="Shape 24"/>
          <p:cNvGrpSpPr/>
          <p:nvPr/>
        </p:nvGrpSpPr>
        <p:grpSpPr>
          <a:xfrm>
            <a:off x="-16933" y="0"/>
            <a:ext cx="12231160" cy="6856214"/>
            <a:chOff x="-16933" y="0"/>
            <a:chExt cx="12231160" cy="6856214"/>
          </a:xfrm>
        </p:grpSpPr>
        <p:pic>
          <p:nvPicPr>
            <p:cNvPr id="25" name="Shape 25"/>
            <p:cNvPicPr preferRelativeResize="0"/>
            <p:nvPr/>
          </p:nvPicPr>
          <p:blipFill rotWithShape="1">
            <a:blip r:embed="rId2">
              <a:alphaModFix/>
            </a:blip>
            <a:srcRect b="0" l="0" r="0" t="0"/>
            <a:stretch/>
          </p:blipFill>
          <p:spPr>
            <a:xfrm>
              <a:off x="0" y="0"/>
              <a:ext cx="12188824" cy="6856214"/>
            </a:xfrm>
            <a:prstGeom prst="rect">
              <a:avLst/>
            </a:prstGeom>
            <a:noFill/>
            <a:ln>
              <a:noFill/>
            </a:ln>
          </p:spPr>
        </p:pic>
        <p:sp>
          <p:nvSpPr>
            <p:cNvPr id="26" name="Shape 26"/>
            <p:cNvSpPr/>
            <p:nvPr/>
          </p:nvSpPr>
          <p:spPr>
            <a:xfrm>
              <a:off x="2328332" y="1540930"/>
              <a:ext cx="7543802" cy="3835401"/>
            </a:xfrm>
            <a:prstGeom prst="rect">
              <a:avLst/>
            </a:prstGeom>
            <a:noFill/>
            <a:ln cap="flat" cmpd="sng" w="15875">
              <a:solidFill>
                <a:schemeClr val="accent1"/>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27" name="Shape 27"/>
            <p:cNvPicPr preferRelativeResize="0"/>
            <p:nvPr/>
          </p:nvPicPr>
          <p:blipFill rotWithShape="1">
            <a:blip r:embed="rId3">
              <a:alphaModFix/>
            </a:blip>
            <a:srcRect b="0" l="0" r="0" t="0"/>
            <a:stretch/>
          </p:blipFill>
          <p:spPr>
            <a:xfrm>
              <a:off x="-16933" y="3147608"/>
              <a:ext cx="2478024" cy="612648"/>
            </a:xfrm>
            <a:prstGeom prst="rect">
              <a:avLst/>
            </a:prstGeom>
            <a:noFill/>
            <a:ln>
              <a:noFill/>
            </a:ln>
          </p:spPr>
        </p:pic>
        <p:pic>
          <p:nvPicPr>
            <p:cNvPr id="28" name="Shape 28"/>
            <p:cNvPicPr preferRelativeResize="0"/>
            <p:nvPr/>
          </p:nvPicPr>
          <p:blipFill rotWithShape="1">
            <a:blip r:embed="rId3">
              <a:alphaModFix/>
            </a:blip>
            <a:srcRect b="0" l="0" r="0" t="0"/>
            <a:stretch/>
          </p:blipFill>
          <p:spPr>
            <a:xfrm>
              <a:off x="9736202" y="3147608"/>
              <a:ext cx="2478024" cy="612648"/>
            </a:xfrm>
            <a:prstGeom prst="rect">
              <a:avLst/>
            </a:prstGeom>
            <a:noFill/>
            <a:ln>
              <a:noFill/>
            </a:ln>
          </p:spPr>
        </p:pic>
      </p:grpSp>
      <p:sp>
        <p:nvSpPr>
          <p:cNvPr id="29" name="Shape 29"/>
          <p:cNvSpPr txBox="1"/>
          <p:nvPr>
            <p:ph type="ctrTitle"/>
          </p:nvPr>
        </p:nvSpPr>
        <p:spPr>
          <a:xfrm>
            <a:off x="2692398" y="1871131"/>
            <a:ext cx="6815669" cy="1515533"/>
          </a:xfrm>
          <a:prstGeom prst="rect">
            <a:avLst/>
          </a:prstGeom>
          <a:noFill/>
          <a:ln>
            <a:noFill/>
          </a:ln>
        </p:spPr>
        <p:txBody>
          <a:bodyPr anchorCtr="0" anchor="b" bIns="91425" lIns="91425" rIns="91425" tIns="91425"/>
          <a:lstStyle>
            <a:lvl1pPr indent="0" lvl="0" marL="0" marR="0" rtl="0" algn="ctr">
              <a:spcBef>
                <a:spcPts val="0"/>
              </a:spcBef>
              <a:buClr>
                <a:srgbClr val="262626"/>
              </a:buClr>
              <a:buFont typeface="Garamond"/>
              <a:buNone/>
              <a:defRPr b="0" i="0" sz="5400" u="none" cap="none" strike="noStrike">
                <a:solidFill>
                  <a:srgbClr val="262626"/>
                </a:solidFill>
                <a:latin typeface="Garamond"/>
                <a:ea typeface="Garamond"/>
                <a:cs typeface="Garamond"/>
                <a:sym typeface="Garamond"/>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30" name="Shape 30"/>
          <p:cNvSpPr txBox="1"/>
          <p:nvPr>
            <p:ph idx="1" type="subTitle"/>
          </p:nvPr>
        </p:nvSpPr>
        <p:spPr>
          <a:xfrm>
            <a:off x="2692398" y="3657596"/>
            <a:ext cx="6815669" cy="1320801"/>
          </a:xfrm>
          <a:prstGeom prst="rect">
            <a:avLst/>
          </a:prstGeom>
          <a:noFill/>
          <a:ln>
            <a:noFill/>
          </a:ln>
        </p:spPr>
        <p:txBody>
          <a:bodyPr anchorCtr="0" anchor="t" bIns="91425" lIns="91425" rIns="91425" tIns="91425"/>
          <a:lstStyle>
            <a:lvl1pPr indent="0" lvl="0" marL="0" marR="0" rtl="0" algn="ctr">
              <a:spcBef>
                <a:spcPts val="420"/>
              </a:spcBef>
              <a:spcAft>
                <a:spcPts val="600"/>
              </a:spcAft>
              <a:buClr>
                <a:schemeClr val="accent1"/>
              </a:buClr>
              <a:buFont typeface="Arial"/>
              <a:buNone/>
              <a:defRPr b="0" i="0" sz="2100" u="none" cap="none" strike="noStrike">
                <a:solidFill>
                  <a:schemeClr val="dk1"/>
                </a:solidFill>
                <a:latin typeface="Garamond"/>
                <a:ea typeface="Garamond"/>
                <a:cs typeface="Garamond"/>
                <a:sym typeface="Garamond"/>
              </a:defRPr>
            </a:lvl1pPr>
            <a:lvl2pPr indent="0" lvl="1" marL="457200" marR="0" rtl="0" algn="ctr">
              <a:spcBef>
                <a:spcPts val="400"/>
              </a:spcBef>
              <a:spcAft>
                <a:spcPts val="600"/>
              </a:spcAft>
              <a:buClr>
                <a:schemeClr val="accent1"/>
              </a:buClr>
              <a:buFont typeface="Arial"/>
              <a:buNone/>
              <a:defRPr b="0" i="0" sz="2000" u="none" cap="none" strike="noStrike">
                <a:solidFill>
                  <a:srgbClr val="888888"/>
                </a:solidFill>
                <a:latin typeface="Garamond"/>
                <a:ea typeface="Garamond"/>
                <a:cs typeface="Garamond"/>
                <a:sym typeface="Garamond"/>
              </a:defRPr>
            </a:lvl2pPr>
            <a:lvl3pPr indent="0" lvl="2" marL="914400" marR="0" rtl="0" algn="ctr">
              <a:spcBef>
                <a:spcPts val="360"/>
              </a:spcBef>
              <a:spcAft>
                <a:spcPts val="600"/>
              </a:spcAft>
              <a:buClr>
                <a:schemeClr val="accent1"/>
              </a:buClr>
              <a:buFont typeface="Arial"/>
              <a:buNone/>
              <a:defRPr b="0" i="0" sz="1800" u="none" cap="none" strike="noStrike">
                <a:solidFill>
                  <a:srgbClr val="888888"/>
                </a:solidFill>
                <a:latin typeface="Garamond"/>
                <a:ea typeface="Garamond"/>
                <a:cs typeface="Garamond"/>
                <a:sym typeface="Garamond"/>
              </a:defRPr>
            </a:lvl3pPr>
            <a:lvl4pPr indent="0" lvl="3" marL="1371600" marR="0" rtl="0" algn="ctr">
              <a:spcBef>
                <a:spcPts val="320"/>
              </a:spcBef>
              <a:spcAft>
                <a:spcPts val="600"/>
              </a:spcAft>
              <a:buClr>
                <a:schemeClr val="accent1"/>
              </a:buClr>
              <a:buFont typeface="Arial"/>
              <a:buNone/>
              <a:defRPr b="0" i="0" sz="1600" u="none" cap="none" strike="noStrike">
                <a:solidFill>
                  <a:srgbClr val="888888"/>
                </a:solidFill>
                <a:latin typeface="Garamond"/>
                <a:ea typeface="Garamond"/>
                <a:cs typeface="Garamond"/>
                <a:sym typeface="Garamond"/>
              </a:defRPr>
            </a:lvl4pPr>
            <a:lvl5pPr indent="0" lvl="4" marL="1828800" marR="0" rtl="0" algn="ctr">
              <a:spcBef>
                <a:spcPts val="280"/>
              </a:spcBef>
              <a:spcAft>
                <a:spcPts val="600"/>
              </a:spcAft>
              <a:buClr>
                <a:schemeClr val="accent1"/>
              </a:buClr>
              <a:buFont typeface="Arial"/>
              <a:buNone/>
              <a:defRPr b="0" i="0" sz="1400" u="none" cap="none" strike="noStrike">
                <a:solidFill>
                  <a:srgbClr val="888888"/>
                </a:solidFill>
                <a:latin typeface="Garamond"/>
                <a:ea typeface="Garamond"/>
                <a:cs typeface="Garamond"/>
                <a:sym typeface="Garamond"/>
              </a:defRPr>
            </a:lvl5pPr>
            <a:lvl6pPr indent="0" lvl="5" marL="2286000" marR="0" rtl="0" algn="ctr">
              <a:spcBef>
                <a:spcPts val="280"/>
              </a:spcBef>
              <a:spcAft>
                <a:spcPts val="600"/>
              </a:spcAft>
              <a:buClr>
                <a:schemeClr val="accent1"/>
              </a:buClr>
              <a:buFont typeface="Arial"/>
              <a:buNone/>
              <a:defRPr b="0" i="0" sz="1400" u="none" cap="none" strike="noStrike">
                <a:solidFill>
                  <a:srgbClr val="888888"/>
                </a:solidFill>
                <a:latin typeface="Garamond"/>
                <a:ea typeface="Garamond"/>
                <a:cs typeface="Garamond"/>
                <a:sym typeface="Garamond"/>
              </a:defRPr>
            </a:lvl6pPr>
            <a:lvl7pPr indent="0" lvl="6" marL="2743200" marR="0" rtl="0" algn="ctr">
              <a:spcBef>
                <a:spcPts val="280"/>
              </a:spcBef>
              <a:spcAft>
                <a:spcPts val="600"/>
              </a:spcAft>
              <a:buClr>
                <a:schemeClr val="accent1"/>
              </a:buClr>
              <a:buFont typeface="Arial"/>
              <a:buNone/>
              <a:defRPr b="0" i="0" sz="1400" u="none" cap="none" strike="noStrike">
                <a:solidFill>
                  <a:srgbClr val="888888"/>
                </a:solidFill>
                <a:latin typeface="Garamond"/>
                <a:ea typeface="Garamond"/>
                <a:cs typeface="Garamond"/>
                <a:sym typeface="Garamond"/>
              </a:defRPr>
            </a:lvl7pPr>
            <a:lvl8pPr indent="0" lvl="7" marL="3200400" marR="0" rtl="0" algn="ctr">
              <a:spcBef>
                <a:spcPts val="280"/>
              </a:spcBef>
              <a:spcAft>
                <a:spcPts val="600"/>
              </a:spcAft>
              <a:buClr>
                <a:schemeClr val="accent1"/>
              </a:buClr>
              <a:buFont typeface="Arial"/>
              <a:buNone/>
              <a:defRPr b="0" i="0" sz="1400" u="none" cap="none" strike="noStrike">
                <a:solidFill>
                  <a:srgbClr val="888888"/>
                </a:solidFill>
                <a:latin typeface="Garamond"/>
                <a:ea typeface="Garamond"/>
                <a:cs typeface="Garamond"/>
                <a:sym typeface="Garamond"/>
              </a:defRPr>
            </a:lvl8pPr>
            <a:lvl9pPr indent="0" lvl="8" marL="3657600" marR="0" rtl="0" algn="ctr">
              <a:spcBef>
                <a:spcPts val="280"/>
              </a:spcBef>
              <a:spcAft>
                <a:spcPts val="600"/>
              </a:spcAft>
              <a:buClr>
                <a:schemeClr val="accent1"/>
              </a:buClr>
              <a:buFont typeface="Arial"/>
              <a:buNone/>
              <a:defRPr b="0" i="0" sz="1400" u="none" cap="none" strike="noStrike">
                <a:solidFill>
                  <a:srgbClr val="888888"/>
                </a:solidFill>
                <a:latin typeface="Garamond"/>
                <a:ea typeface="Garamond"/>
                <a:cs typeface="Garamond"/>
                <a:sym typeface="Garamond"/>
              </a:defRPr>
            </a:lvl9pPr>
          </a:lstStyle>
          <a:p/>
        </p:txBody>
      </p:sp>
      <p:sp>
        <p:nvSpPr>
          <p:cNvPr id="31" name="Shape 31"/>
          <p:cNvSpPr txBox="1"/>
          <p:nvPr>
            <p:ph idx="10" type="dt"/>
          </p:nvPr>
        </p:nvSpPr>
        <p:spPr>
          <a:xfrm>
            <a:off x="7983232" y="5037662"/>
            <a:ext cx="897466" cy="279399"/>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chemeClr val="dk1"/>
                </a:solidFill>
                <a:latin typeface="Garamond"/>
                <a:ea typeface="Garamond"/>
                <a:cs typeface="Garamond"/>
                <a:sym typeface="Garamond"/>
              </a:defRPr>
            </a:lvl1pPr>
            <a:lvl2pPr indent="0" lvl="1" marL="457200" marR="0" rtl="0" algn="l">
              <a:spcBef>
                <a:spcPts val="0"/>
              </a:spcBef>
              <a:buNone/>
              <a:defRPr b="0" i="0" sz="1800" u="none" cap="none" strike="noStrike">
                <a:solidFill>
                  <a:schemeClr val="dk1"/>
                </a:solidFill>
                <a:latin typeface="Garamond"/>
                <a:ea typeface="Garamond"/>
                <a:cs typeface="Garamond"/>
                <a:sym typeface="Garamond"/>
              </a:defRPr>
            </a:lvl2pPr>
            <a:lvl3pPr indent="0" lvl="2" marL="914400" marR="0" rtl="0" algn="l">
              <a:spcBef>
                <a:spcPts val="0"/>
              </a:spcBef>
              <a:buNone/>
              <a:defRPr b="0" i="0" sz="1800" u="none" cap="none" strike="noStrike">
                <a:solidFill>
                  <a:schemeClr val="dk1"/>
                </a:solidFill>
                <a:latin typeface="Garamond"/>
                <a:ea typeface="Garamond"/>
                <a:cs typeface="Garamond"/>
                <a:sym typeface="Garamond"/>
              </a:defRPr>
            </a:lvl3pPr>
            <a:lvl4pPr indent="0" lvl="3" marL="1371600" marR="0" rtl="0" algn="l">
              <a:spcBef>
                <a:spcPts val="0"/>
              </a:spcBef>
              <a:buNone/>
              <a:defRPr b="0" i="0" sz="1800" u="none" cap="none" strike="noStrike">
                <a:solidFill>
                  <a:schemeClr val="dk1"/>
                </a:solidFill>
                <a:latin typeface="Garamond"/>
                <a:ea typeface="Garamond"/>
                <a:cs typeface="Garamond"/>
                <a:sym typeface="Garamond"/>
              </a:defRPr>
            </a:lvl4pPr>
            <a:lvl5pPr indent="0" lvl="4" marL="1828800" marR="0" rtl="0" algn="l">
              <a:spcBef>
                <a:spcPts val="0"/>
              </a:spcBef>
              <a:buNone/>
              <a:defRPr b="0" i="0" sz="1800" u="none" cap="none" strike="noStrike">
                <a:solidFill>
                  <a:schemeClr val="dk1"/>
                </a:solidFill>
                <a:latin typeface="Garamond"/>
                <a:ea typeface="Garamond"/>
                <a:cs typeface="Garamond"/>
                <a:sym typeface="Garamond"/>
              </a:defRPr>
            </a:lvl5pPr>
            <a:lvl6pPr indent="0" lvl="5" marL="2286000" marR="0" rtl="0" algn="l">
              <a:spcBef>
                <a:spcPts val="0"/>
              </a:spcBef>
              <a:buNone/>
              <a:defRPr b="0" i="0" sz="1800" u="none" cap="none" strike="noStrike">
                <a:solidFill>
                  <a:schemeClr val="dk1"/>
                </a:solidFill>
                <a:latin typeface="Garamond"/>
                <a:ea typeface="Garamond"/>
                <a:cs typeface="Garamond"/>
                <a:sym typeface="Garamond"/>
              </a:defRPr>
            </a:lvl6pPr>
            <a:lvl7pPr indent="0" lvl="6" marL="2743200" marR="0" rtl="0" algn="l">
              <a:spcBef>
                <a:spcPts val="0"/>
              </a:spcBef>
              <a:buNone/>
              <a:defRPr b="0" i="0" sz="1800" u="none" cap="none" strike="noStrike">
                <a:solidFill>
                  <a:schemeClr val="dk1"/>
                </a:solidFill>
                <a:latin typeface="Garamond"/>
                <a:ea typeface="Garamond"/>
                <a:cs typeface="Garamond"/>
                <a:sym typeface="Garamond"/>
              </a:defRPr>
            </a:lvl7pPr>
            <a:lvl8pPr indent="0" lvl="7" marL="3200400" marR="0" rtl="0" algn="l">
              <a:spcBef>
                <a:spcPts val="0"/>
              </a:spcBef>
              <a:buNone/>
              <a:defRPr b="0" i="0" sz="1800" u="none" cap="none" strike="noStrike">
                <a:solidFill>
                  <a:schemeClr val="dk1"/>
                </a:solidFill>
                <a:latin typeface="Garamond"/>
                <a:ea typeface="Garamond"/>
                <a:cs typeface="Garamond"/>
                <a:sym typeface="Garamond"/>
              </a:defRPr>
            </a:lvl8pPr>
            <a:lvl9pPr indent="0" lvl="8" marL="3657600" marR="0" rtl="0" algn="l">
              <a:spcBef>
                <a:spcPts val="0"/>
              </a:spcBef>
              <a:buNone/>
              <a:defRPr b="0" i="0" sz="1800" u="none" cap="none" strike="noStrike">
                <a:solidFill>
                  <a:schemeClr val="dk1"/>
                </a:solidFill>
                <a:latin typeface="Garamond"/>
                <a:ea typeface="Garamond"/>
                <a:cs typeface="Garamond"/>
                <a:sym typeface="Garamond"/>
              </a:defRPr>
            </a:lvl9pPr>
          </a:lstStyle>
          <a:p/>
        </p:txBody>
      </p:sp>
      <p:sp>
        <p:nvSpPr>
          <p:cNvPr id="32" name="Shape 32"/>
          <p:cNvSpPr txBox="1"/>
          <p:nvPr>
            <p:ph idx="11" type="ftr"/>
          </p:nvPr>
        </p:nvSpPr>
        <p:spPr>
          <a:xfrm>
            <a:off x="2692397" y="5037662"/>
            <a:ext cx="5214634" cy="279399"/>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chemeClr val="dk1"/>
                </a:solidFill>
                <a:latin typeface="Garamond"/>
                <a:ea typeface="Garamond"/>
                <a:cs typeface="Garamond"/>
                <a:sym typeface="Garamond"/>
              </a:defRPr>
            </a:lvl1pPr>
            <a:lvl2pPr indent="0" lvl="1" marL="457200" marR="0" rtl="0" algn="l">
              <a:spcBef>
                <a:spcPts val="0"/>
              </a:spcBef>
              <a:buNone/>
              <a:defRPr b="0" i="0" sz="1800" u="none" cap="none" strike="noStrike">
                <a:solidFill>
                  <a:schemeClr val="dk1"/>
                </a:solidFill>
                <a:latin typeface="Garamond"/>
                <a:ea typeface="Garamond"/>
                <a:cs typeface="Garamond"/>
                <a:sym typeface="Garamond"/>
              </a:defRPr>
            </a:lvl2pPr>
            <a:lvl3pPr indent="0" lvl="2" marL="914400" marR="0" rtl="0" algn="l">
              <a:spcBef>
                <a:spcPts val="0"/>
              </a:spcBef>
              <a:buNone/>
              <a:defRPr b="0" i="0" sz="1800" u="none" cap="none" strike="noStrike">
                <a:solidFill>
                  <a:schemeClr val="dk1"/>
                </a:solidFill>
                <a:latin typeface="Garamond"/>
                <a:ea typeface="Garamond"/>
                <a:cs typeface="Garamond"/>
                <a:sym typeface="Garamond"/>
              </a:defRPr>
            </a:lvl3pPr>
            <a:lvl4pPr indent="0" lvl="3" marL="1371600" marR="0" rtl="0" algn="l">
              <a:spcBef>
                <a:spcPts val="0"/>
              </a:spcBef>
              <a:buNone/>
              <a:defRPr b="0" i="0" sz="1800" u="none" cap="none" strike="noStrike">
                <a:solidFill>
                  <a:schemeClr val="dk1"/>
                </a:solidFill>
                <a:latin typeface="Garamond"/>
                <a:ea typeface="Garamond"/>
                <a:cs typeface="Garamond"/>
                <a:sym typeface="Garamond"/>
              </a:defRPr>
            </a:lvl4pPr>
            <a:lvl5pPr indent="0" lvl="4" marL="1828800" marR="0" rtl="0" algn="l">
              <a:spcBef>
                <a:spcPts val="0"/>
              </a:spcBef>
              <a:buNone/>
              <a:defRPr b="0" i="0" sz="1800" u="none" cap="none" strike="noStrike">
                <a:solidFill>
                  <a:schemeClr val="dk1"/>
                </a:solidFill>
                <a:latin typeface="Garamond"/>
                <a:ea typeface="Garamond"/>
                <a:cs typeface="Garamond"/>
                <a:sym typeface="Garamond"/>
              </a:defRPr>
            </a:lvl5pPr>
            <a:lvl6pPr indent="0" lvl="5" marL="2286000" marR="0" rtl="0" algn="l">
              <a:spcBef>
                <a:spcPts val="0"/>
              </a:spcBef>
              <a:buNone/>
              <a:defRPr b="0" i="0" sz="1800" u="none" cap="none" strike="noStrike">
                <a:solidFill>
                  <a:schemeClr val="dk1"/>
                </a:solidFill>
                <a:latin typeface="Garamond"/>
                <a:ea typeface="Garamond"/>
                <a:cs typeface="Garamond"/>
                <a:sym typeface="Garamond"/>
              </a:defRPr>
            </a:lvl6pPr>
            <a:lvl7pPr indent="0" lvl="6" marL="2743200" marR="0" rtl="0" algn="l">
              <a:spcBef>
                <a:spcPts val="0"/>
              </a:spcBef>
              <a:buNone/>
              <a:defRPr b="0" i="0" sz="1800" u="none" cap="none" strike="noStrike">
                <a:solidFill>
                  <a:schemeClr val="dk1"/>
                </a:solidFill>
                <a:latin typeface="Garamond"/>
                <a:ea typeface="Garamond"/>
                <a:cs typeface="Garamond"/>
                <a:sym typeface="Garamond"/>
              </a:defRPr>
            </a:lvl7pPr>
            <a:lvl8pPr indent="0" lvl="7" marL="3200400" marR="0" rtl="0" algn="l">
              <a:spcBef>
                <a:spcPts val="0"/>
              </a:spcBef>
              <a:buNone/>
              <a:defRPr b="0" i="0" sz="1800" u="none" cap="none" strike="noStrike">
                <a:solidFill>
                  <a:schemeClr val="dk1"/>
                </a:solidFill>
                <a:latin typeface="Garamond"/>
                <a:ea typeface="Garamond"/>
                <a:cs typeface="Garamond"/>
                <a:sym typeface="Garamond"/>
              </a:defRPr>
            </a:lvl8pPr>
            <a:lvl9pPr indent="0" lvl="8" marL="3657600" marR="0" rtl="0" algn="l">
              <a:spcBef>
                <a:spcPts val="0"/>
              </a:spcBef>
              <a:buNone/>
              <a:defRPr b="0" i="0" sz="1800" u="none" cap="none" strike="noStrike">
                <a:solidFill>
                  <a:schemeClr val="dk1"/>
                </a:solidFill>
                <a:latin typeface="Garamond"/>
                <a:ea typeface="Garamond"/>
                <a:cs typeface="Garamond"/>
                <a:sym typeface="Garamond"/>
              </a:defRPr>
            </a:lvl9pPr>
          </a:lstStyle>
          <a:p/>
        </p:txBody>
      </p:sp>
      <p:sp>
        <p:nvSpPr>
          <p:cNvPr id="33" name="Shape 33"/>
          <p:cNvSpPr txBox="1"/>
          <p:nvPr>
            <p:ph idx="12" type="sldNum"/>
          </p:nvPr>
        </p:nvSpPr>
        <p:spPr>
          <a:xfrm>
            <a:off x="8956900" y="5037662"/>
            <a:ext cx="551166" cy="27939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chemeClr val="dk1"/>
                </a:solidFill>
                <a:latin typeface="Garamond"/>
                <a:ea typeface="Garamond"/>
                <a:cs typeface="Garamond"/>
                <a:sym typeface="Garamond"/>
              </a:rPr>
              <a:t>‹#›</a:t>
            </a:fld>
          </a:p>
        </p:txBody>
      </p:sp>
      <p:cxnSp>
        <p:nvCxnSpPr>
          <p:cNvPr id="34" name="Shape 34"/>
          <p:cNvCxnSpPr/>
          <p:nvPr/>
        </p:nvCxnSpPr>
        <p:spPr>
          <a:xfrm>
            <a:off x="2692399" y="3522130"/>
            <a:ext cx="6815668" cy="0"/>
          </a:xfrm>
          <a:prstGeom prst="straightConnector1">
            <a:avLst/>
          </a:prstGeom>
          <a:noFill/>
          <a:ln cap="flat" cmpd="sng" w="15875">
            <a:solidFill>
              <a:schemeClr val="accent1"/>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5" name="Shape 35"/>
        <p:cNvGrpSpPr/>
        <p:nvPr/>
      </p:nvGrpSpPr>
      <p:grpSpPr>
        <a:xfrm>
          <a:off x="0" y="0"/>
          <a:ext cx="0" cy="0"/>
          <a:chOff x="0" y="0"/>
          <a:chExt cx="0" cy="0"/>
        </a:xfrm>
      </p:grpSpPr>
      <p:sp>
        <p:nvSpPr>
          <p:cNvPr id="36" name="Shape 36"/>
          <p:cNvSpPr txBox="1"/>
          <p:nvPr>
            <p:ph type="title"/>
          </p:nvPr>
        </p:nvSpPr>
        <p:spPr>
          <a:xfrm>
            <a:off x="2015068" y="1752606"/>
            <a:ext cx="8158688" cy="1822513"/>
          </a:xfrm>
          <a:prstGeom prst="rect">
            <a:avLst/>
          </a:prstGeom>
          <a:noFill/>
          <a:ln>
            <a:noFill/>
          </a:ln>
        </p:spPr>
        <p:txBody>
          <a:bodyPr anchorCtr="0" anchor="b" bIns="91425" lIns="91425" rIns="91425" tIns="91425"/>
          <a:lstStyle>
            <a:lvl1pPr indent="0" lvl="0" marL="0" marR="0" rtl="0" algn="ctr">
              <a:spcBef>
                <a:spcPts val="0"/>
              </a:spcBef>
              <a:buClr>
                <a:srgbClr val="262626"/>
              </a:buClr>
              <a:buFont typeface="Garamond"/>
              <a:buNone/>
              <a:defRPr b="0" i="0" sz="4400" u="none" cap="none" strike="noStrike">
                <a:solidFill>
                  <a:srgbClr val="262626"/>
                </a:solidFill>
                <a:latin typeface="Garamond"/>
                <a:ea typeface="Garamond"/>
                <a:cs typeface="Garamond"/>
                <a:sym typeface="Garamond"/>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37" name="Shape 37"/>
          <p:cNvSpPr txBox="1"/>
          <p:nvPr>
            <p:ph idx="1" type="body"/>
          </p:nvPr>
        </p:nvSpPr>
        <p:spPr>
          <a:xfrm>
            <a:off x="2015066" y="3846051"/>
            <a:ext cx="8158689" cy="954546"/>
          </a:xfrm>
          <a:prstGeom prst="rect">
            <a:avLst/>
          </a:prstGeom>
          <a:noFill/>
          <a:ln>
            <a:noFill/>
          </a:ln>
        </p:spPr>
        <p:txBody>
          <a:bodyPr anchorCtr="0" anchor="t" bIns="91425" lIns="91425" rIns="91425" tIns="91425"/>
          <a:lstStyle>
            <a:lvl1pPr indent="0" lvl="0" marL="0" marR="0" rtl="0" algn="ctr">
              <a:spcBef>
                <a:spcPts val="480"/>
              </a:spcBef>
              <a:spcAft>
                <a:spcPts val="600"/>
              </a:spcAft>
              <a:buClr>
                <a:schemeClr val="accent1"/>
              </a:buClr>
              <a:buFont typeface="Arial"/>
              <a:buNone/>
              <a:defRPr b="0" i="0" sz="2400" u="none" cap="none" strike="noStrike">
                <a:solidFill>
                  <a:schemeClr val="dk1"/>
                </a:solidFill>
                <a:latin typeface="Garamond"/>
                <a:ea typeface="Garamond"/>
                <a:cs typeface="Garamond"/>
                <a:sym typeface="Garamond"/>
              </a:defRPr>
            </a:lvl1pPr>
            <a:lvl2pPr indent="0" lvl="1" marL="457200" marR="0" rtl="0" algn="l">
              <a:spcBef>
                <a:spcPts val="360"/>
              </a:spcBef>
              <a:spcAft>
                <a:spcPts val="600"/>
              </a:spcAft>
              <a:buClr>
                <a:schemeClr val="accent1"/>
              </a:buClr>
              <a:buFont typeface="Arial"/>
              <a:buNone/>
              <a:defRPr b="0" i="0" sz="1800" u="none" cap="none" strike="noStrike">
                <a:solidFill>
                  <a:srgbClr val="888888"/>
                </a:solidFill>
                <a:latin typeface="Garamond"/>
                <a:ea typeface="Garamond"/>
                <a:cs typeface="Garamond"/>
                <a:sym typeface="Garamond"/>
              </a:defRPr>
            </a:lvl2pPr>
            <a:lvl3pPr indent="0" lvl="2" marL="914400" marR="0" rtl="0" algn="l">
              <a:spcBef>
                <a:spcPts val="320"/>
              </a:spcBef>
              <a:spcAft>
                <a:spcPts val="600"/>
              </a:spcAft>
              <a:buClr>
                <a:schemeClr val="accent1"/>
              </a:buClr>
              <a:buFont typeface="Arial"/>
              <a:buNone/>
              <a:defRPr b="0" i="0" sz="1600" u="none" cap="none" strike="noStrike">
                <a:solidFill>
                  <a:srgbClr val="888888"/>
                </a:solidFill>
                <a:latin typeface="Garamond"/>
                <a:ea typeface="Garamond"/>
                <a:cs typeface="Garamond"/>
                <a:sym typeface="Garamond"/>
              </a:defRPr>
            </a:lvl3pPr>
            <a:lvl4pPr indent="0" lvl="3" marL="1371600" marR="0" rtl="0" algn="l">
              <a:spcBef>
                <a:spcPts val="280"/>
              </a:spcBef>
              <a:spcAft>
                <a:spcPts val="600"/>
              </a:spcAft>
              <a:buClr>
                <a:schemeClr val="accent1"/>
              </a:buClr>
              <a:buFont typeface="Arial"/>
              <a:buNone/>
              <a:defRPr b="0" i="0" sz="1400" u="none" cap="none" strike="noStrike">
                <a:solidFill>
                  <a:srgbClr val="888888"/>
                </a:solidFill>
                <a:latin typeface="Garamond"/>
                <a:ea typeface="Garamond"/>
                <a:cs typeface="Garamond"/>
                <a:sym typeface="Garamond"/>
              </a:defRPr>
            </a:lvl4pPr>
            <a:lvl5pPr indent="0" lvl="4" marL="1828800" marR="0" rtl="0" algn="l">
              <a:spcBef>
                <a:spcPts val="280"/>
              </a:spcBef>
              <a:spcAft>
                <a:spcPts val="600"/>
              </a:spcAft>
              <a:buClr>
                <a:schemeClr val="accent1"/>
              </a:buClr>
              <a:buFont typeface="Arial"/>
              <a:buNone/>
              <a:defRPr b="0" i="0" sz="1400" u="none" cap="none" strike="noStrike">
                <a:solidFill>
                  <a:srgbClr val="888888"/>
                </a:solidFill>
                <a:latin typeface="Garamond"/>
                <a:ea typeface="Garamond"/>
                <a:cs typeface="Garamond"/>
                <a:sym typeface="Garamond"/>
              </a:defRPr>
            </a:lvl5pPr>
            <a:lvl6pPr indent="0" lvl="5" marL="2286000" marR="0" rtl="0" algn="l">
              <a:spcBef>
                <a:spcPts val="280"/>
              </a:spcBef>
              <a:spcAft>
                <a:spcPts val="600"/>
              </a:spcAft>
              <a:buClr>
                <a:schemeClr val="accent1"/>
              </a:buClr>
              <a:buFont typeface="Arial"/>
              <a:buNone/>
              <a:defRPr b="0" i="0" sz="1400" u="none" cap="none" strike="noStrike">
                <a:solidFill>
                  <a:srgbClr val="888888"/>
                </a:solidFill>
                <a:latin typeface="Garamond"/>
                <a:ea typeface="Garamond"/>
                <a:cs typeface="Garamond"/>
                <a:sym typeface="Garamond"/>
              </a:defRPr>
            </a:lvl6pPr>
            <a:lvl7pPr indent="0" lvl="6" marL="2743200" marR="0" rtl="0" algn="l">
              <a:spcBef>
                <a:spcPts val="280"/>
              </a:spcBef>
              <a:spcAft>
                <a:spcPts val="600"/>
              </a:spcAft>
              <a:buClr>
                <a:schemeClr val="accent1"/>
              </a:buClr>
              <a:buFont typeface="Arial"/>
              <a:buNone/>
              <a:defRPr b="0" i="0" sz="1400" u="none" cap="none" strike="noStrike">
                <a:solidFill>
                  <a:srgbClr val="888888"/>
                </a:solidFill>
                <a:latin typeface="Garamond"/>
                <a:ea typeface="Garamond"/>
                <a:cs typeface="Garamond"/>
                <a:sym typeface="Garamond"/>
              </a:defRPr>
            </a:lvl7pPr>
            <a:lvl8pPr indent="0" lvl="7" marL="3200400" marR="0" rtl="0" algn="l">
              <a:spcBef>
                <a:spcPts val="280"/>
              </a:spcBef>
              <a:spcAft>
                <a:spcPts val="600"/>
              </a:spcAft>
              <a:buClr>
                <a:schemeClr val="accent1"/>
              </a:buClr>
              <a:buFont typeface="Arial"/>
              <a:buNone/>
              <a:defRPr b="0" i="0" sz="1400" u="none" cap="none" strike="noStrike">
                <a:solidFill>
                  <a:srgbClr val="888888"/>
                </a:solidFill>
                <a:latin typeface="Garamond"/>
                <a:ea typeface="Garamond"/>
                <a:cs typeface="Garamond"/>
                <a:sym typeface="Garamond"/>
              </a:defRPr>
            </a:lvl8pPr>
            <a:lvl9pPr indent="0" lvl="8" marL="3657600" marR="0" rtl="0" algn="l">
              <a:spcBef>
                <a:spcPts val="280"/>
              </a:spcBef>
              <a:spcAft>
                <a:spcPts val="600"/>
              </a:spcAft>
              <a:buClr>
                <a:schemeClr val="accent1"/>
              </a:buClr>
              <a:buFont typeface="Arial"/>
              <a:buNone/>
              <a:defRPr b="0" i="0" sz="1400" u="none" cap="none" strike="noStrike">
                <a:solidFill>
                  <a:srgbClr val="888888"/>
                </a:solidFill>
                <a:latin typeface="Garamond"/>
                <a:ea typeface="Garamond"/>
                <a:cs typeface="Garamond"/>
                <a:sym typeface="Garamond"/>
              </a:defRPr>
            </a:lvl9pPr>
          </a:lstStyle>
          <a:p/>
        </p:txBody>
      </p:sp>
      <p:sp>
        <p:nvSpPr>
          <p:cNvPr id="38" name="Shape 38"/>
          <p:cNvSpPr txBox="1"/>
          <p:nvPr>
            <p:ph idx="10" type="dt"/>
          </p:nvPr>
        </p:nvSpPr>
        <p:spPr>
          <a:xfrm>
            <a:off x="8677500" y="5969000"/>
            <a:ext cx="1600199" cy="279399"/>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chemeClr val="dk1"/>
                </a:solidFill>
                <a:latin typeface="Garamond"/>
                <a:ea typeface="Garamond"/>
                <a:cs typeface="Garamond"/>
                <a:sym typeface="Garamond"/>
              </a:defRPr>
            </a:lvl1pPr>
            <a:lvl2pPr indent="0" lvl="1" marL="457200" marR="0" rtl="0" algn="l">
              <a:spcBef>
                <a:spcPts val="0"/>
              </a:spcBef>
              <a:buNone/>
              <a:defRPr b="0" i="0" sz="1800" u="none" cap="none" strike="noStrike">
                <a:solidFill>
                  <a:schemeClr val="dk1"/>
                </a:solidFill>
                <a:latin typeface="Garamond"/>
                <a:ea typeface="Garamond"/>
                <a:cs typeface="Garamond"/>
                <a:sym typeface="Garamond"/>
              </a:defRPr>
            </a:lvl2pPr>
            <a:lvl3pPr indent="0" lvl="2" marL="914400" marR="0" rtl="0" algn="l">
              <a:spcBef>
                <a:spcPts val="0"/>
              </a:spcBef>
              <a:buNone/>
              <a:defRPr b="0" i="0" sz="1800" u="none" cap="none" strike="noStrike">
                <a:solidFill>
                  <a:schemeClr val="dk1"/>
                </a:solidFill>
                <a:latin typeface="Garamond"/>
                <a:ea typeface="Garamond"/>
                <a:cs typeface="Garamond"/>
                <a:sym typeface="Garamond"/>
              </a:defRPr>
            </a:lvl3pPr>
            <a:lvl4pPr indent="0" lvl="3" marL="1371600" marR="0" rtl="0" algn="l">
              <a:spcBef>
                <a:spcPts val="0"/>
              </a:spcBef>
              <a:buNone/>
              <a:defRPr b="0" i="0" sz="1800" u="none" cap="none" strike="noStrike">
                <a:solidFill>
                  <a:schemeClr val="dk1"/>
                </a:solidFill>
                <a:latin typeface="Garamond"/>
                <a:ea typeface="Garamond"/>
                <a:cs typeface="Garamond"/>
                <a:sym typeface="Garamond"/>
              </a:defRPr>
            </a:lvl4pPr>
            <a:lvl5pPr indent="0" lvl="4" marL="1828800" marR="0" rtl="0" algn="l">
              <a:spcBef>
                <a:spcPts val="0"/>
              </a:spcBef>
              <a:buNone/>
              <a:defRPr b="0" i="0" sz="1800" u="none" cap="none" strike="noStrike">
                <a:solidFill>
                  <a:schemeClr val="dk1"/>
                </a:solidFill>
                <a:latin typeface="Garamond"/>
                <a:ea typeface="Garamond"/>
                <a:cs typeface="Garamond"/>
                <a:sym typeface="Garamond"/>
              </a:defRPr>
            </a:lvl5pPr>
            <a:lvl6pPr indent="0" lvl="5" marL="2286000" marR="0" rtl="0" algn="l">
              <a:spcBef>
                <a:spcPts val="0"/>
              </a:spcBef>
              <a:buNone/>
              <a:defRPr b="0" i="0" sz="1800" u="none" cap="none" strike="noStrike">
                <a:solidFill>
                  <a:schemeClr val="dk1"/>
                </a:solidFill>
                <a:latin typeface="Garamond"/>
                <a:ea typeface="Garamond"/>
                <a:cs typeface="Garamond"/>
                <a:sym typeface="Garamond"/>
              </a:defRPr>
            </a:lvl6pPr>
            <a:lvl7pPr indent="0" lvl="6" marL="2743200" marR="0" rtl="0" algn="l">
              <a:spcBef>
                <a:spcPts val="0"/>
              </a:spcBef>
              <a:buNone/>
              <a:defRPr b="0" i="0" sz="1800" u="none" cap="none" strike="noStrike">
                <a:solidFill>
                  <a:schemeClr val="dk1"/>
                </a:solidFill>
                <a:latin typeface="Garamond"/>
                <a:ea typeface="Garamond"/>
                <a:cs typeface="Garamond"/>
                <a:sym typeface="Garamond"/>
              </a:defRPr>
            </a:lvl7pPr>
            <a:lvl8pPr indent="0" lvl="7" marL="3200400" marR="0" rtl="0" algn="l">
              <a:spcBef>
                <a:spcPts val="0"/>
              </a:spcBef>
              <a:buNone/>
              <a:defRPr b="0" i="0" sz="1800" u="none" cap="none" strike="noStrike">
                <a:solidFill>
                  <a:schemeClr val="dk1"/>
                </a:solidFill>
                <a:latin typeface="Garamond"/>
                <a:ea typeface="Garamond"/>
                <a:cs typeface="Garamond"/>
                <a:sym typeface="Garamond"/>
              </a:defRPr>
            </a:lvl8pPr>
            <a:lvl9pPr indent="0" lvl="8" marL="3657600" marR="0" rtl="0" algn="l">
              <a:spcBef>
                <a:spcPts val="0"/>
              </a:spcBef>
              <a:buNone/>
              <a:defRPr b="0" i="0" sz="1800" u="none" cap="none" strike="noStrike">
                <a:solidFill>
                  <a:schemeClr val="dk1"/>
                </a:solidFill>
                <a:latin typeface="Garamond"/>
                <a:ea typeface="Garamond"/>
                <a:cs typeface="Garamond"/>
                <a:sym typeface="Garamond"/>
              </a:defRPr>
            </a:lvl9pPr>
          </a:lstStyle>
          <a:p/>
        </p:txBody>
      </p:sp>
      <p:sp>
        <p:nvSpPr>
          <p:cNvPr id="39" name="Shape 39"/>
          <p:cNvSpPr txBox="1"/>
          <p:nvPr>
            <p:ph idx="11" type="ftr"/>
          </p:nvPr>
        </p:nvSpPr>
        <p:spPr>
          <a:xfrm>
            <a:off x="1295400" y="5969000"/>
            <a:ext cx="7305900" cy="279399"/>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chemeClr val="dk1"/>
                </a:solidFill>
                <a:latin typeface="Garamond"/>
                <a:ea typeface="Garamond"/>
                <a:cs typeface="Garamond"/>
                <a:sym typeface="Garamond"/>
              </a:defRPr>
            </a:lvl1pPr>
            <a:lvl2pPr indent="0" lvl="1" marL="457200" marR="0" rtl="0" algn="l">
              <a:spcBef>
                <a:spcPts val="0"/>
              </a:spcBef>
              <a:buNone/>
              <a:defRPr b="0" i="0" sz="1800" u="none" cap="none" strike="noStrike">
                <a:solidFill>
                  <a:schemeClr val="dk1"/>
                </a:solidFill>
                <a:latin typeface="Garamond"/>
                <a:ea typeface="Garamond"/>
                <a:cs typeface="Garamond"/>
                <a:sym typeface="Garamond"/>
              </a:defRPr>
            </a:lvl2pPr>
            <a:lvl3pPr indent="0" lvl="2" marL="914400" marR="0" rtl="0" algn="l">
              <a:spcBef>
                <a:spcPts val="0"/>
              </a:spcBef>
              <a:buNone/>
              <a:defRPr b="0" i="0" sz="1800" u="none" cap="none" strike="noStrike">
                <a:solidFill>
                  <a:schemeClr val="dk1"/>
                </a:solidFill>
                <a:latin typeface="Garamond"/>
                <a:ea typeface="Garamond"/>
                <a:cs typeface="Garamond"/>
                <a:sym typeface="Garamond"/>
              </a:defRPr>
            </a:lvl3pPr>
            <a:lvl4pPr indent="0" lvl="3" marL="1371600" marR="0" rtl="0" algn="l">
              <a:spcBef>
                <a:spcPts val="0"/>
              </a:spcBef>
              <a:buNone/>
              <a:defRPr b="0" i="0" sz="1800" u="none" cap="none" strike="noStrike">
                <a:solidFill>
                  <a:schemeClr val="dk1"/>
                </a:solidFill>
                <a:latin typeface="Garamond"/>
                <a:ea typeface="Garamond"/>
                <a:cs typeface="Garamond"/>
                <a:sym typeface="Garamond"/>
              </a:defRPr>
            </a:lvl4pPr>
            <a:lvl5pPr indent="0" lvl="4" marL="1828800" marR="0" rtl="0" algn="l">
              <a:spcBef>
                <a:spcPts val="0"/>
              </a:spcBef>
              <a:buNone/>
              <a:defRPr b="0" i="0" sz="1800" u="none" cap="none" strike="noStrike">
                <a:solidFill>
                  <a:schemeClr val="dk1"/>
                </a:solidFill>
                <a:latin typeface="Garamond"/>
                <a:ea typeface="Garamond"/>
                <a:cs typeface="Garamond"/>
                <a:sym typeface="Garamond"/>
              </a:defRPr>
            </a:lvl5pPr>
            <a:lvl6pPr indent="0" lvl="5" marL="2286000" marR="0" rtl="0" algn="l">
              <a:spcBef>
                <a:spcPts val="0"/>
              </a:spcBef>
              <a:buNone/>
              <a:defRPr b="0" i="0" sz="1800" u="none" cap="none" strike="noStrike">
                <a:solidFill>
                  <a:schemeClr val="dk1"/>
                </a:solidFill>
                <a:latin typeface="Garamond"/>
                <a:ea typeface="Garamond"/>
                <a:cs typeface="Garamond"/>
                <a:sym typeface="Garamond"/>
              </a:defRPr>
            </a:lvl6pPr>
            <a:lvl7pPr indent="0" lvl="6" marL="2743200" marR="0" rtl="0" algn="l">
              <a:spcBef>
                <a:spcPts val="0"/>
              </a:spcBef>
              <a:buNone/>
              <a:defRPr b="0" i="0" sz="1800" u="none" cap="none" strike="noStrike">
                <a:solidFill>
                  <a:schemeClr val="dk1"/>
                </a:solidFill>
                <a:latin typeface="Garamond"/>
                <a:ea typeface="Garamond"/>
                <a:cs typeface="Garamond"/>
                <a:sym typeface="Garamond"/>
              </a:defRPr>
            </a:lvl7pPr>
            <a:lvl8pPr indent="0" lvl="7" marL="3200400" marR="0" rtl="0" algn="l">
              <a:spcBef>
                <a:spcPts val="0"/>
              </a:spcBef>
              <a:buNone/>
              <a:defRPr b="0" i="0" sz="1800" u="none" cap="none" strike="noStrike">
                <a:solidFill>
                  <a:schemeClr val="dk1"/>
                </a:solidFill>
                <a:latin typeface="Garamond"/>
                <a:ea typeface="Garamond"/>
                <a:cs typeface="Garamond"/>
                <a:sym typeface="Garamond"/>
              </a:defRPr>
            </a:lvl8pPr>
            <a:lvl9pPr indent="0" lvl="8" marL="3657600" marR="0" rtl="0" algn="l">
              <a:spcBef>
                <a:spcPts val="0"/>
              </a:spcBef>
              <a:buNone/>
              <a:defRPr b="0" i="0" sz="1800" u="none" cap="none" strike="noStrike">
                <a:solidFill>
                  <a:schemeClr val="dk1"/>
                </a:solidFill>
                <a:latin typeface="Garamond"/>
                <a:ea typeface="Garamond"/>
                <a:cs typeface="Garamond"/>
                <a:sym typeface="Garamond"/>
              </a:defRPr>
            </a:lvl9pPr>
          </a:lstStyle>
          <a:p/>
        </p:txBody>
      </p:sp>
      <p:sp>
        <p:nvSpPr>
          <p:cNvPr id="40" name="Shape 40"/>
          <p:cNvSpPr txBox="1"/>
          <p:nvPr>
            <p:ph idx="12" type="sldNum"/>
          </p:nvPr>
        </p:nvSpPr>
        <p:spPr>
          <a:xfrm>
            <a:off x="10353900" y="5969000"/>
            <a:ext cx="542696" cy="27939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chemeClr val="dk1"/>
                </a:solidFill>
                <a:latin typeface="Garamond"/>
                <a:ea typeface="Garamond"/>
                <a:cs typeface="Garamond"/>
                <a:sym typeface="Garamond"/>
              </a:rPr>
              <a:t>‹#›</a:t>
            </a:fld>
          </a:p>
        </p:txBody>
      </p:sp>
      <p:cxnSp>
        <p:nvCxnSpPr>
          <p:cNvPr id="41" name="Shape 41"/>
          <p:cNvCxnSpPr/>
          <p:nvPr/>
        </p:nvCxnSpPr>
        <p:spPr>
          <a:xfrm>
            <a:off x="2012723" y="3710585"/>
            <a:ext cx="8163379" cy="0"/>
          </a:xfrm>
          <a:prstGeom prst="straightConnector1">
            <a:avLst/>
          </a:prstGeom>
          <a:noFill/>
          <a:ln cap="flat" cmpd="sng" w="15875">
            <a:solidFill>
              <a:schemeClr val="accent1"/>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42" name="Shape 42"/>
        <p:cNvGrpSpPr/>
        <p:nvPr/>
      </p:nvGrpSpPr>
      <p:grpSpPr>
        <a:xfrm>
          <a:off x="0" y="0"/>
          <a:ext cx="0" cy="0"/>
          <a:chOff x="0" y="0"/>
          <a:chExt cx="0" cy="0"/>
        </a:xfrm>
      </p:grpSpPr>
      <p:cxnSp>
        <p:nvCxnSpPr>
          <p:cNvPr id="43" name="Shape 43"/>
          <p:cNvCxnSpPr/>
          <p:nvPr/>
        </p:nvCxnSpPr>
        <p:spPr>
          <a:xfrm>
            <a:off x="1396169" y="2421466"/>
            <a:ext cx="9407298" cy="0"/>
          </a:xfrm>
          <a:prstGeom prst="straightConnector1">
            <a:avLst/>
          </a:prstGeom>
          <a:noFill/>
          <a:ln cap="flat" cmpd="sng" w="15875">
            <a:solidFill>
              <a:schemeClr val="accent1"/>
            </a:solidFill>
            <a:prstDash val="solid"/>
            <a:round/>
            <a:headEnd len="med" w="med" type="none"/>
            <a:tailEnd len="med" w="med" type="none"/>
          </a:ln>
        </p:spPr>
      </p:cxnSp>
      <p:sp>
        <p:nvSpPr>
          <p:cNvPr id="44" name="Shape 44"/>
          <p:cNvSpPr txBox="1"/>
          <p:nvPr>
            <p:ph type="title"/>
          </p:nvPr>
        </p:nvSpPr>
        <p:spPr>
          <a:xfrm>
            <a:off x="1295401" y="982132"/>
            <a:ext cx="9601196" cy="1303867"/>
          </a:xfrm>
          <a:prstGeom prst="rect">
            <a:avLst/>
          </a:prstGeom>
          <a:noFill/>
          <a:ln>
            <a:noFill/>
          </a:ln>
        </p:spPr>
        <p:txBody>
          <a:bodyPr anchorCtr="0" anchor="ctr" bIns="91425" lIns="91425" rIns="91425" tIns="91425"/>
          <a:lstStyle>
            <a:lvl1pPr indent="0" lvl="0" marL="0" marR="0" rtl="0" algn="ctr">
              <a:spcBef>
                <a:spcPts val="0"/>
              </a:spcBef>
              <a:buClr>
                <a:srgbClr val="262626"/>
              </a:buClr>
              <a:buFont typeface="Garamond"/>
              <a:buNone/>
              <a:defRPr b="0" i="0" sz="4400" u="none" cap="none" strike="noStrike">
                <a:solidFill>
                  <a:srgbClr val="262626"/>
                </a:solidFill>
                <a:latin typeface="Garamond"/>
                <a:ea typeface="Garamond"/>
                <a:cs typeface="Garamond"/>
                <a:sym typeface="Garamond"/>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45" name="Shape 45"/>
          <p:cNvSpPr txBox="1"/>
          <p:nvPr>
            <p:ph idx="1" type="body"/>
          </p:nvPr>
        </p:nvSpPr>
        <p:spPr>
          <a:xfrm>
            <a:off x="1298448" y="2560319"/>
            <a:ext cx="4718303" cy="3310128"/>
          </a:xfrm>
          <a:prstGeom prst="rect">
            <a:avLst/>
          </a:prstGeom>
          <a:noFill/>
          <a:ln>
            <a:noFill/>
          </a:ln>
        </p:spPr>
        <p:txBody>
          <a:bodyPr anchorCtr="0" anchor="t" bIns="91425" lIns="91425" rIns="91425" tIns="91425"/>
          <a:lstStyle>
            <a:lvl1pPr indent="-110490" lvl="0" marL="285750" marR="0" rtl="0" algn="l">
              <a:spcBef>
                <a:spcPts val="480"/>
              </a:spcBef>
              <a:spcAft>
                <a:spcPts val="600"/>
              </a:spcAft>
              <a:buClr>
                <a:schemeClr val="accent1"/>
              </a:buClr>
              <a:buSzPct val="115000"/>
              <a:buFont typeface="Arial"/>
              <a:buChar char="•"/>
              <a:defRPr b="0" i="0" sz="2400" u="none" cap="none" strike="noStrike">
                <a:solidFill>
                  <a:srgbClr val="262626"/>
                </a:solidFill>
                <a:latin typeface="Garamond"/>
                <a:ea typeface="Garamond"/>
                <a:cs typeface="Garamond"/>
                <a:sym typeface="Garamond"/>
              </a:defRPr>
            </a:lvl1pPr>
            <a:lvl2pPr indent="-139700" lvl="1" marL="742950" marR="0" rtl="0" algn="l">
              <a:spcBef>
                <a:spcPts val="400"/>
              </a:spcBef>
              <a:spcAft>
                <a:spcPts val="600"/>
              </a:spcAft>
              <a:buClr>
                <a:schemeClr val="accent1"/>
              </a:buClr>
              <a:buSzPct val="115000"/>
              <a:buFont typeface="Arial"/>
              <a:buChar char="•"/>
              <a:defRPr b="0" i="0" sz="2000" u="none" cap="none" strike="noStrike">
                <a:solidFill>
                  <a:srgbClr val="262626"/>
                </a:solidFill>
                <a:latin typeface="Garamond"/>
                <a:ea typeface="Garamond"/>
                <a:cs typeface="Garamond"/>
                <a:sym typeface="Garamond"/>
              </a:defRPr>
            </a:lvl2pPr>
            <a:lvl3pPr indent="-154305" lvl="2" marL="1200150" marR="0" rtl="0" algn="l">
              <a:spcBef>
                <a:spcPts val="360"/>
              </a:spcBef>
              <a:spcAft>
                <a:spcPts val="600"/>
              </a:spcAft>
              <a:buClr>
                <a:schemeClr val="accent1"/>
              </a:buClr>
              <a:buSzPct val="115000"/>
              <a:buFont typeface="Arial"/>
              <a:buChar char="•"/>
              <a:defRPr b="0" i="0" sz="1800" u="none" cap="none" strike="noStrike">
                <a:solidFill>
                  <a:srgbClr val="262626"/>
                </a:solidFill>
                <a:latin typeface="Garamond"/>
                <a:ea typeface="Garamond"/>
                <a:cs typeface="Garamond"/>
                <a:sym typeface="Garamond"/>
              </a:defRPr>
            </a:lvl3pPr>
            <a:lvl4pPr indent="-54610" lvl="3" marL="1543050" marR="0" rtl="0" algn="l">
              <a:spcBef>
                <a:spcPts val="320"/>
              </a:spcBef>
              <a:spcAft>
                <a:spcPts val="600"/>
              </a:spcAft>
              <a:buClr>
                <a:schemeClr val="accent1"/>
              </a:buClr>
              <a:buSzPct val="115000"/>
              <a:buFont typeface="Arial"/>
              <a:buChar char="•"/>
              <a:defRPr b="0" i="0" sz="1600" u="none" cap="none" strike="noStrike">
                <a:solidFill>
                  <a:srgbClr val="262626"/>
                </a:solidFill>
                <a:latin typeface="Garamond"/>
                <a:ea typeface="Garamond"/>
                <a:cs typeface="Garamond"/>
                <a:sym typeface="Garamond"/>
              </a:defRPr>
            </a:lvl4pPr>
            <a:lvl5pPr indent="-69214" lvl="4" marL="2000250" marR="0" rtl="0" algn="l">
              <a:spcBef>
                <a:spcPts val="280"/>
              </a:spcBef>
              <a:spcAft>
                <a:spcPts val="600"/>
              </a:spcAft>
              <a:buClr>
                <a:schemeClr val="accent1"/>
              </a:buClr>
              <a:buSzPct val="115000"/>
              <a:buFont typeface="Arial"/>
              <a:buChar char="•"/>
              <a:defRPr b="0" i="0" sz="1400" u="none" cap="none" strike="noStrike">
                <a:solidFill>
                  <a:srgbClr val="262626"/>
                </a:solidFill>
                <a:latin typeface="Garamond"/>
                <a:ea typeface="Garamond"/>
                <a:cs typeface="Garamond"/>
                <a:sym typeface="Garamond"/>
              </a:defRPr>
            </a:lvl5pPr>
            <a:lvl6pPr indent="-126364" lvl="5" marL="2514600" marR="0" rtl="0" algn="l">
              <a:spcBef>
                <a:spcPts val="280"/>
              </a:spcBef>
              <a:spcAft>
                <a:spcPts val="600"/>
              </a:spcAft>
              <a:buClr>
                <a:schemeClr val="accent1"/>
              </a:buClr>
              <a:buSzPct val="115000"/>
              <a:buFont typeface="Arial"/>
              <a:buChar char="•"/>
              <a:defRPr b="0" i="0" sz="1400" u="none" cap="none" strike="noStrike">
                <a:solidFill>
                  <a:srgbClr val="262626"/>
                </a:solidFill>
                <a:latin typeface="Garamond"/>
                <a:ea typeface="Garamond"/>
                <a:cs typeface="Garamond"/>
                <a:sym typeface="Garamond"/>
              </a:defRPr>
            </a:lvl6pPr>
            <a:lvl7pPr indent="-126364" lvl="6" marL="2971800" marR="0" rtl="0" algn="l">
              <a:spcBef>
                <a:spcPts val="280"/>
              </a:spcBef>
              <a:spcAft>
                <a:spcPts val="600"/>
              </a:spcAft>
              <a:buClr>
                <a:schemeClr val="accent1"/>
              </a:buClr>
              <a:buSzPct val="115000"/>
              <a:buFont typeface="Arial"/>
              <a:buChar char="•"/>
              <a:defRPr b="0" i="0" sz="1400" u="none" cap="none" strike="noStrike">
                <a:solidFill>
                  <a:srgbClr val="262626"/>
                </a:solidFill>
                <a:latin typeface="Garamond"/>
                <a:ea typeface="Garamond"/>
                <a:cs typeface="Garamond"/>
                <a:sym typeface="Garamond"/>
              </a:defRPr>
            </a:lvl7pPr>
            <a:lvl8pPr indent="-126365" lvl="7" marL="3429000" marR="0" rtl="0" algn="l">
              <a:spcBef>
                <a:spcPts val="280"/>
              </a:spcBef>
              <a:spcAft>
                <a:spcPts val="600"/>
              </a:spcAft>
              <a:buClr>
                <a:schemeClr val="accent1"/>
              </a:buClr>
              <a:buSzPct val="115000"/>
              <a:buFont typeface="Arial"/>
              <a:buChar char="•"/>
              <a:defRPr b="0" i="0" sz="1400" u="none" cap="none" strike="noStrike">
                <a:solidFill>
                  <a:srgbClr val="262626"/>
                </a:solidFill>
                <a:latin typeface="Garamond"/>
                <a:ea typeface="Garamond"/>
                <a:cs typeface="Garamond"/>
                <a:sym typeface="Garamond"/>
              </a:defRPr>
            </a:lvl8pPr>
            <a:lvl9pPr indent="-126365" lvl="8" marL="3886200" marR="0" rtl="0" algn="l">
              <a:spcBef>
                <a:spcPts val="280"/>
              </a:spcBef>
              <a:spcAft>
                <a:spcPts val="600"/>
              </a:spcAft>
              <a:buClr>
                <a:schemeClr val="accent1"/>
              </a:buClr>
              <a:buSzPct val="115000"/>
              <a:buFont typeface="Arial"/>
              <a:buChar char="•"/>
              <a:defRPr b="0" i="0" sz="1400" u="none" cap="none" strike="noStrike">
                <a:solidFill>
                  <a:srgbClr val="262626"/>
                </a:solidFill>
                <a:latin typeface="Garamond"/>
                <a:ea typeface="Garamond"/>
                <a:cs typeface="Garamond"/>
                <a:sym typeface="Garamond"/>
              </a:defRPr>
            </a:lvl9pPr>
          </a:lstStyle>
          <a:p/>
        </p:txBody>
      </p:sp>
      <p:sp>
        <p:nvSpPr>
          <p:cNvPr id="46" name="Shape 46"/>
          <p:cNvSpPr txBox="1"/>
          <p:nvPr>
            <p:ph idx="2" type="body"/>
          </p:nvPr>
        </p:nvSpPr>
        <p:spPr>
          <a:xfrm>
            <a:off x="6181344" y="2560319"/>
            <a:ext cx="4718303" cy="3310128"/>
          </a:xfrm>
          <a:prstGeom prst="rect">
            <a:avLst/>
          </a:prstGeom>
          <a:noFill/>
          <a:ln>
            <a:noFill/>
          </a:ln>
        </p:spPr>
        <p:txBody>
          <a:bodyPr anchorCtr="0" anchor="t" bIns="91425" lIns="91425" rIns="91425" tIns="91425"/>
          <a:lstStyle>
            <a:lvl1pPr indent="-110490" lvl="0" marL="285750" marR="0" rtl="0" algn="l">
              <a:spcBef>
                <a:spcPts val="480"/>
              </a:spcBef>
              <a:spcAft>
                <a:spcPts val="600"/>
              </a:spcAft>
              <a:buClr>
                <a:schemeClr val="accent1"/>
              </a:buClr>
              <a:buSzPct val="115000"/>
              <a:buFont typeface="Arial"/>
              <a:buChar char="•"/>
              <a:defRPr b="0" i="0" sz="2400" u="none" cap="none" strike="noStrike">
                <a:solidFill>
                  <a:srgbClr val="262626"/>
                </a:solidFill>
                <a:latin typeface="Garamond"/>
                <a:ea typeface="Garamond"/>
                <a:cs typeface="Garamond"/>
                <a:sym typeface="Garamond"/>
              </a:defRPr>
            </a:lvl1pPr>
            <a:lvl2pPr indent="-139700" lvl="1" marL="742950" marR="0" rtl="0" algn="l">
              <a:spcBef>
                <a:spcPts val="400"/>
              </a:spcBef>
              <a:spcAft>
                <a:spcPts val="600"/>
              </a:spcAft>
              <a:buClr>
                <a:schemeClr val="accent1"/>
              </a:buClr>
              <a:buSzPct val="115000"/>
              <a:buFont typeface="Arial"/>
              <a:buChar char="•"/>
              <a:defRPr b="0" i="0" sz="2000" u="none" cap="none" strike="noStrike">
                <a:solidFill>
                  <a:srgbClr val="262626"/>
                </a:solidFill>
                <a:latin typeface="Garamond"/>
                <a:ea typeface="Garamond"/>
                <a:cs typeface="Garamond"/>
                <a:sym typeface="Garamond"/>
              </a:defRPr>
            </a:lvl2pPr>
            <a:lvl3pPr indent="-154305" lvl="2" marL="1200150" marR="0" rtl="0" algn="l">
              <a:spcBef>
                <a:spcPts val="360"/>
              </a:spcBef>
              <a:spcAft>
                <a:spcPts val="600"/>
              </a:spcAft>
              <a:buClr>
                <a:schemeClr val="accent1"/>
              </a:buClr>
              <a:buSzPct val="115000"/>
              <a:buFont typeface="Arial"/>
              <a:buChar char="•"/>
              <a:defRPr b="0" i="0" sz="1800" u="none" cap="none" strike="noStrike">
                <a:solidFill>
                  <a:srgbClr val="262626"/>
                </a:solidFill>
                <a:latin typeface="Garamond"/>
                <a:ea typeface="Garamond"/>
                <a:cs typeface="Garamond"/>
                <a:sym typeface="Garamond"/>
              </a:defRPr>
            </a:lvl3pPr>
            <a:lvl4pPr indent="-54610" lvl="3" marL="1543050" marR="0" rtl="0" algn="l">
              <a:spcBef>
                <a:spcPts val="320"/>
              </a:spcBef>
              <a:spcAft>
                <a:spcPts val="600"/>
              </a:spcAft>
              <a:buClr>
                <a:schemeClr val="accent1"/>
              </a:buClr>
              <a:buSzPct val="115000"/>
              <a:buFont typeface="Arial"/>
              <a:buChar char="•"/>
              <a:defRPr b="0" i="0" sz="1600" u="none" cap="none" strike="noStrike">
                <a:solidFill>
                  <a:srgbClr val="262626"/>
                </a:solidFill>
                <a:latin typeface="Garamond"/>
                <a:ea typeface="Garamond"/>
                <a:cs typeface="Garamond"/>
                <a:sym typeface="Garamond"/>
              </a:defRPr>
            </a:lvl4pPr>
            <a:lvl5pPr indent="-69214" lvl="4" marL="2000250" marR="0" rtl="0" algn="l">
              <a:spcBef>
                <a:spcPts val="280"/>
              </a:spcBef>
              <a:spcAft>
                <a:spcPts val="600"/>
              </a:spcAft>
              <a:buClr>
                <a:schemeClr val="accent1"/>
              </a:buClr>
              <a:buSzPct val="115000"/>
              <a:buFont typeface="Arial"/>
              <a:buChar char="•"/>
              <a:defRPr b="0" i="0" sz="1400" u="none" cap="none" strike="noStrike">
                <a:solidFill>
                  <a:srgbClr val="262626"/>
                </a:solidFill>
                <a:latin typeface="Garamond"/>
                <a:ea typeface="Garamond"/>
                <a:cs typeface="Garamond"/>
                <a:sym typeface="Garamond"/>
              </a:defRPr>
            </a:lvl5pPr>
            <a:lvl6pPr indent="-126364" lvl="5" marL="2514600" marR="0" rtl="0" algn="l">
              <a:spcBef>
                <a:spcPts val="280"/>
              </a:spcBef>
              <a:spcAft>
                <a:spcPts val="600"/>
              </a:spcAft>
              <a:buClr>
                <a:schemeClr val="accent1"/>
              </a:buClr>
              <a:buSzPct val="115000"/>
              <a:buFont typeface="Arial"/>
              <a:buChar char="•"/>
              <a:defRPr b="0" i="0" sz="1400" u="none" cap="none" strike="noStrike">
                <a:solidFill>
                  <a:srgbClr val="262626"/>
                </a:solidFill>
                <a:latin typeface="Garamond"/>
                <a:ea typeface="Garamond"/>
                <a:cs typeface="Garamond"/>
                <a:sym typeface="Garamond"/>
              </a:defRPr>
            </a:lvl6pPr>
            <a:lvl7pPr indent="-126364" lvl="6" marL="2971800" marR="0" rtl="0" algn="l">
              <a:spcBef>
                <a:spcPts val="280"/>
              </a:spcBef>
              <a:spcAft>
                <a:spcPts val="600"/>
              </a:spcAft>
              <a:buClr>
                <a:schemeClr val="accent1"/>
              </a:buClr>
              <a:buSzPct val="115000"/>
              <a:buFont typeface="Arial"/>
              <a:buChar char="•"/>
              <a:defRPr b="0" i="0" sz="1400" u="none" cap="none" strike="noStrike">
                <a:solidFill>
                  <a:srgbClr val="262626"/>
                </a:solidFill>
                <a:latin typeface="Garamond"/>
                <a:ea typeface="Garamond"/>
                <a:cs typeface="Garamond"/>
                <a:sym typeface="Garamond"/>
              </a:defRPr>
            </a:lvl7pPr>
            <a:lvl8pPr indent="-126365" lvl="7" marL="3429000" marR="0" rtl="0" algn="l">
              <a:spcBef>
                <a:spcPts val="280"/>
              </a:spcBef>
              <a:spcAft>
                <a:spcPts val="600"/>
              </a:spcAft>
              <a:buClr>
                <a:schemeClr val="accent1"/>
              </a:buClr>
              <a:buSzPct val="115000"/>
              <a:buFont typeface="Arial"/>
              <a:buChar char="•"/>
              <a:defRPr b="0" i="0" sz="1400" u="none" cap="none" strike="noStrike">
                <a:solidFill>
                  <a:srgbClr val="262626"/>
                </a:solidFill>
                <a:latin typeface="Garamond"/>
                <a:ea typeface="Garamond"/>
                <a:cs typeface="Garamond"/>
                <a:sym typeface="Garamond"/>
              </a:defRPr>
            </a:lvl8pPr>
            <a:lvl9pPr indent="-126365" lvl="8" marL="3886200" marR="0" rtl="0" algn="l">
              <a:spcBef>
                <a:spcPts val="280"/>
              </a:spcBef>
              <a:spcAft>
                <a:spcPts val="600"/>
              </a:spcAft>
              <a:buClr>
                <a:schemeClr val="accent1"/>
              </a:buClr>
              <a:buSzPct val="115000"/>
              <a:buFont typeface="Arial"/>
              <a:buChar char="•"/>
              <a:defRPr b="0" i="0" sz="1400" u="none" cap="none" strike="noStrike">
                <a:solidFill>
                  <a:srgbClr val="262626"/>
                </a:solidFill>
                <a:latin typeface="Garamond"/>
                <a:ea typeface="Garamond"/>
                <a:cs typeface="Garamond"/>
                <a:sym typeface="Garamond"/>
              </a:defRPr>
            </a:lvl9pPr>
          </a:lstStyle>
          <a:p/>
        </p:txBody>
      </p:sp>
      <p:sp>
        <p:nvSpPr>
          <p:cNvPr id="47" name="Shape 47"/>
          <p:cNvSpPr txBox="1"/>
          <p:nvPr>
            <p:ph idx="10" type="dt"/>
          </p:nvPr>
        </p:nvSpPr>
        <p:spPr>
          <a:xfrm>
            <a:off x="8677500" y="5969000"/>
            <a:ext cx="1600199" cy="279399"/>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chemeClr val="dk1"/>
                </a:solidFill>
                <a:latin typeface="Garamond"/>
                <a:ea typeface="Garamond"/>
                <a:cs typeface="Garamond"/>
                <a:sym typeface="Garamond"/>
              </a:defRPr>
            </a:lvl1pPr>
            <a:lvl2pPr indent="0" lvl="1" marL="457200" marR="0" rtl="0" algn="l">
              <a:spcBef>
                <a:spcPts val="0"/>
              </a:spcBef>
              <a:buNone/>
              <a:defRPr b="0" i="0" sz="1800" u="none" cap="none" strike="noStrike">
                <a:solidFill>
                  <a:schemeClr val="dk1"/>
                </a:solidFill>
                <a:latin typeface="Garamond"/>
                <a:ea typeface="Garamond"/>
                <a:cs typeface="Garamond"/>
                <a:sym typeface="Garamond"/>
              </a:defRPr>
            </a:lvl2pPr>
            <a:lvl3pPr indent="0" lvl="2" marL="914400" marR="0" rtl="0" algn="l">
              <a:spcBef>
                <a:spcPts val="0"/>
              </a:spcBef>
              <a:buNone/>
              <a:defRPr b="0" i="0" sz="1800" u="none" cap="none" strike="noStrike">
                <a:solidFill>
                  <a:schemeClr val="dk1"/>
                </a:solidFill>
                <a:latin typeface="Garamond"/>
                <a:ea typeface="Garamond"/>
                <a:cs typeface="Garamond"/>
                <a:sym typeface="Garamond"/>
              </a:defRPr>
            </a:lvl3pPr>
            <a:lvl4pPr indent="0" lvl="3" marL="1371600" marR="0" rtl="0" algn="l">
              <a:spcBef>
                <a:spcPts val="0"/>
              </a:spcBef>
              <a:buNone/>
              <a:defRPr b="0" i="0" sz="1800" u="none" cap="none" strike="noStrike">
                <a:solidFill>
                  <a:schemeClr val="dk1"/>
                </a:solidFill>
                <a:latin typeface="Garamond"/>
                <a:ea typeface="Garamond"/>
                <a:cs typeface="Garamond"/>
                <a:sym typeface="Garamond"/>
              </a:defRPr>
            </a:lvl4pPr>
            <a:lvl5pPr indent="0" lvl="4" marL="1828800" marR="0" rtl="0" algn="l">
              <a:spcBef>
                <a:spcPts val="0"/>
              </a:spcBef>
              <a:buNone/>
              <a:defRPr b="0" i="0" sz="1800" u="none" cap="none" strike="noStrike">
                <a:solidFill>
                  <a:schemeClr val="dk1"/>
                </a:solidFill>
                <a:latin typeface="Garamond"/>
                <a:ea typeface="Garamond"/>
                <a:cs typeface="Garamond"/>
                <a:sym typeface="Garamond"/>
              </a:defRPr>
            </a:lvl5pPr>
            <a:lvl6pPr indent="0" lvl="5" marL="2286000" marR="0" rtl="0" algn="l">
              <a:spcBef>
                <a:spcPts val="0"/>
              </a:spcBef>
              <a:buNone/>
              <a:defRPr b="0" i="0" sz="1800" u="none" cap="none" strike="noStrike">
                <a:solidFill>
                  <a:schemeClr val="dk1"/>
                </a:solidFill>
                <a:latin typeface="Garamond"/>
                <a:ea typeface="Garamond"/>
                <a:cs typeface="Garamond"/>
                <a:sym typeface="Garamond"/>
              </a:defRPr>
            </a:lvl6pPr>
            <a:lvl7pPr indent="0" lvl="6" marL="2743200" marR="0" rtl="0" algn="l">
              <a:spcBef>
                <a:spcPts val="0"/>
              </a:spcBef>
              <a:buNone/>
              <a:defRPr b="0" i="0" sz="1800" u="none" cap="none" strike="noStrike">
                <a:solidFill>
                  <a:schemeClr val="dk1"/>
                </a:solidFill>
                <a:latin typeface="Garamond"/>
                <a:ea typeface="Garamond"/>
                <a:cs typeface="Garamond"/>
                <a:sym typeface="Garamond"/>
              </a:defRPr>
            </a:lvl7pPr>
            <a:lvl8pPr indent="0" lvl="7" marL="3200400" marR="0" rtl="0" algn="l">
              <a:spcBef>
                <a:spcPts val="0"/>
              </a:spcBef>
              <a:buNone/>
              <a:defRPr b="0" i="0" sz="1800" u="none" cap="none" strike="noStrike">
                <a:solidFill>
                  <a:schemeClr val="dk1"/>
                </a:solidFill>
                <a:latin typeface="Garamond"/>
                <a:ea typeface="Garamond"/>
                <a:cs typeface="Garamond"/>
                <a:sym typeface="Garamond"/>
              </a:defRPr>
            </a:lvl8pPr>
            <a:lvl9pPr indent="0" lvl="8" marL="3657600" marR="0" rtl="0" algn="l">
              <a:spcBef>
                <a:spcPts val="0"/>
              </a:spcBef>
              <a:buNone/>
              <a:defRPr b="0" i="0" sz="1800" u="none" cap="none" strike="noStrike">
                <a:solidFill>
                  <a:schemeClr val="dk1"/>
                </a:solidFill>
                <a:latin typeface="Garamond"/>
                <a:ea typeface="Garamond"/>
                <a:cs typeface="Garamond"/>
                <a:sym typeface="Garamond"/>
              </a:defRPr>
            </a:lvl9pPr>
          </a:lstStyle>
          <a:p/>
        </p:txBody>
      </p:sp>
      <p:sp>
        <p:nvSpPr>
          <p:cNvPr id="48" name="Shape 48"/>
          <p:cNvSpPr txBox="1"/>
          <p:nvPr>
            <p:ph idx="11" type="ftr"/>
          </p:nvPr>
        </p:nvSpPr>
        <p:spPr>
          <a:xfrm>
            <a:off x="1295400" y="5969000"/>
            <a:ext cx="7305900" cy="279399"/>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chemeClr val="dk1"/>
                </a:solidFill>
                <a:latin typeface="Garamond"/>
                <a:ea typeface="Garamond"/>
                <a:cs typeface="Garamond"/>
                <a:sym typeface="Garamond"/>
              </a:defRPr>
            </a:lvl1pPr>
            <a:lvl2pPr indent="0" lvl="1" marL="457200" marR="0" rtl="0" algn="l">
              <a:spcBef>
                <a:spcPts val="0"/>
              </a:spcBef>
              <a:buNone/>
              <a:defRPr b="0" i="0" sz="1800" u="none" cap="none" strike="noStrike">
                <a:solidFill>
                  <a:schemeClr val="dk1"/>
                </a:solidFill>
                <a:latin typeface="Garamond"/>
                <a:ea typeface="Garamond"/>
                <a:cs typeface="Garamond"/>
                <a:sym typeface="Garamond"/>
              </a:defRPr>
            </a:lvl2pPr>
            <a:lvl3pPr indent="0" lvl="2" marL="914400" marR="0" rtl="0" algn="l">
              <a:spcBef>
                <a:spcPts val="0"/>
              </a:spcBef>
              <a:buNone/>
              <a:defRPr b="0" i="0" sz="1800" u="none" cap="none" strike="noStrike">
                <a:solidFill>
                  <a:schemeClr val="dk1"/>
                </a:solidFill>
                <a:latin typeface="Garamond"/>
                <a:ea typeface="Garamond"/>
                <a:cs typeface="Garamond"/>
                <a:sym typeface="Garamond"/>
              </a:defRPr>
            </a:lvl3pPr>
            <a:lvl4pPr indent="0" lvl="3" marL="1371600" marR="0" rtl="0" algn="l">
              <a:spcBef>
                <a:spcPts val="0"/>
              </a:spcBef>
              <a:buNone/>
              <a:defRPr b="0" i="0" sz="1800" u="none" cap="none" strike="noStrike">
                <a:solidFill>
                  <a:schemeClr val="dk1"/>
                </a:solidFill>
                <a:latin typeface="Garamond"/>
                <a:ea typeface="Garamond"/>
                <a:cs typeface="Garamond"/>
                <a:sym typeface="Garamond"/>
              </a:defRPr>
            </a:lvl4pPr>
            <a:lvl5pPr indent="0" lvl="4" marL="1828800" marR="0" rtl="0" algn="l">
              <a:spcBef>
                <a:spcPts val="0"/>
              </a:spcBef>
              <a:buNone/>
              <a:defRPr b="0" i="0" sz="1800" u="none" cap="none" strike="noStrike">
                <a:solidFill>
                  <a:schemeClr val="dk1"/>
                </a:solidFill>
                <a:latin typeface="Garamond"/>
                <a:ea typeface="Garamond"/>
                <a:cs typeface="Garamond"/>
                <a:sym typeface="Garamond"/>
              </a:defRPr>
            </a:lvl5pPr>
            <a:lvl6pPr indent="0" lvl="5" marL="2286000" marR="0" rtl="0" algn="l">
              <a:spcBef>
                <a:spcPts val="0"/>
              </a:spcBef>
              <a:buNone/>
              <a:defRPr b="0" i="0" sz="1800" u="none" cap="none" strike="noStrike">
                <a:solidFill>
                  <a:schemeClr val="dk1"/>
                </a:solidFill>
                <a:latin typeface="Garamond"/>
                <a:ea typeface="Garamond"/>
                <a:cs typeface="Garamond"/>
                <a:sym typeface="Garamond"/>
              </a:defRPr>
            </a:lvl6pPr>
            <a:lvl7pPr indent="0" lvl="6" marL="2743200" marR="0" rtl="0" algn="l">
              <a:spcBef>
                <a:spcPts val="0"/>
              </a:spcBef>
              <a:buNone/>
              <a:defRPr b="0" i="0" sz="1800" u="none" cap="none" strike="noStrike">
                <a:solidFill>
                  <a:schemeClr val="dk1"/>
                </a:solidFill>
                <a:latin typeface="Garamond"/>
                <a:ea typeface="Garamond"/>
                <a:cs typeface="Garamond"/>
                <a:sym typeface="Garamond"/>
              </a:defRPr>
            </a:lvl7pPr>
            <a:lvl8pPr indent="0" lvl="7" marL="3200400" marR="0" rtl="0" algn="l">
              <a:spcBef>
                <a:spcPts val="0"/>
              </a:spcBef>
              <a:buNone/>
              <a:defRPr b="0" i="0" sz="1800" u="none" cap="none" strike="noStrike">
                <a:solidFill>
                  <a:schemeClr val="dk1"/>
                </a:solidFill>
                <a:latin typeface="Garamond"/>
                <a:ea typeface="Garamond"/>
                <a:cs typeface="Garamond"/>
                <a:sym typeface="Garamond"/>
              </a:defRPr>
            </a:lvl8pPr>
            <a:lvl9pPr indent="0" lvl="8" marL="3657600" marR="0" rtl="0" algn="l">
              <a:spcBef>
                <a:spcPts val="0"/>
              </a:spcBef>
              <a:buNone/>
              <a:defRPr b="0" i="0" sz="1800" u="none" cap="none" strike="noStrike">
                <a:solidFill>
                  <a:schemeClr val="dk1"/>
                </a:solidFill>
                <a:latin typeface="Garamond"/>
                <a:ea typeface="Garamond"/>
                <a:cs typeface="Garamond"/>
                <a:sym typeface="Garamond"/>
              </a:defRPr>
            </a:lvl9pPr>
          </a:lstStyle>
          <a:p/>
        </p:txBody>
      </p:sp>
      <p:sp>
        <p:nvSpPr>
          <p:cNvPr id="49" name="Shape 49"/>
          <p:cNvSpPr txBox="1"/>
          <p:nvPr>
            <p:ph idx="12" type="sldNum"/>
          </p:nvPr>
        </p:nvSpPr>
        <p:spPr>
          <a:xfrm>
            <a:off x="10353900" y="5969000"/>
            <a:ext cx="542696" cy="27939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chemeClr val="dk1"/>
                </a:solidFill>
                <a:latin typeface="Garamond"/>
                <a:ea typeface="Garamond"/>
                <a:cs typeface="Garamond"/>
                <a:sym typeface="Garamond"/>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50" name="Shape 50"/>
        <p:cNvGrpSpPr/>
        <p:nvPr/>
      </p:nvGrpSpPr>
      <p:grpSpPr>
        <a:xfrm>
          <a:off x="0" y="0"/>
          <a:ext cx="0" cy="0"/>
          <a:chOff x="0" y="0"/>
          <a:chExt cx="0" cy="0"/>
        </a:xfrm>
      </p:grpSpPr>
      <p:sp>
        <p:nvSpPr>
          <p:cNvPr id="51" name="Shape 51"/>
          <p:cNvSpPr txBox="1"/>
          <p:nvPr>
            <p:ph type="title"/>
          </p:nvPr>
        </p:nvSpPr>
        <p:spPr>
          <a:xfrm>
            <a:off x="1295401" y="982132"/>
            <a:ext cx="9601196" cy="1303867"/>
          </a:xfrm>
          <a:prstGeom prst="rect">
            <a:avLst/>
          </a:prstGeom>
          <a:noFill/>
          <a:ln>
            <a:noFill/>
          </a:ln>
        </p:spPr>
        <p:txBody>
          <a:bodyPr anchorCtr="0" anchor="ctr" bIns="91425" lIns="91425" rIns="91425" tIns="91425"/>
          <a:lstStyle>
            <a:lvl1pPr indent="0" lvl="0" marL="0" marR="0" rtl="0" algn="ctr">
              <a:spcBef>
                <a:spcPts val="0"/>
              </a:spcBef>
              <a:buClr>
                <a:srgbClr val="262626"/>
              </a:buClr>
              <a:buFont typeface="Garamond"/>
              <a:buNone/>
              <a:defRPr b="0" i="0" sz="4400" u="none" cap="none" strike="noStrike">
                <a:solidFill>
                  <a:srgbClr val="262626"/>
                </a:solidFill>
                <a:latin typeface="Garamond"/>
                <a:ea typeface="Garamond"/>
                <a:cs typeface="Garamond"/>
                <a:sym typeface="Garamond"/>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52" name="Shape 52"/>
          <p:cNvSpPr txBox="1"/>
          <p:nvPr>
            <p:ph idx="1" type="body"/>
          </p:nvPr>
        </p:nvSpPr>
        <p:spPr>
          <a:xfrm>
            <a:off x="1295400" y="2658533"/>
            <a:ext cx="4718303" cy="576262"/>
          </a:xfrm>
          <a:prstGeom prst="rect">
            <a:avLst/>
          </a:prstGeom>
          <a:noFill/>
          <a:ln>
            <a:noFill/>
          </a:ln>
        </p:spPr>
        <p:txBody>
          <a:bodyPr anchorCtr="0" anchor="b" bIns="91425" lIns="91425" rIns="91425" tIns="91425"/>
          <a:lstStyle>
            <a:lvl1pPr indent="0" lvl="0" marL="0" marR="0" rtl="0" algn="l">
              <a:spcBef>
                <a:spcPts val="672"/>
              </a:spcBef>
              <a:spcAft>
                <a:spcPts val="600"/>
              </a:spcAft>
              <a:buClr>
                <a:schemeClr val="accent1"/>
              </a:buClr>
              <a:buFont typeface="Arial"/>
              <a:buNone/>
              <a:defRPr b="0" i="0" sz="2800" u="none" cap="none" strike="noStrike">
                <a:solidFill>
                  <a:schemeClr val="accent1"/>
                </a:solidFill>
                <a:latin typeface="Garamond"/>
                <a:ea typeface="Garamond"/>
                <a:cs typeface="Garamond"/>
                <a:sym typeface="Garamond"/>
              </a:defRPr>
            </a:lvl1pPr>
            <a:lvl2pPr indent="0" lvl="1" marL="457200" marR="0" rtl="0" algn="l">
              <a:spcBef>
                <a:spcPts val="400"/>
              </a:spcBef>
              <a:spcAft>
                <a:spcPts val="600"/>
              </a:spcAft>
              <a:buClr>
                <a:schemeClr val="accent1"/>
              </a:buClr>
              <a:buFont typeface="Arial"/>
              <a:buNone/>
              <a:defRPr b="1" i="0" sz="2000" u="none" cap="none" strike="noStrike">
                <a:solidFill>
                  <a:srgbClr val="262626"/>
                </a:solidFill>
                <a:latin typeface="Garamond"/>
                <a:ea typeface="Garamond"/>
                <a:cs typeface="Garamond"/>
                <a:sym typeface="Garamond"/>
              </a:defRPr>
            </a:lvl2pPr>
            <a:lvl3pPr indent="0" lvl="2" marL="914400" marR="0" rtl="0" algn="l">
              <a:spcBef>
                <a:spcPts val="360"/>
              </a:spcBef>
              <a:spcAft>
                <a:spcPts val="600"/>
              </a:spcAft>
              <a:buClr>
                <a:schemeClr val="accent1"/>
              </a:buClr>
              <a:buFont typeface="Arial"/>
              <a:buNone/>
              <a:defRPr b="1" i="0" sz="1800" u="none" cap="none" strike="noStrike">
                <a:solidFill>
                  <a:srgbClr val="262626"/>
                </a:solidFill>
                <a:latin typeface="Garamond"/>
                <a:ea typeface="Garamond"/>
                <a:cs typeface="Garamond"/>
                <a:sym typeface="Garamond"/>
              </a:defRPr>
            </a:lvl3pPr>
            <a:lvl4pPr indent="0" lvl="3" marL="1371600" marR="0" rtl="0" algn="l">
              <a:spcBef>
                <a:spcPts val="320"/>
              </a:spcBef>
              <a:spcAft>
                <a:spcPts val="600"/>
              </a:spcAft>
              <a:buClr>
                <a:schemeClr val="accent1"/>
              </a:buClr>
              <a:buFont typeface="Arial"/>
              <a:buNone/>
              <a:defRPr b="1" i="0" sz="1600" u="none" cap="none" strike="noStrike">
                <a:solidFill>
                  <a:srgbClr val="262626"/>
                </a:solidFill>
                <a:latin typeface="Garamond"/>
                <a:ea typeface="Garamond"/>
                <a:cs typeface="Garamond"/>
                <a:sym typeface="Garamond"/>
              </a:defRPr>
            </a:lvl4pPr>
            <a:lvl5pPr indent="0" lvl="4" marL="1828800" marR="0" rtl="0" algn="l">
              <a:spcBef>
                <a:spcPts val="320"/>
              </a:spcBef>
              <a:spcAft>
                <a:spcPts val="600"/>
              </a:spcAft>
              <a:buClr>
                <a:schemeClr val="accent1"/>
              </a:buClr>
              <a:buFont typeface="Arial"/>
              <a:buNone/>
              <a:defRPr b="1" i="0" sz="1600" u="none" cap="none" strike="noStrike">
                <a:solidFill>
                  <a:srgbClr val="262626"/>
                </a:solidFill>
                <a:latin typeface="Garamond"/>
                <a:ea typeface="Garamond"/>
                <a:cs typeface="Garamond"/>
                <a:sym typeface="Garamond"/>
              </a:defRPr>
            </a:lvl5pPr>
            <a:lvl6pPr indent="0" lvl="5" marL="2286000" marR="0" rtl="0" algn="l">
              <a:spcBef>
                <a:spcPts val="320"/>
              </a:spcBef>
              <a:spcAft>
                <a:spcPts val="600"/>
              </a:spcAft>
              <a:buClr>
                <a:schemeClr val="accent1"/>
              </a:buClr>
              <a:buFont typeface="Arial"/>
              <a:buNone/>
              <a:defRPr b="1" i="0" sz="1600" u="none" cap="none" strike="noStrike">
                <a:solidFill>
                  <a:srgbClr val="262626"/>
                </a:solidFill>
                <a:latin typeface="Garamond"/>
                <a:ea typeface="Garamond"/>
                <a:cs typeface="Garamond"/>
                <a:sym typeface="Garamond"/>
              </a:defRPr>
            </a:lvl6pPr>
            <a:lvl7pPr indent="0" lvl="6" marL="2743200" marR="0" rtl="0" algn="l">
              <a:spcBef>
                <a:spcPts val="320"/>
              </a:spcBef>
              <a:spcAft>
                <a:spcPts val="600"/>
              </a:spcAft>
              <a:buClr>
                <a:schemeClr val="accent1"/>
              </a:buClr>
              <a:buFont typeface="Arial"/>
              <a:buNone/>
              <a:defRPr b="1" i="0" sz="1600" u="none" cap="none" strike="noStrike">
                <a:solidFill>
                  <a:srgbClr val="262626"/>
                </a:solidFill>
                <a:latin typeface="Garamond"/>
                <a:ea typeface="Garamond"/>
                <a:cs typeface="Garamond"/>
                <a:sym typeface="Garamond"/>
              </a:defRPr>
            </a:lvl7pPr>
            <a:lvl8pPr indent="0" lvl="7" marL="3200400" marR="0" rtl="0" algn="l">
              <a:spcBef>
                <a:spcPts val="320"/>
              </a:spcBef>
              <a:spcAft>
                <a:spcPts val="600"/>
              </a:spcAft>
              <a:buClr>
                <a:schemeClr val="accent1"/>
              </a:buClr>
              <a:buFont typeface="Arial"/>
              <a:buNone/>
              <a:defRPr b="1" i="0" sz="1600" u="none" cap="none" strike="noStrike">
                <a:solidFill>
                  <a:srgbClr val="262626"/>
                </a:solidFill>
                <a:latin typeface="Garamond"/>
                <a:ea typeface="Garamond"/>
                <a:cs typeface="Garamond"/>
                <a:sym typeface="Garamond"/>
              </a:defRPr>
            </a:lvl8pPr>
            <a:lvl9pPr indent="0" lvl="8" marL="3657600" marR="0" rtl="0" algn="l">
              <a:spcBef>
                <a:spcPts val="320"/>
              </a:spcBef>
              <a:spcAft>
                <a:spcPts val="600"/>
              </a:spcAft>
              <a:buClr>
                <a:schemeClr val="accent1"/>
              </a:buClr>
              <a:buFont typeface="Arial"/>
              <a:buNone/>
              <a:defRPr b="1" i="0" sz="1600" u="none" cap="none" strike="noStrike">
                <a:solidFill>
                  <a:srgbClr val="262626"/>
                </a:solidFill>
                <a:latin typeface="Garamond"/>
                <a:ea typeface="Garamond"/>
                <a:cs typeface="Garamond"/>
                <a:sym typeface="Garamond"/>
              </a:defRPr>
            </a:lvl9pPr>
          </a:lstStyle>
          <a:p/>
        </p:txBody>
      </p:sp>
      <p:sp>
        <p:nvSpPr>
          <p:cNvPr id="53" name="Shape 53"/>
          <p:cNvSpPr txBox="1"/>
          <p:nvPr>
            <p:ph idx="2" type="body"/>
          </p:nvPr>
        </p:nvSpPr>
        <p:spPr>
          <a:xfrm>
            <a:off x="1295400" y="3243261"/>
            <a:ext cx="4718303" cy="2632604"/>
          </a:xfrm>
          <a:prstGeom prst="rect">
            <a:avLst/>
          </a:prstGeom>
          <a:noFill/>
          <a:ln>
            <a:noFill/>
          </a:ln>
        </p:spPr>
        <p:txBody>
          <a:bodyPr anchorCtr="0" anchor="t" bIns="91425" lIns="91425" rIns="91425" tIns="91425"/>
          <a:lstStyle>
            <a:lvl1pPr indent="-110490" lvl="0" marL="285750" marR="0" rtl="0" algn="l">
              <a:spcBef>
                <a:spcPts val="480"/>
              </a:spcBef>
              <a:spcAft>
                <a:spcPts val="600"/>
              </a:spcAft>
              <a:buClr>
                <a:schemeClr val="accent1"/>
              </a:buClr>
              <a:buSzPct val="115000"/>
              <a:buFont typeface="Arial"/>
              <a:buChar char="•"/>
              <a:defRPr b="0" i="0" sz="2400" u="none" cap="none" strike="noStrike">
                <a:solidFill>
                  <a:srgbClr val="262626"/>
                </a:solidFill>
                <a:latin typeface="Garamond"/>
                <a:ea typeface="Garamond"/>
                <a:cs typeface="Garamond"/>
                <a:sym typeface="Garamond"/>
              </a:defRPr>
            </a:lvl1pPr>
            <a:lvl2pPr indent="-139700" lvl="1" marL="742950" marR="0" rtl="0" algn="l">
              <a:spcBef>
                <a:spcPts val="400"/>
              </a:spcBef>
              <a:spcAft>
                <a:spcPts val="600"/>
              </a:spcAft>
              <a:buClr>
                <a:schemeClr val="accent1"/>
              </a:buClr>
              <a:buSzPct val="115000"/>
              <a:buFont typeface="Arial"/>
              <a:buChar char="•"/>
              <a:defRPr b="0" i="0" sz="2000" u="none" cap="none" strike="noStrike">
                <a:solidFill>
                  <a:srgbClr val="262626"/>
                </a:solidFill>
                <a:latin typeface="Garamond"/>
                <a:ea typeface="Garamond"/>
                <a:cs typeface="Garamond"/>
                <a:sym typeface="Garamond"/>
              </a:defRPr>
            </a:lvl2pPr>
            <a:lvl3pPr indent="-154305" lvl="2" marL="1200150" marR="0" rtl="0" algn="l">
              <a:spcBef>
                <a:spcPts val="360"/>
              </a:spcBef>
              <a:spcAft>
                <a:spcPts val="600"/>
              </a:spcAft>
              <a:buClr>
                <a:schemeClr val="accent1"/>
              </a:buClr>
              <a:buSzPct val="115000"/>
              <a:buFont typeface="Arial"/>
              <a:buChar char="•"/>
              <a:defRPr b="0" i="0" sz="1800" u="none" cap="none" strike="noStrike">
                <a:solidFill>
                  <a:srgbClr val="262626"/>
                </a:solidFill>
                <a:latin typeface="Garamond"/>
                <a:ea typeface="Garamond"/>
                <a:cs typeface="Garamond"/>
                <a:sym typeface="Garamond"/>
              </a:defRPr>
            </a:lvl3pPr>
            <a:lvl4pPr indent="-54610" lvl="3" marL="1543050" marR="0" rtl="0" algn="l">
              <a:spcBef>
                <a:spcPts val="320"/>
              </a:spcBef>
              <a:spcAft>
                <a:spcPts val="600"/>
              </a:spcAft>
              <a:buClr>
                <a:schemeClr val="accent1"/>
              </a:buClr>
              <a:buSzPct val="115000"/>
              <a:buFont typeface="Arial"/>
              <a:buChar char="•"/>
              <a:defRPr b="0" i="0" sz="1600" u="none" cap="none" strike="noStrike">
                <a:solidFill>
                  <a:srgbClr val="262626"/>
                </a:solidFill>
                <a:latin typeface="Garamond"/>
                <a:ea typeface="Garamond"/>
                <a:cs typeface="Garamond"/>
                <a:sym typeface="Garamond"/>
              </a:defRPr>
            </a:lvl4pPr>
            <a:lvl5pPr indent="-69214" lvl="4" marL="2000250" marR="0" rtl="0" algn="l">
              <a:spcBef>
                <a:spcPts val="280"/>
              </a:spcBef>
              <a:spcAft>
                <a:spcPts val="600"/>
              </a:spcAft>
              <a:buClr>
                <a:schemeClr val="accent1"/>
              </a:buClr>
              <a:buSzPct val="115000"/>
              <a:buFont typeface="Arial"/>
              <a:buChar char="•"/>
              <a:defRPr b="0" i="0" sz="1400" u="none" cap="none" strike="noStrike">
                <a:solidFill>
                  <a:srgbClr val="262626"/>
                </a:solidFill>
                <a:latin typeface="Garamond"/>
                <a:ea typeface="Garamond"/>
                <a:cs typeface="Garamond"/>
                <a:sym typeface="Garamond"/>
              </a:defRPr>
            </a:lvl5pPr>
            <a:lvl6pPr indent="-126364" lvl="5" marL="2514600" marR="0" rtl="0" algn="l">
              <a:spcBef>
                <a:spcPts val="280"/>
              </a:spcBef>
              <a:spcAft>
                <a:spcPts val="600"/>
              </a:spcAft>
              <a:buClr>
                <a:schemeClr val="accent1"/>
              </a:buClr>
              <a:buSzPct val="115000"/>
              <a:buFont typeface="Arial"/>
              <a:buChar char="•"/>
              <a:defRPr b="0" i="0" sz="1400" u="none" cap="none" strike="noStrike">
                <a:solidFill>
                  <a:srgbClr val="262626"/>
                </a:solidFill>
                <a:latin typeface="Garamond"/>
                <a:ea typeface="Garamond"/>
                <a:cs typeface="Garamond"/>
                <a:sym typeface="Garamond"/>
              </a:defRPr>
            </a:lvl6pPr>
            <a:lvl7pPr indent="-126364" lvl="6" marL="2971800" marR="0" rtl="0" algn="l">
              <a:spcBef>
                <a:spcPts val="280"/>
              </a:spcBef>
              <a:spcAft>
                <a:spcPts val="600"/>
              </a:spcAft>
              <a:buClr>
                <a:schemeClr val="accent1"/>
              </a:buClr>
              <a:buSzPct val="115000"/>
              <a:buFont typeface="Arial"/>
              <a:buChar char="•"/>
              <a:defRPr b="0" i="0" sz="1400" u="none" cap="none" strike="noStrike">
                <a:solidFill>
                  <a:srgbClr val="262626"/>
                </a:solidFill>
                <a:latin typeface="Garamond"/>
                <a:ea typeface="Garamond"/>
                <a:cs typeface="Garamond"/>
                <a:sym typeface="Garamond"/>
              </a:defRPr>
            </a:lvl7pPr>
            <a:lvl8pPr indent="-126365" lvl="7" marL="3429000" marR="0" rtl="0" algn="l">
              <a:spcBef>
                <a:spcPts val="280"/>
              </a:spcBef>
              <a:spcAft>
                <a:spcPts val="600"/>
              </a:spcAft>
              <a:buClr>
                <a:schemeClr val="accent1"/>
              </a:buClr>
              <a:buSzPct val="115000"/>
              <a:buFont typeface="Arial"/>
              <a:buChar char="•"/>
              <a:defRPr b="0" i="0" sz="1400" u="none" cap="none" strike="noStrike">
                <a:solidFill>
                  <a:srgbClr val="262626"/>
                </a:solidFill>
                <a:latin typeface="Garamond"/>
                <a:ea typeface="Garamond"/>
                <a:cs typeface="Garamond"/>
                <a:sym typeface="Garamond"/>
              </a:defRPr>
            </a:lvl8pPr>
            <a:lvl9pPr indent="-126365" lvl="8" marL="3886200" marR="0" rtl="0" algn="l">
              <a:spcBef>
                <a:spcPts val="280"/>
              </a:spcBef>
              <a:spcAft>
                <a:spcPts val="600"/>
              </a:spcAft>
              <a:buClr>
                <a:schemeClr val="accent1"/>
              </a:buClr>
              <a:buSzPct val="115000"/>
              <a:buFont typeface="Arial"/>
              <a:buChar char="•"/>
              <a:defRPr b="0" i="0" sz="1400" u="none" cap="none" strike="noStrike">
                <a:solidFill>
                  <a:srgbClr val="262626"/>
                </a:solidFill>
                <a:latin typeface="Garamond"/>
                <a:ea typeface="Garamond"/>
                <a:cs typeface="Garamond"/>
                <a:sym typeface="Garamond"/>
              </a:defRPr>
            </a:lvl9pPr>
          </a:lstStyle>
          <a:p/>
        </p:txBody>
      </p:sp>
      <p:sp>
        <p:nvSpPr>
          <p:cNvPr id="54" name="Shape 54"/>
          <p:cNvSpPr txBox="1"/>
          <p:nvPr>
            <p:ph idx="3" type="body"/>
          </p:nvPr>
        </p:nvSpPr>
        <p:spPr>
          <a:xfrm>
            <a:off x="6180669" y="2658533"/>
            <a:ext cx="4718303" cy="576262"/>
          </a:xfrm>
          <a:prstGeom prst="rect">
            <a:avLst/>
          </a:prstGeom>
          <a:noFill/>
          <a:ln>
            <a:noFill/>
          </a:ln>
        </p:spPr>
        <p:txBody>
          <a:bodyPr anchorCtr="0" anchor="b" bIns="91425" lIns="91425" rIns="91425" tIns="91425"/>
          <a:lstStyle>
            <a:lvl1pPr indent="0" lvl="0" marL="0" marR="0" rtl="0" algn="l">
              <a:spcBef>
                <a:spcPts val="672"/>
              </a:spcBef>
              <a:spcAft>
                <a:spcPts val="600"/>
              </a:spcAft>
              <a:buClr>
                <a:schemeClr val="accent1"/>
              </a:buClr>
              <a:buFont typeface="Arial"/>
              <a:buNone/>
              <a:defRPr b="0" i="0" sz="2800" u="none" cap="none" strike="noStrike">
                <a:solidFill>
                  <a:schemeClr val="accent1"/>
                </a:solidFill>
                <a:latin typeface="Garamond"/>
                <a:ea typeface="Garamond"/>
                <a:cs typeface="Garamond"/>
                <a:sym typeface="Garamond"/>
              </a:defRPr>
            </a:lvl1pPr>
            <a:lvl2pPr indent="0" lvl="1" marL="457200" marR="0" rtl="0" algn="l">
              <a:spcBef>
                <a:spcPts val="400"/>
              </a:spcBef>
              <a:spcAft>
                <a:spcPts val="600"/>
              </a:spcAft>
              <a:buClr>
                <a:schemeClr val="accent1"/>
              </a:buClr>
              <a:buFont typeface="Arial"/>
              <a:buNone/>
              <a:defRPr b="1" i="0" sz="2000" u="none" cap="none" strike="noStrike">
                <a:solidFill>
                  <a:srgbClr val="262626"/>
                </a:solidFill>
                <a:latin typeface="Garamond"/>
                <a:ea typeface="Garamond"/>
                <a:cs typeface="Garamond"/>
                <a:sym typeface="Garamond"/>
              </a:defRPr>
            </a:lvl2pPr>
            <a:lvl3pPr indent="0" lvl="2" marL="914400" marR="0" rtl="0" algn="l">
              <a:spcBef>
                <a:spcPts val="360"/>
              </a:spcBef>
              <a:spcAft>
                <a:spcPts val="600"/>
              </a:spcAft>
              <a:buClr>
                <a:schemeClr val="accent1"/>
              </a:buClr>
              <a:buFont typeface="Arial"/>
              <a:buNone/>
              <a:defRPr b="1" i="0" sz="1800" u="none" cap="none" strike="noStrike">
                <a:solidFill>
                  <a:srgbClr val="262626"/>
                </a:solidFill>
                <a:latin typeface="Garamond"/>
                <a:ea typeface="Garamond"/>
                <a:cs typeface="Garamond"/>
                <a:sym typeface="Garamond"/>
              </a:defRPr>
            </a:lvl3pPr>
            <a:lvl4pPr indent="0" lvl="3" marL="1371600" marR="0" rtl="0" algn="l">
              <a:spcBef>
                <a:spcPts val="320"/>
              </a:spcBef>
              <a:spcAft>
                <a:spcPts val="600"/>
              </a:spcAft>
              <a:buClr>
                <a:schemeClr val="accent1"/>
              </a:buClr>
              <a:buFont typeface="Arial"/>
              <a:buNone/>
              <a:defRPr b="1" i="0" sz="1600" u="none" cap="none" strike="noStrike">
                <a:solidFill>
                  <a:srgbClr val="262626"/>
                </a:solidFill>
                <a:latin typeface="Garamond"/>
                <a:ea typeface="Garamond"/>
                <a:cs typeface="Garamond"/>
                <a:sym typeface="Garamond"/>
              </a:defRPr>
            </a:lvl4pPr>
            <a:lvl5pPr indent="0" lvl="4" marL="1828800" marR="0" rtl="0" algn="l">
              <a:spcBef>
                <a:spcPts val="320"/>
              </a:spcBef>
              <a:spcAft>
                <a:spcPts val="600"/>
              </a:spcAft>
              <a:buClr>
                <a:schemeClr val="accent1"/>
              </a:buClr>
              <a:buFont typeface="Arial"/>
              <a:buNone/>
              <a:defRPr b="1" i="0" sz="1600" u="none" cap="none" strike="noStrike">
                <a:solidFill>
                  <a:srgbClr val="262626"/>
                </a:solidFill>
                <a:latin typeface="Garamond"/>
                <a:ea typeface="Garamond"/>
                <a:cs typeface="Garamond"/>
                <a:sym typeface="Garamond"/>
              </a:defRPr>
            </a:lvl5pPr>
            <a:lvl6pPr indent="0" lvl="5" marL="2286000" marR="0" rtl="0" algn="l">
              <a:spcBef>
                <a:spcPts val="320"/>
              </a:spcBef>
              <a:spcAft>
                <a:spcPts val="600"/>
              </a:spcAft>
              <a:buClr>
                <a:schemeClr val="accent1"/>
              </a:buClr>
              <a:buFont typeface="Arial"/>
              <a:buNone/>
              <a:defRPr b="1" i="0" sz="1600" u="none" cap="none" strike="noStrike">
                <a:solidFill>
                  <a:srgbClr val="262626"/>
                </a:solidFill>
                <a:latin typeface="Garamond"/>
                <a:ea typeface="Garamond"/>
                <a:cs typeface="Garamond"/>
                <a:sym typeface="Garamond"/>
              </a:defRPr>
            </a:lvl6pPr>
            <a:lvl7pPr indent="0" lvl="6" marL="2743200" marR="0" rtl="0" algn="l">
              <a:spcBef>
                <a:spcPts val="320"/>
              </a:spcBef>
              <a:spcAft>
                <a:spcPts val="600"/>
              </a:spcAft>
              <a:buClr>
                <a:schemeClr val="accent1"/>
              </a:buClr>
              <a:buFont typeface="Arial"/>
              <a:buNone/>
              <a:defRPr b="1" i="0" sz="1600" u="none" cap="none" strike="noStrike">
                <a:solidFill>
                  <a:srgbClr val="262626"/>
                </a:solidFill>
                <a:latin typeface="Garamond"/>
                <a:ea typeface="Garamond"/>
                <a:cs typeface="Garamond"/>
                <a:sym typeface="Garamond"/>
              </a:defRPr>
            </a:lvl7pPr>
            <a:lvl8pPr indent="0" lvl="7" marL="3200400" marR="0" rtl="0" algn="l">
              <a:spcBef>
                <a:spcPts val="320"/>
              </a:spcBef>
              <a:spcAft>
                <a:spcPts val="600"/>
              </a:spcAft>
              <a:buClr>
                <a:schemeClr val="accent1"/>
              </a:buClr>
              <a:buFont typeface="Arial"/>
              <a:buNone/>
              <a:defRPr b="1" i="0" sz="1600" u="none" cap="none" strike="noStrike">
                <a:solidFill>
                  <a:srgbClr val="262626"/>
                </a:solidFill>
                <a:latin typeface="Garamond"/>
                <a:ea typeface="Garamond"/>
                <a:cs typeface="Garamond"/>
                <a:sym typeface="Garamond"/>
              </a:defRPr>
            </a:lvl8pPr>
            <a:lvl9pPr indent="0" lvl="8" marL="3657600" marR="0" rtl="0" algn="l">
              <a:spcBef>
                <a:spcPts val="320"/>
              </a:spcBef>
              <a:spcAft>
                <a:spcPts val="600"/>
              </a:spcAft>
              <a:buClr>
                <a:schemeClr val="accent1"/>
              </a:buClr>
              <a:buFont typeface="Arial"/>
              <a:buNone/>
              <a:defRPr b="1" i="0" sz="1600" u="none" cap="none" strike="noStrike">
                <a:solidFill>
                  <a:srgbClr val="262626"/>
                </a:solidFill>
                <a:latin typeface="Garamond"/>
                <a:ea typeface="Garamond"/>
                <a:cs typeface="Garamond"/>
                <a:sym typeface="Garamond"/>
              </a:defRPr>
            </a:lvl9pPr>
          </a:lstStyle>
          <a:p/>
        </p:txBody>
      </p:sp>
      <p:sp>
        <p:nvSpPr>
          <p:cNvPr id="55" name="Shape 55"/>
          <p:cNvSpPr txBox="1"/>
          <p:nvPr>
            <p:ph idx="4" type="body"/>
          </p:nvPr>
        </p:nvSpPr>
        <p:spPr>
          <a:xfrm>
            <a:off x="6180669" y="3243261"/>
            <a:ext cx="4718303" cy="2632604"/>
          </a:xfrm>
          <a:prstGeom prst="rect">
            <a:avLst/>
          </a:prstGeom>
          <a:noFill/>
          <a:ln>
            <a:noFill/>
          </a:ln>
        </p:spPr>
        <p:txBody>
          <a:bodyPr anchorCtr="0" anchor="t" bIns="91425" lIns="91425" rIns="91425" tIns="91425"/>
          <a:lstStyle>
            <a:lvl1pPr indent="-110490" lvl="0" marL="285750" marR="0" rtl="0" algn="l">
              <a:spcBef>
                <a:spcPts val="480"/>
              </a:spcBef>
              <a:spcAft>
                <a:spcPts val="600"/>
              </a:spcAft>
              <a:buClr>
                <a:schemeClr val="accent1"/>
              </a:buClr>
              <a:buSzPct val="115000"/>
              <a:buFont typeface="Arial"/>
              <a:buChar char="•"/>
              <a:defRPr b="0" i="0" sz="2400" u="none" cap="none" strike="noStrike">
                <a:solidFill>
                  <a:srgbClr val="262626"/>
                </a:solidFill>
                <a:latin typeface="Garamond"/>
                <a:ea typeface="Garamond"/>
                <a:cs typeface="Garamond"/>
                <a:sym typeface="Garamond"/>
              </a:defRPr>
            </a:lvl1pPr>
            <a:lvl2pPr indent="-139700" lvl="1" marL="742950" marR="0" rtl="0" algn="l">
              <a:spcBef>
                <a:spcPts val="400"/>
              </a:spcBef>
              <a:spcAft>
                <a:spcPts val="600"/>
              </a:spcAft>
              <a:buClr>
                <a:schemeClr val="accent1"/>
              </a:buClr>
              <a:buSzPct val="115000"/>
              <a:buFont typeface="Arial"/>
              <a:buChar char="•"/>
              <a:defRPr b="0" i="0" sz="2000" u="none" cap="none" strike="noStrike">
                <a:solidFill>
                  <a:srgbClr val="262626"/>
                </a:solidFill>
                <a:latin typeface="Garamond"/>
                <a:ea typeface="Garamond"/>
                <a:cs typeface="Garamond"/>
                <a:sym typeface="Garamond"/>
              </a:defRPr>
            </a:lvl2pPr>
            <a:lvl3pPr indent="-154305" lvl="2" marL="1200150" marR="0" rtl="0" algn="l">
              <a:spcBef>
                <a:spcPts val="360"/>
              </a:spcBef>
              <a:spcAft>
                <a:spcPts val="600"/>
              </a:spcAft>
              <a:buClr>
                <a:schemeClr val="accent1"/>
              </a:buClr>
              <a:buSzPct val="115000"/>
              <a:buFont typeface="Arial"/>
              <a:buChar char="•"/>
              <a:defRPr b="0" i="0" sz="1800" u="none" cap="none" strike="noStrike">
                <a:solidFill>
                  <a:srgbClr val="262626"/>
                </a:solidFill>
                <a:latin typeface="Garamond"/>
                <a:ea typeface="Garamond"/>
                <a:cs typeface="Garamond"/>
                <a:sym typeface="Garamond"/>
              </a:defRPr>
            </a:lvl3pPr>
            <a:lvl4pPr indent="-54610" lvl="3" marL="1543050" marR="0" rtl="0" algn="l">
              <a:spcBef>
                <a:spcPts val="320"/>
              </a:spcBef>
              <a:spcAft>
                <a:spcPts val="600"/>
              </a:spcAft>
              <a:buClr>
                <a:schemeClr val="accent1"/>
              </a:buClr>
              <a:buSzPct val="115000"/>
              <a:buFont typeface="Arial"/>
              <a:buChar char="•"/>
              <a:defRPr b="0" i="0" sz="1600" u="none" cap="none" strike="noStrike">
                <a:solidFill>
                  <a:srgbClr val="262626"/>
                </a:solidFill>
                <a:latin typeface="Garamond"/>
                <a:ea typeface="Garamond"/>
                <a:cs typeface="Garamond"/>
                <a:sym typeface="Garamond"/>
              </a:defRPr>
            </a:lvl4pPr>
            <a:lvl5pPr indent="-69214" lvl="4" marL="2000250" marR="0" rtl="0" algn="l">
              <a:spcBef>
                <a:spcPts val="280"/>
              </a:spcBef>
              <a:spcAft>
                <a:spcPts val="600"/>
              </a:spcAft>
              <a:buClr>
                <a:schemeClr val="accent1"/>
              </a:buClr>
              <a:buSzPct val="115000"/>
              <a:buFont typeface="Arial"/>
              <a:buChar char="•"/>
              <a:defRPr b="0" i="0" sz="1400" u="none" cap="none" strike="noStrike">
                <a:solidFill>
                  <a:srgbClr val="262626"/>
                </a:solidFill>
                <a:latin typeface="Garamond"/>
                <a:ea typeface="Garamond"/>
                <a:cs typeface="Garamond"/>
                <a:sym typeface="Garamond"/>
              </a:defRPr>
            </a:lvl5pPr>
            <a:lvl6pPr indent="-126364" lvl="5" marL="2514600" marR="0" rtl="0" algn="l">
              <a:spcBef>
                <a:spcPts val="280"/>
              </a:spcBef>
              <a:spcAft>
                <a:spcPts val="600"/>
              </a:spcAft>
              <a:buClr>
                <a:schemeClr val="accent1"/>
              </a:buClr>
              <a:buSzPct val="115000"/>
              <a:buFont typeface="Arial"/>
              <a:buChar char="•"/>
              <a:defRPr b="0" i="0" sz="1400" u="none" cap="none" strike="noStrike">
                <a:solidFill>
                  <a:srgbClr val="262626"/>
                </a:solidFill>
                <a:latin typeface="Garamond"/>
                <a:ea typeface="Garamond"/>
                <a:cs typeface="Garamond"/>
                <a:sym typeface="Garamond"/>
              </a:defRPr>
            </a:lvl6pPr>
            <a:lvl7pPr indent="-126364" lvl="6" marL="2971800" marR="0" rtl="0" algn="l">
              <a:spcBef>
                <a:spcPts val="280"/>
              </a:spcBef>
              <a:spcAft>
                <a:spcPts val="600"/>
              </a:spcAft>
              <a:buClr>
                <a:schemeClr val="accent1"/>
              </a:buClr>
              <a:buSzPct val="115000"/>
              <a:buFont typeface="Arial"/>
              <a:buChar char="•"/>
              <a:defRPr b="0" i="0" sz="1400" u="none" cap="none" strike="noStrike">
                <a:solidFill>
                  <a:srgbClr val="262626"/>
                </a:solidFill>
                <a:latin typeface="Garamond"/>
                <a:ea typeface="Garamond"/>
                <a:cs typeface="Garamond"/>
                <a:sym typeface="Garamond"/>
              </a:defRPr>
            </a:lvl7pPr>
            <a:lvl8pPr indent="-126365" lvl="7" marL="3429000" marR="0" rtl="0" algn="l">
              <a:spcBef>
                <a:spcPts val="280"/>
              </a:spcBef>
              <a:spcAft>
                <a:spcPts val="600"/>
              </a:spcAft>
              <a:buClr>
                <a:schemeClr val="accent1"/>
              </a:buClr>
              <a:buSzPct val="115000"/>
              <a:buFont typeface="Arial"/>
              <a:buChar char="•"/>
              <a:defRPr b="0" i="0" sz="1400" u="none" cap="none" strike="noStrike">
                <a:solidFill>
                  <a:srgbClr val="262626"/>
                </a:solidFill>
                <a:latin typeface="Garamond"/>
                <a:ea typeface="Garamond"/>
                <a:cs typeface="Garamond"/>
                <a:sym typeface="Garamond"/>
              </a:defRPr>
            </a:lvl8pPr>
            <a:lvl9pPr indent="-126365" lvl="8" marL="3886200" marR="0" rtl="0" algn="l">
              <a:spcBef>
                <a:spcPts val="280"/>
              </a:spcBef>
              <a:spcAft>
                <a:spcPts val="600"/>
              </a:spcAft>
              <a:buClr>
                <a:schemeClr val="accent1"/>
              </a:buClr>
              <a:buSzPct val="115000"/>
              <a:buFont typeface="Arial"/>
              <a:buChar char="•"/>
              <a:defRPr b="0" i="0" sz="1400" u="none" cap="none" strike="noStrike">
                <a:solidFill>
                  <a:srgbClr val="262626"/>
                </a:solidFill>
                <a:latin typeface="Garamond"/>
                <a:ea typeface="Garamond"/>
                <a:cs typeface="Garamond"/>
                <a:sym typeface="Garamond"/>
              </a:defRPr>
            </a:lvl9pPr>
          </a:lstStyle>
          <a:p/>
        </p:txBody>
      </p:sp>
      <p:sp>
        <p:nvSpPr>
          <p:cNvPr id="56" name="Shape 56"/>
          <p:cNvSpPr txBox="1"/>
          <p:nvPr>
            <p:ph idx="10" type="dt"/>
          </p:nvPr>
        </p:nvSpPr>
        <p:spPr>
          <a:xfrm>
            <a:off x="8677500" y="5969000"/>
            <a:ext cx="1600199" cy="279399"/>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chemeClr val="dk1"/>
                </a:solidFill>
                <a:latin typeface="Garamond"/>
                <a:ea typeface="Garamond"/>
                <a:cs typeface="Garamond"/>
                <a:sym typeface="Garamond"/>
              </a:defRPr>
            </a:lvl1pPr>
            <a:lvl2pPr indent="0" lvl="1" marL="457200" marR="0" rtl="0" algn="l">
              <a:spcBef>
                <a:spcPts val="0"/>
              </a:spcBef>
              <a:buNone/>
              <a:defRPr b="0" i="0" sz="1800" u="none" cap="none" strike="noStrike">
                <a:solidFill>
                  <a:schemeClr val="dk1"/>
                </a:solidFill>
                <a:latin typeface="Garamond"/>
                <a:ea typeface="Garamond"/>
                <a:cs typeface="Garamond"/>
                <a:sym typeface="Garamond"/>
              </a:defRPr>
            </a:lvl2pPr>
            <a:lvl3pPr indent="0" lvl="2" marL="914400" marR="0" rtl="0" algn="l">
              <a:spcBef>
                <a:spcPts val="0"/>
              </a:spcBef>
              <a:buNone/>
              <a:defRPr b="0" i="0" sz="1800" u="none" cap="none" strike="noStrike">
                <a:solidFill>
                  <a:schemeClr val="dk1"/>
                </a:solidFill>
                <a:latin typeface="Garamond"/>
                <a:ea typeface="Garamond"/>
                <a:cs typeface="Garamond"/>
                <a:sym typeface="Garamond"/>
              </a:defRPr>
            </a:lvl3pPr>
            <a:lvl4pPr indent="0" lvl="3" marL="1371600" marR="0" rtl="0" algn="l">
              <a:spcBef>
                <a:spcPts val="0"/>
              </a:spcBef>
              <a:buNone/>
              <a:defRPr b="0" i="0" sz="1800" u="none" cap="none" strike="noStrike">
                <a:solidFill>
                  <a:schemeClr val="dk1"/>
                </a:solidFill>
                <a:latin typeface="Garamond"/>
                <a:ea typeface="Garamond"/>
                <a:cs typeface="Garamond"/>
                <a:sym typeface="Garamond"/>
              </a:defRPr>
            </a:lvl4pPr>
            <a:lvl5pPr indent="0" lvl="4" marL="1828800" marR="0" rtl="0" algn="l">
              <a:spcBef>
                <a:spcPts val="0"/>
              </a:spcBef>
              <a:buNone/>
              <a:defRPr b="0" i="0" sz="1800" u="none" cap="none" strike="noStrike">
                <a:solidFill>
                  <a:schemeClr val="dk1"/>
                </a:solidFill>
                <a:latin typeface="Garamond"/>
                <a:ea typeface="Garamond"/>
                <a:cs typeface="Garamond"/>
                <a:sym typeface="Garamond"/>
              </a:defRPr>
            </a:lvl5pPr>
            <a:lvl6pPr indent="0" lvl="5" marL="2286000" marR="0" rtl="0" algn="l">
              <a:spcBef>
                <a:spcPts val="0"/>
              </a:spcBef>
              <a:buNone/>
              <a:defRPr b="0" i="0" sz="1800" u="none" cap="none" strike="noStrike">
                <a:solidFill>
                  <a:schemeClr val="dk1"/>
                </a:solidFill>
                <a:latin typeface="Garamond"/>
                <a:ea typeface="Garamond"/>
                <a:cs typeface="Garamond"/>
                <a:sym typeface="Garamond"/>
              </a:defRPr>
            </a:lvl6pPr>
            <a:lvl7pPr indent="0" lvl="6" marL="2743200" marR="0" rtl="0" algn="l">
              <a:spcBef>
                <a:spcPts val="0"/>
              </a:spcBef>
              <a:buNone/>
              <a:defRPr b="0" i="0" sz="1800" u="none" cap="none" strike="noStrike">
                <a:solidFill>
                  <a:schemeClr val="dk1"/>
                </a:solidFill>
                <a:latin typeface="Garamond"/>
                <a:ea typeface="Garamond"/>
                <a:cs typeface="Garamond"/>
                <a:sym typeface="Garamond"/>
              </a:defRPr>
            </a:lvl7pPr>
            <a:lvl8pPr indent="0" lvl="7" marL="3200400" marR="0" rtl="0" algn="l">
              <a:spcBef>
                <a:spcPts val="0"/>
              </a:spcBef>
              <a:buNone/>
              <a:defRPr b="0" i="0" sz="1800" u="none" cap="none" strike="noStrike">
                <a:solidFill>
                  <a:schemeClr val="dk1"/>
                </a:solidFill>
                <a:latin typeface="Garamond"/>
                <a:ea typeface="Garamond"/>
                <a:cs typeface="Garamond"/>
                <a:sym typeface="Garamond"/>
              </a:defRPr>
            </a:lvl8pPr>
            <a:lvl9pPr indent="0" lvl="8" marL="3657600" marR="0" rtl="0" algn="l">
              <a:spcBef>
                <a:spcPts val="0"/>
              </a:spcBef>
              <a:buNone/>
              <a:defRPr b="0" i="0" sz="1800" u="none" cap="none" strike="noStrike">
                <a:solidFill>
                  <a:schemeClr val="dk1"/>
                </a:solidFill>
                <a:latin typeface="Garamond"/>
                <a:ea typeface="Garamond"/>
                <a:cs typeface="Garamond"/>
                <a:sym typeface="Garamond"/>
              </a:defRPr>
            </a:lvl9pPr>
          </a:lstStyle>
          <a:p/>
        </p:txBody>
      </p:sp>
      <p:sp>
        <p:nvSpPr>
          <p:cNvPr id="57" name="Shape 57"/>
          <p:cNvSpPr txBox="1"/>
          <p:nvPr>
            <p:ph idx="11" type="ftr"/>
          </p:nvPr>
        </p:nvSpPr>
        <p:spPr>
          <a:xfrm>
            <a:off x="1295400" y="5969000"/>
            <a:ext cx="7305900" cy="279399"/>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chemeClr val="dk1"/>
                </a:solidFill>
                <a:latin typeface="Garamond"/>
                <a:ea typeface="Garamond"/>
                <a:cs typeface="Garamond"/>
                <a:sym typeface="Garamond"/>
              </a:defRPr>
            </a:lvl1pPr>
            <a:lvl2pPr indent="0" lvl="1" marL="457200" marR="0" rtl="0" algn="l">
              <a:spcBef>
                <a:spcPts val="0"/>
              </a:spcBef>
              <a:buNone/>
              <a:defRPr b="0" i="0" sz="1800" u="none" cap="none" strike="noStrike">
                <a:solidFill>
                  <a:schemeClr val="dk1"/>
                </a:solidFill>
                <a:latin typeface="Garamond"/>
                <a:ea typeface="Garamond"/>
                <a:cs typeface="Garamond"/>
                <a:sym typeface="Garamond"/>
              </a:defRPr>
            </a:lvl2pPr>
            <a:lvl3pPr indent="0" lvl="2" marL="914400" marR="0" rtl="0" algn="l">
              <a:spcBef>
                <a:spcPts val="0"/>
              </a:spcBef>
              <a:buNone/>
              <a:defRPr b="0" i="0" sz="1800" u="none" cap="none" strike="noStrike">
                <a:solidFill>
                  <a:schemeClr val="dk1"/>
                </a:solidFill>
                <a:latin typeface="Garamond"/>
                <a:ea typeface="Garamond"/>
                <a:cs typeface="Garamond"/>
                <a:sym typeface="Garamond"/>
              </a:defRPr>
            </a:lvl3pPr>
            <a:lvl4pPr indent="0" lvl="3" marL="1371600" marR="0" rtl="0" algn="l">
              <a:spcBef>
                <a:spcPts val="0"/>
              </a:spcBef>
              <a:buNone/>
              <a:defRPr b="0" i="0" sz="1800" u="none" cap="none" strike="noStrike">
                <a:solidFill>
                  <a:schemeClr val="dk1"/>
                </a:solidFill>
                <a:latin typeface="Garamond"/>
                <a:ea typeface="Garamond"/>
                <a:cs typeface="Garamond"/>
                <a:sym typeface="Garamond"/>
              </a:defRPr>
            </a:lvl4pPr>
            <a:lvl5pPr indent="0" lvl="4" marL="1828800" marR="0" rtl="0" algn="l">
              <a:spcBef>
                <a:spcPts val="0"/>
              </a:spcBef>
              <a:buNone/>
              <a:defRPr b="0" i="0" sz="1800" u="none" cap="none" strike="noStrike">
                <a:solidFill>
                  <a:schemeClr val="dk1"/>
                </a:solidFill>
                <a:latin typeface="Garamond"/>
                <a:ea typeface="Garamond"/>
                <a:cs typeface="Garamond"/>
                <a:sym typeface="Garamond"/>
              </a:defRPr>
            </a:lvl5pPr>
            <a:lvl6pPr indent="0" lvl="5" marL="2286000" marR="0" rtl="0" algn="l">
              <a:spcBef>
                <a:spcPts val="0"/>
              </a:spcBef>
              <a:buNone/>
              <a:defRPr b="0" i="0" sz="1800" u="none" cap="none" strike="noStrike">
                <a:solidFill>
                  <a:schemeClr val="dk1"/>
                </a:solidFill>
                <a:latin typeface="Garamond"/>
                <a:ea typeface="Garamond"/>
                <a:cs typeface="Garamond"/>
                <a:sym typeface="Garamond"/>
              </a:defRPr>
            </a:lvl6pPr>
            <a:lvl7pPr indent="0" lvl="6" marL="2743200" marR="0" rtl="0" algn="l">
              <a:spcBef>
                <a:spcPts val="0"/>
              </a:spcBef>
              <a:buNone/>
              <a:defRPr b="0" i="0" sz="1800" u="none" cap="none" strike="noStrike">
                <a:solidFill>
                  <a:schemeClr val="dk1"/>
                </a:solidFill>
                <a:latin typeface="Garamond"/>
                <a:ea typeface="Garamond"/>
                <a:cs typeface="Garamond"/>
                <a:sym typeface="Garamond"/>
              </a:defRPr>
            </a:lvl7pPr>
            <a:lvl8pPr indent="0" lvl="7" marL="3200400" marR="0" rtl="0" algn="l">
              <a:spcBef>
                <a:spcPts val="0"/>
              </a:spcBef>
              <a:buNone/>
              <a:defRPr b="0" i="0" sz="1800" u="none" cap="none" strike="noStrike">
                <a:solidFill>
                  <a:schemeClr val="dk1"/>
                </a:solidFill>
                <a:latin typeface="Garamond"/>
                <a:ea typeface="Garamond"/>
                <a:cs typeface="Garamond"/>
                <a:sym typeface="Garamond"/>
              </a:defRPr>
            </a:lvl8pPr>
            <a:lvl9pPr indent="0" lvl="8" marL="3657600" marR="0" rtl="0" algn="l">
              <a:spcBef>
                <a:spcPts val="0"/>
              </a:spcBef>
              <a:buNone/>
              <a:defRPr b="0" i="0" sz="1800" u="none" cap="none" strike="noStrike">
                <a:solidFill>
                  <a:schemeClr val="dk1"/>
                </a:solidFill>
                <a:latin typeface="Garamond"/>
                <a:ea typeface="Garamond"/>
                <a:cs typeface="Garamond"/>
                <a:sym typeface="Garamond"/>
              </a:defRPr>
            </a:lvl9pPr>
          </a:lstStyle>
          <a:p/>
        </p:txBody>
      </p:sp>
      <p:sp>
        <p:nvSpPr>
          <p:cNvPr id="58" name="Shape 58"/>
          <p:cNvSpPr txBox="1"/>
          <p:nvPr>
            <p:ph idx="12" type="sldNum"/>
          </p:nvPr>
        </p:nvSpPr>
        <p:spPr>
          <a:xfrm>
            <a:off x="10353900" y="5969000"/>
            <a:ext cx="542696" cy="27939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chemeClr val="dk1"/>
                </a:solidFill>
                <a:latin typeface="Garamond"/>
                <a:ea typeface="Garamond"/>
                <a:cs typeface="Garamond"/>
                <a:sym typeface="Garamond"/>
              </a:rPr>
              <a:t>‹#›</a:t>
            </a:fld>
          </a:p>
        </p:txBody>
      </p:sp>
      <p:cxnSp>
        <p:nvCxnSpPr>
          <p:cNvPr id="59" name="Shape 59"/>
          <p:cNvCxnSpPr/>
          <p:nvPr/>
        </p:nvCxnSpPr>
        <p:spPr>
          <a:xfrm>
            <a:off x="1396169" y="2421466"/>
            <a:ext cx="9407298" cy="0"/>
          </a:xfrm>
          <a:prstGeom prst="straightConnector1">
            <a:avLst/>
          </a:prstGeom>
          <a:noFill/>
          <a:ln cap="flat" cmpd="sng" w="15875">
            <a:solidFill>
              <a:schemeClr val="accent1"/>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60" name="Shape 60"/>
        <p:cNvGrpSpPr/>
        <p:nvPr/>
      </p:nvGrpSpPr>
      <p:grpSpPr>
        <a:xfrm>
          <a:off x="0" y="0"/>
          <a:ext cx="0" cy="0"/>
          <a:chOff x="0" y="0"/>
          <a:chExt cx="0" cy="0"/>
        </a:xfrm>
      </p:grpSpPr>
      <p:sp>
        <p:nvSpPr>
          <p:cNvPr id="61" name="Shape 61"/>
          <p:cNvSpPr txBox="1"/>
          <p:nvPr>
            <p:ph type="title"/>
          </p:nvPr>
        </p:nvSpPr>
        <p:spPr>
          <a:xfrm>
            <a:off x="1295401" y="982132"/>
            <a:ext cx="9601196" cy="1303867"/>
          </a:xfrm>
          <a:prstGeom prst="rect">
            <a:avLst/>
          </a:prstGeom>
          <a:noFill/>
          <a:ln>
            <a:noFill/>
          </a:ln>
        </p:spPr>
        <p:txBody>
          <a:bodyPr anchorCtr="0" anchor="ctr" bIns="91425" lIns="91425" rIns="91425" tIns="91425"/>
          <a:lstStyle>
            <a:lvl1pPr indent="0" lvl="0" marL="0" marR="0" rtl="0" algn="ctr">
              <a:spcBef>
                <a:spcPts val="0"/>
              </a:spcBef>
              <a:buClr>
                <a:srgbClr val="262626"/>
              </a:buClr>
              <a:buFont typeface="Garamond"/>
              <a:buNone/>
              <a:defRPr b="0" i="0" sz="4400" u="none" cap="none" strike="noStrike">
                <a:solidFill>
                  <a:srgbClr val="262626"/>
                </a:solidFill>
                <a:latin typeface="Garamond"/>
                <a:ea typeface="Garamond"/>
                <a:cs typeface="Garamond"/>
                <a:sym typeface="Garamond"/>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62" name="Shape 62"/>
          <p:cNvSpPr txBox="1"/>
          <p:nvPr>
            <p:ph idx="10" type="dt"/>
          </p:nvPr>
        </p:nvSpPr>
        <p:spPr>
          <a:xfrm>
            <a:off x="8677500" y="5969000"/>
            <a:ext cx="1600199" cy="279399"/>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chemeClr val="dk1"/>
                </a:solidFill>
                <a:latin typeface="Garamond"/>
                <a:ea typeface="Garamond"/>
                <a:cs typeface="Garamond"/>
                <a:sym typeface="Garamond"/>
              </a:defRPr>
            </a:lvl1pPr>
            <a:lvl2pPr indent="0" lvl="1" marL="457200" marR="0" rtl="0" algn="l">
              <a:spcBef>
                <a:spcPts val="0"/>
              </a:spcBef>
              <a:buNone/>
              <a:defRPr b="0" i="0" sz="1800" u="none" cap="none" strike="noStrike">
                <a:solidFill>
                  <a:schemeClr val="dk1"/>
                </a:solidFill>
                <a:latin typeface="Garamond"/>
                <a:ea typeface="Garamond"/>
                <a:cs typeface="Garamond"/>
                <a:sym typeface="Garamond"/>
              </a:defRPr>
            </a:lvl2pPr>
            <a:lvl3pPr indent="0" lvl="2" marL="914400" marR="0" rtl="0" algn="l">
              <a:spcBef>
                <a:spcPts val="0"/>
              </a:spcBef>
              <a:buNone/>
              <a:defRPr b="0" i="0" sz="1800" u="none" cap="none" strike="noStrike">
                <a:solidFill>
                  <a:schemeClr val="dk1"/>
                </a:solidFill>
                <a:latin typeface="Garamond"/>
                <a:ea typeface="Garamond"/>
                <a:cs typeface="Garamond"/>
                <a:sym typeface="Garamond"/>
              </a:defRPr>
            </a:lvl3pPr>
            <a:lvl4pPr indent="0" lvl="3" marL="1371600" marR="0" rtl="0" algn="l">
              <a:spcBef>
                <a:spcPts val="0"/>
              </a:spcBef>
              <a:buNone/>
              <a:defRPr b="0" i="0" sz="1800" u="none" cap="none" strike="noStrike">
                <a:solidFill>
                  <a:schemeClr val="dk1"/>
                </a:solidFill>
                <a:latin typeface="Garamond"/>
                <a:ea typeface="Garamond"/>
                <a:cs typeface="Garamond"/>
                <a:sym typeface="Garamond"/>
              </a:defRPr>
            </a:lvl4pPr>
            <a:lvl5pPr indent="0" lvl="4" marL="1828800" marR="0" rtl="0" algn="l">
              <a:spcBef>
                <a:spcPts val="0"/>
              </a:spcBef>
              <a:buNone/>
              <a:defRPr b="0" i="0" sz="1800" u="none" cap="none" strike="noStrike">
                <a:solidFill>
                  <a:schemeClr val="dk1"/>
                </a:solidFill>
                <a:latin typeface="Garamond"/>
                <a:ea typeface="Garamond"/>
                <a:cs typeface="Garamond"/>
                <a:sym typeface="Garamond"/>
              </a:defRPr>
            </a:lvl5pPr>
            <a:lvl6pPr indent="0" lvl="5" marL="2286000" marR="0" rtl="0" algn="l">
              <a:spcBef>
                <a:spcPts val="0"/>
              </a:spcBef>
              <a:buNone/>
              <a:defRPr b="0" i="0" sz="1800" u="none" cap="none" strike="noStrike">
                <a:solidFill>
                  <a:schemeClr val="dk1"/>
                </a:solidFill>
                <a:latin typeface="Garamond"/>
                <a:ea typeface="Garamond"/>
                <a:cs typeface="Garamond"/>
                <a:sym typeface="Garamond"/>
              </a:defRPr>
            </a:lvl6pPr>
            <a:lvl7pPr indent="0" lvl="6" marL="2743200" marR="0" rtl="0" algn="l">
              <a:spcBef>
                <a:spcPts val="0"/>
              </a:spcBef>
              <a:buNone/>
              <a:defRPr b="0" i="0" sz="1800" u="none" cap="none" strike="noStrike">
                <a:solidFill>
                  <a:schemeClr val="dk1"/>
                </a:solidFill>
                <a:latin typeface="Garamond"/>
                <a:ea typeface="Garamond"/>
                <a:cs typeface="Garamond"/>
                <a:sym typeface="Garamond"/>
              </a:defRPr>
            </a:lvl7pPr>
            <a:lvl8pPr indent="0" lvl="7" marL="3200400" marR="0" rtl="0" algn="l">
              <a:spcBef>
                <a:spcPts val="0"/>
              </a:spcBef>
              <a:buNone/>
              <a:defRPr b="0" i="0" sz="1800" u="none" cap="none" strike="noStrike">
                <a:solidFill>
                  <a:schemeClr val="dk1"/>
                </a:solidFill>
                <a:latin typeface="Garamond"/>
                <a:ea typeface="Garamond"/>
                <a:cs typeface="Garamond"/>
                <a:sym typeface="Garamond"/>
              </a:defRPr>
            </a:lvl8pPr>
            <a:lvl9pPr indent="0" lvl="8" marL="3657600" marR="0" rtl="0" algn="l">
              <a:spcBef>
                <a:spcPts val="0"/>
              </a:spcBef>
              <a:buNone/>
              <a:defRPr b="0" i="0" sz="1800" u="none" cap="none" strike="noStrike">
                <a:solidFill>
                  <a:schemeClr val="dk1"/>
                </a:solidFill>
                <a:latin typeface="Garamond"/>
                <a:ea typeface="Garamond"/>
                <a:cs typeface="Garamond"/>
                <a:sym typeface="Garamond"/>
              </a:defRPr>
            </a:lvl9pPr>
          </a:lstStyle>
          <a:p/>
        </p:txBody>
      </p:sp>
      <p:sp>
        <p:nvSpPr>
          <p:cNvPr id="63" name="Shape 63"/>
          <p:cNvSpPr txBox="1"/>
          <p:nvPr>
            <p:ph idx="11" type="ftr"/>
          </p:nvPr>
        </p:nvSpPr>
        <p:spPr>
          <a:xfrm>
            <a:off x="1295400" y="5969000"/>
            <a:ext cx="7305900" cy="279399"/>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chemeClr val="dk1"/>
                </a:solidFill>
                <a:latin typeface="Garamond"/>
                <a:ea typeface="Garamond"/>
                <a:cs typeface="Garamond"/>
                <a:sym typeface="Garamond"/>
              </a:defRPr>
            </a:lvl1pPr>
            <a:lvl2pPr indent="0" lvl="1" marL="457200" marR="0" rtl="0" algn="l">
              <a:spcBef>
                <a:spcPts val="0"/>
              </a:spcBef>
              <a:buNone/>
              <a:defRPr b="0" i="0" sz="1800" u="none" cap="none" strike="noStrike">
                <a:solidFill>
                  <a:schemeClr val="dk1"/>
                </a:solidFill>
                <a:latin typeface="Garamond"/>
                <a:ea typeface="Garamond"/>
                <a:cs typeface="Garamond"/>
                <a:sym typeface="Garamond"/>
              </a:defRPr>
            </a:lvl2pPr>
            <a:lvl3pPr indent="0" lvl="2" marL="914400" marR="0" rtl="0" algn="l">
              <a:spcBef>
                <a:spcPts val="0"/>
              </a:spcBef>
              <a:buNone/>
              <a:defRPr b="0" i="0" sz="1800" u="none" cap="none" strike="noStrike">
                <a:solidFill>
                  <a:schemeClr val="dk1"/>
                </a:solidFill>
                <a:latin typeface="Garamond"/>
                <a:ea typeface="Garamond"/>
                <a:cs typeface="Garamond"/>
                <a:sym typeface="Garamond"/>
              </a:defRPr>
            </a:lvl3pPr>
            <a:lvl4pPr indent="0" lvl="3" marL="1371600" marR="0" rtl="0" algn="l">
              <a:spcBef>
                <a:spcPts val="0"/>
              </a:spcBef>
              <a:buNone/>
              <a:defRPr b="0" i="0" sz="1800" u="none" cap="none" strike="noStrike">
                <a:solidFill>
                  <a:schemeClr val="dk1"/>
                </a:solidFill>
                <a:latin typeface="Garamond"/>
                <a:ea typeface="Garamond"/>
                <a:cs typeface="Garamond"/>
                <a:sym typeface="Garamond"/>
              </a:defRPr>
            </a:lvl4pPr>
            <a:lvl5pPr indent="0" lvl="4" marL="1828800" marR="0" rtl="0" algn="l">
              <a:spcBef>
                <a:spcPts val="0"/>
              </a:spcBef>
              <a:buNone/>
              <a:defRPr b="0" i="0" sz="1800" u="none" cap="none" strike="noStrike">
                <a:solidFill>
                  <a:schemeClr val="dk1"/>
                </a:solidFill>
                <a:latin typeface="Garamond"/>
                <a:ea typeface="Garamond"/>
                <a:cs typeface="Garamond"/>
                <a:sym typeface="Garamond"/>
              </a:defRPr>
            </a:lvl5pPr>
            <a:lvl6pPr indent="0" lvl="5" marL="2286000" marR="0" rtl="0" algn="l">
              <a:spcBef>
                <a:spcPts val="0"/>
              </a:spcBef>
              <a:buNone/>
              <a:defRPr b="0" i="0" sz="1800" u="none" cap="none" strike="noStrike">
                <a:solidFill>
                  <a:schemeClr val="dk1"/>
                </a:solidFill>
                <a:latin typeface="Garamond"/>
                <a:ea typeface="Garamond"/>
                <a:cs typeface="Garamond"/>
                <a:sym typeface="Garamond"/>
              </a:defRPr>
            </a:lvl6pPr>
            <a:lvl7pPr indent="0" lvl="6" marL="2743200" marR="0" rtl="0" algn="l">
              <a:spcBef>
                <a:spcPts val="0"/>
              </a:spcBef>
              <a:buNone/>
              <a:defRPr b="0" i="0" sz="1800" u="none" cap="none" strike="noStrike">
                <a:solidFill>
                  <a:schemeClr val="dk1"/>
                </a:solidFill>
                <a:latin typeface="Garamond"/>
                <a:ea typeface="Garamond"/>
                <a:cs typeface="Garamond"/>
                <a:sym typeface="Garamond"/>
              </a:defRPr>
            </a:lvl7pPr>
            <a:lvl8pPr indent="0" lvl="7" marL="3200400" marR="0" rtl="0" algn="l">
              <a:spcBef>
                <a:spcPts val="0"/>
              </a:spcBef>
              <a:buNone/>
              <a:defRPr b="0" i="0" sz="1800" u="none" cap="none" strike="noStrike">
                <a:solidFill>
                  <a:schemeClr val="dk1"/>
                </a:solidFill>
                <a:latin typeface="Garamond"/>
                <a:ea typeface="Garamond"/>
                <a:cs typeface="Garamond"/>
                <a:sym typeface="Garamond"/>
              </a:defRPr>
            </a:lvl8pPr>
            <a:lvl9pPr indent="0" lvl="8" marL="3657600" marR="0" rtl="0" algn="l">
              <a:spcBef>
                <a:spcPts val="0"/>
              </a:spcBef>
              <a:buNone/>
              <a:defRPr b="0" i="0" sz="1800" u="none" cap="none" strike="noStrike">
                <a:solidFill>
                  <a:schemeClr val="dk1"/>
                </a:solidFill>
                <a:latin typeface="Garamond"/>
                <a:ea typeface="Garamond"/>
                <a:cs typeface="Garamond"/>
                <a:sym typeface="Garamond"/>
              </a:defRPr>
            </a:lvl9pPr>
          </a:lstStyle>
          <a:p/>
        </p:txBody>
      </p:sp>
      <p:sp>
        <p:nvSpPr>
          <p:cNvPr id="64" name="Shape 64"/>
          <p:cNvSpPr txBox="1"/>
          <p:nvPr>
            <p:ph idx="12" type="sldNum"/>
          </p:nvPr>
        </p:nvSpPr>
        <p:spPr>
          <a:xfrm>
            <a:off x="10353900" y="5969000"/>
            <a:ext cx="542696" cy="27939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chemeClr val="dk1"/>
                </a:solidFill>
                <a:latin typeface="Garamond"/>
                <a:ea typeface="Garamond"/>
                <a:cs typeface="Garamond"/>
                <a:sym typeface="Garamond"/>
              </a:rPr>
              <a:t>‹#›</a:t>
            </a:fld>
          </a:p>
        </p:txBody>
      </p:sp>
      <p:cxnSp>
        <p:nvCxnSpPr>
          <p:cNvPr id="65" name="Shape 65"/>
          <p:cNvCxnSpPr/>
          <p:nvPr/>
        </p:nvCxnSpPr>
        <p:spPr>
          <a:xfrm>
            <a:off x="1396169" y="2421466"/>
            <a:ext cx="9407298" cy="0"/>
          </a:xfrm>
          <a:prstGeom prst="straightConnector1">
            <a:avLst/>
          </a:prstGeom>
          <a:noFill/>
          <a:ln cap="flat" cmpd="sng" w="15875">
            <a:solidFill>
              <a:schemeClr val="accent1"/>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6" name="Shape 66"/>
        <p:cNvGrpSpPr/>
        <p:nvPr/>
      </p:nvGrpSpPr>
      <p:grpSpPr>
        <a:xfrm>
          <a:off x="0" y="0"/>
          <a:ext cx="0" cy="0"/>
          <a:chOff x="0" y="0"/>
          <a:chExt cx="0" cy="0"/>
        </a:xfrm>
      </p:grpSpPr>
      <p:sp>
        <p:nvSpPr>
          <p:cNvPr id="67" name="Shape 67"/>
          <p:cNvSpPr txBox="1"/>
          <p:nvPr>
            <p:ph idx="10" type="dt"/>
          </p:nvPr>
        </p:nvSpPr>
        <p:spPr>
          <a:xfrm>
            <a:off x="8677500" y="5969000"/>
            <a:ext cx="1600199" cy="279399"/>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chemeClr val="dk1"/>
                </a:solidFill>
                <a:latin typeface="Garamond"/>
                <a:ea typeface="Garamond"/>
                <a:cs typeface="Garamond"/>
                <a:sym typeface="Garamond"/>
              </a:defRPr>
            </a:lvl1pPr>
            <a:lvl2pPr indent="0" lvl="1" marL="457200" marR="0" rtl="0" algn="l">
              <a:spcBef>
                <a:spcPts val="0"/>
              </a:spcBef>
              <a:buNone/>
              <a:defRPr b="0" i="0" sz="1800" u="none" cap="none" strike="noStrike">
                <a:solidFill>
                  <a:schemeClr val="dk1"/>
                </a:solidFill>
                <a:latin typeface="Garamond"/>
                <a:ea typeface="Garamond"/>
                <a:cs typeface="Garamond"/>
                <a:sym typeface="Garamond"/>
              </a:defRPr>
            </a:lvl2pPr>
            <a:lvl3pPr indent="0" lvl="2" marL="914400" marR="0" rtl="0" algn="l">
              <a:spcBef>
                <a:spcPts val="0"/>
              </a:spcBef>
              <a:buNone/>
              <a:defRPr b="0" i="0" sz="1800" u="none" cap="none" strike="noStrike">
                <a:solidFill>
                  <a:schemeClr val="dk1"/>
                </a:solidFill>
                <a:latin typeface="Garamond"/>
                <a:ea typeface="Garamond"/>
                <a:cs typeface="Garamond"/>
                <a:sym typeface="Garamond"/>
              </a:defRPr>
            </a:lvl3pPr>
            <a:lvl4pPr indent="0" lvl="3" marL="1371600" marR="0" rtl="0" algn="l">
              <a:spcBef>
                <a:spcPts val="0"/>
              </a:spcBef>
              <a:buNone/>
              <a:defRPr b="0" i="0" sz="1800" u="none" cap="none" strike="noStrike">
                <a:solidFill>
                  <a:schemeClr val="dk1"/>
                </a:solidFill>
                <a:latin typeface="Garamond"/>
                <a:ea typeface="Garamond"/>
                <a:cs typeface="Garamond"/>
                <a:sym typeface="Garamond"/>
              </a:defRPr>
            </a:lvl4pPr>
            <a:lvl5pPr indent="0" lvl="4" marL="1828800" marR="0" rtl="0" algn="l">
              <a:spcBef>
                <a:spcPts val="0"/>
              </a:spcBef>
              <a:buNone/>
              <a:defRPr b="0" i="0" sz="1800" u="none" cap="none" strike="noStrike">
                <a:solidFill>
                  <a:schemeClr val="dk1"/>
                </a:solidFill>
                <a:latin typeface="Garamond"/>
                <a:ea typeface="Garamond"/>
                <a:cs typeface="Garamond"/>
                <a:sym typeface="Garamond"/>
              </a:defRPr>
            </a:lvl5pPr>
            <a:lvl6pPr indent="0" lvl="5" marL="2286000" marR="0" rtl="0" algn="l">
              <a:spcBef>
                <a:spcPts val="0"/>
              </a:spcBef>
              <a:buNone/>
              <a:defRPr b="0" i="0" sz="1800" u="none" cap="none" strike="noStrike">
                <a:solidFill>
                  <a:schemeClr val="dk1"/>
                </a:solidFill>
                <a:latin typeface="Garamond"/>
                <a:ea typeface="Garamond"/>
                <a:cs typeface="Garamond"/>
                <a:sym typeface="Garamond"/>
              </a:defRPr>
            </a:lvl6pPr>
            <a:lvl7pPr indent="0" lvl="6" marL="2743200" marR="0" rtl="0" algn="l">
              <a:spcBef>
                <a:spcPts val="0"/>
              </a:spcBef>
              <a:buNone/>
              <a:defRPr b="0" i="0" sz="1800" u="none" cap="none" strike="noStrike">
                <a:solidFill>
                  <a:schemeClr val="dk1"/>
                </a:solidFill>
                <a:latin typeface="Garamond"/>
                <a:ea typeface="Garamond"/>
                <a:cs typeface="Garamond"/>
                <a:sym typeface="Garamond"/>
              </a:defRPr>
            </a:lvl7pPr>
            <a:lvl8pPr indent="0" lvl="7" marL="3200400" marR="0" rtl="0" algn="l">
              <a:spcBef>
                <a:spcPts val="0"/>
              </a:spcBef>
              <a:buNone/>
              <a:defRPr b="0" i="0" sz="1800" u="none" cap="none" strike="noStrike">
                <a:solidFill>
                  <a:schemeClr val="dk1"/>
                </a:solidFill>
                <a:latin typeface="Garamond"/>
                <a:ea typeface="Garamond"/>
                <a:cs typeface="Garamond"/>
                <a:sym typeface="Garamond"/>
              </a:defRPr>
            </a:lvl8pPr>
            <a:lvl9pPr indent="0" lvl="8" marL="3657600" marR="0" rtl="0" algn="l">
              <a:spcBef>
                <a:spcPts val="0"/>
              </a:spcBef>
              <a:buNone/>
              <a:defRPr b="0" i="0" sz="1800" u="none" cap="none" strike="noStrike">
                <a:solidFill>
                  <a:schemeClr val="dk1"/>
                </a:solidFill>
                <a:latin typeface="Garamond"/>
                <a:ea typeface="Garamond"/>
                <a:cs typeface="Garamond"/>
                <a:sym typeface="Garamond"/>
              </a:defRPr>
            </a:lvl9pPr>
          </a:lstStyle>
          <a:p/>
        </p:txBody>
      </p:sp>
      <p:sp>
        <p:nvSpPr>
          <p:cNvPr id="68" name="Shape 68"/>
          <p:cNvSpPr txBox="1"/>
          <p:nvPr>
            <p:ph idx="11" type="ftr"/>
          </p:nvPr>
        </p:nvSpPr>
        <p:spPr>
          <a:xfrm>
            <a:off x="1295400" y="5969000"/>
            <a:ext cx="7305900" cy="279399"/>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chemeClr val="dk1"/>
                </a:solidFill>
                <a:latin typeface="Garamond"/>
                <a:ea typeface="Garamond"/>
                <a:cs typeface="Garamond"/>
                <a:sym typeface="Garamond"/>
              </a:defRPr>
            </a:lvl1pPr>
            <a:lvl2pPr indent="0" lvl="1" marL="457200" marR="0" rtl="0" algn="l">
              <a:spcBef>
                <a:spcPts val="0"/>
              </a:spcBef>
              <a:buNone/>
              <a:defRPr b="0" i="0" sz="1800" u="none" cap="none" strike="noStrike">
                <a:solidFill>
                  <a:schemeClr val="dk1"/>
                </a:solidFill>
                <a:latin typeface="Garamond"/>
                <a:ea typeface="Garamond"/>
                <a:cs typeface="Garamond"/>
                <a:sym typeface="Garamond"/>
              </a:defRPr>
            </a:lvl2pPr>
            <a:lvl3pPr indent="0" lvl="2" marL="914400" marR="0" rtl="0" algn="l">
              <a:spcBef>
                <a:spcPts val="0"/>
              </a:spcBef>
              <a:buNone/>
              <a:defRPr b="0" i="0" sz="1800" u="none" cap="none" strike="noStrike">
                <a:solidFill>
                  <a:schemeClr val="dk1"/>
                </a:solidFill>
                <a:latin typeface="Garamond"/>
                <a:ea typeface="Garamond"/>
                <a:cs typeface="Garamond"/>
                <a:sym typeface="Garamond"/>
              </a:defRPr>
            </a:lvl3pPr>
            <a:lvl4pPr indent="0" lvl="3" marL="1371600" marR="0" rtl="0" algn="l">
              <a:spcBef>
                <a:spcPts val="0"/>
              </a:spcBef>
              <a:buNone/>
              <a:defRPr b="0" i="0" sz="1800" u="none" cap="none" strike="noStrike">
                <a:solidFill>
                  <a:schemeClr val="dk1"/>
                </a:solidFill>
                <a:latin typeface="Garamond"/>
                <a:ea typeface="Garamond"/>
                <a:cs typeface="Garamond"/>
                <a:sym typeface="Garamond"/>
              </a:defRPr>
            </a:lvl4pPr>
            <a:lvl5pPr indent="0" lvl="4" marL="1828800" marR="0" rtl="0" algn="l">
              <a:spcBef>
                <a:spcPts val="0"/>
              </a:spcBef>
              <a:buNone/>
              <a:defRPr b="0" i="0" sz="1800" u="none" cap="none" strike="noStrike">
                <a:solidFill>
                  <a:schemeClr val="dk1"/>
                </a:solidFill>
                <a:latin typeface="Garamond"/>
                <a:ea typeface="Garamond"/>
                <a:cs typeface="Garamond"/>
                <a:sym typeface="Garamond"/>
              </a:defRPr>
            </a:lvl5pPr>
            <a:lvl6pPr indent="0" lvl="5" marL="2286000" marR="0" rtl="0" algn="l">
              <a:spcBef>
                <a:spcPts val="0"/>
              </a:spcBef>
              <a:buNone/>
              <a:defRPr b="0" i="0" sz="1800" u="none" cap="none" strike="noStrike">
                <a:solidFill>
                  <a:schemeClr val="dk1"/>
                </a:solidFill>
                <a:latin typeface="Garamond"/>
                <a:ea typeface="Garamond"/>
                <a:cs typeface="Garamond"/>
                <a:sym typeface="Garamond"/>
              </a:defRPr>
            </a:lvl6pPr>
            <a:lvl7pPr indent="0" lvl="6" marL="2743200" marR="0" rtl="0" algn="l">
              <a:spcBef>
                <a:spcPts val="0"/>
              </a:spcBef>
              <a:buNone/>
              <a:defRPr b="0" i="0" sz="1800" u="none" cap="none" strike="noStrike">
                <a:solidFill>
                  <a:schemeClr val="dk1"/>
                </a:solidFill>
                <a:latin typeface="Garamond"/>
                <a:ea typeface="Garamond"/>
                <a:cs typeface="Garamond"/>
                <a:sym typeface="Garamond"/>
              </a:defRPr>
            </a:lvl7pPr>
            <a:lvl8pPr indent="0" lvl="7" marL="3200400" marR="0" rtl="0" algn="l">
              <a:spcBef>
                <a:spcPts val="0"/>
              </a:spcBef>
              <a:buNone/>
              <a:defRPr b="0" i="0" sz="1800" u="none" cap="none" strike="noStrike">
                <a:solidFill>
                  <a:schemeClr val="dk1"/>
                </a:solidFill>
                <a:latin typeface="Garamond"/>
                <a:ea typeface="Garamond"/>
                <a:cs typeface="Garamond"/>
                <a:sym typeface="Garamond"/>
              </a:defRPr>
            </a:lvl8pPr>
            <a:lvl9pPr indent="0" lvl="8" marL="3657600" marR="0" rtl="0" algn="l">
              <a:spcBef>
                <a:spcPts val="0"/>
              </a:spcBef>
              <a:buNone/>
              <a:defRPr b="0" i="0" sz="1800" u="none" cap="none" strike="noStrike">
                <a:solidFill>
                  <a:schemeClr val="dk1"/>
                </a:solidFill>
                <a:latin typeface="Garamond"/>
                <a:ea typeface="Garamond"/>
                <a:cs typeface="Garamond"/>
                <a:sym typeface="Garamond"/>
              </a:defRPr>
            </a:lvl9pPr>
          </a:lstStyle>
          <a:p/>
        </p:txBody>
      </p:sp>
      <p:sp>
        <p:nvSpPr>
          <p:cNvPr id="69" name="Shape 69"/>
          <p:cNvSpPr txBox="1"/>
          <p:nvPr>
            <p:ph idx="12" type="sldNum"/>
          </p:nvPr>
        </p:nvSpPr>
        <p:spPr>
          <a:xfrm>
            <a:off x="10353900" y="5969000"/>
            <a:ext cx="542696" cy="27939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chemeClr val="dk1"/>
                </a:solidFill>
                <a:latin typeface="Garamond"/>
                <a:ea typeface="Garamond"/>
                <a:cs typeface="Garamond"/>
                <a:sym typeface="Garamond"/>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70" name="Shape 70"/>
        <p:cNvGrpSpPr/>
        <p:nvPr/>
      </p:nvGrpSpPr>
      <p:grpSpPr>
        <a:xfrm>
          <a:off x="0" y="0"/>
          <a:ext cx="0" cy="0"/>
          <a:chOff x="0" y="0"/>
          <a:chExt cx="0" cy="0"/>
        </a:xfrm>
      </p:grpSpPr>
      <p:sp>
        <p:nvSpPr>
          <p:cNvPr id="71" name="Shape 71"/>
          <p:cNvSpPr txBox="1"/>
          <p:nvPr>
            <p:ph type="title"/>
          </p:nvPr>
        </p:nvSpPr>
        <p:spPr>
          <a:xfrm>
            <a:off x="1293811" y="1388533"/>
            <a:ext cx="3718455" cy="1371599"/>
          </a:xfrm>
          <a:prstGeom prst="rect">
            <a:avLst/>
          </a:prstGeom>
          <a:noFill/>
          <a:ln>
            <a:noFill/>
          </a:ln>
        </p:spPr>
        <p:txBody>
          <a:bodyPr anchorCtr="0" anchor="b" bIns="91425" lIns="91425" rIns="91425" tIns="91425"/>
          <a:lstStyle>
            <a:lvl1pPr indent="0" lvl="0" marL="0" marR="0" rtl="0" algn="ctr">
              <a:spcBef>
                <a:spcPts val="0"/>
              </a:spcBef>
              <a:buClr>
                <a:srgbClr val="262626"/>
              </a:buClr>
              <a:buFont typeface="Garamond"/>
              <a:buNone/>
              <a:defRPr b="0" i="0" sz="2400" u="none" cap="none" strike="noStrike">
                <a:solidFill>
                  <a:srgbClr val="262626"/>
                </a:solidFill>
                <a:latin typeface="Garamond"/>
                <a:ea typeface="Garamond"/>
                <a:cs typeface="Garamond"/>
                <a:sym typeface="Garamond"/>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72" name="Shape 72"/>
          <p:cNvSpPr txBox="1"/>
          <p:nvPr>
            <p:ph idx="1" type="body"/>
          </p:nvPr>
        </p:nvSpPr>
        <p:spPr>
          <a:xfrm>
            <a:off x="5418667" y="982130"/>
            <a:ext cx="5469465" cy="4893735"/>
          </a:xfrm>
          <a:prstGeom prst="rect">
            <a:avLst/>
          </a:prstGeom>
          <a:noFill/>
          <a:ln>
            <a:noFill/>
          </a:ln>
        </p:spPr>
        <p:txBody>
          <a:bodyPr anchorCtr="0" anchor="ctr" bIns="91425" lIns="91425" rIns="91425" tIns="91425"/>
          <a:lstStyle>
            <a:lvl1pPr indent="-110490" lvl="0" marL="285750" marR="0" rtl="0" algn="l">
              <a:spcBef>
                <a:spcPts val="480"/>
              </a:spcBef>
              <a:spcAft>
                <a:spcPts val="600"/>
              </a:spcAft>
              <a:buClr>
                <a:schemeClr val="accent1"/>
              </a:buClr>
              <a:buSzPct val="115000"/>
              <a:buFont typeface="Arial"/>
              <a:buChar char="•"/>
              <a:defRPr b="0" i="0" sz="2400" u="none" cap="none" strike="noStrike">
                <a:solidFill>
                  <a:srgbClr val="262626"/>
                </a:solidFill>
                <a:latin typeface="Garamond"/>
                <a:ea typeface="Garamond"/>
                <a:cs typeface="Garamond"/>
                <a:sym typeface="Garamond"/>
              </a:defRPr>
            </a:lvl1pPr>
            <a:lvl2pPr indent="-139700" lvl="1" marL="742950" marR="0" rtl="0" algn="l">
              <a:spcBef>
                <a:spcPts val="400"/>
              </a:spcBef>
              <a:spcAft>
                <a:spcPts val="600"/>
              </a:spcAft>
              <a:buClr>
                <a:schemeClr val="accent1"/>
              </a:buClr>
              <a:buSzPct val="115000"/>
              <a:buFont typeface="Arial"/>
              <a:buChar char="•"/>
              <a:defRPr b="0" i="0" sz="2000" u="none" cap="none" strike="noStrike">
                <a:solidFill>
                  <a:srgbClr val="262626"/>
                </a:solidFill>
                <a:latin typeface="Garamond"/>
                <a:ea typeface="Garamond"/>
                <a:cs typeface="Garamond"/>
                <a:sym typeface="Garamond"/>
              </a:defRPr>
            </a:lvl2pPr>
            <a:lvl3pPr indent="-154305" lvl="2" marL="1200150" marR="0" rtl="0" algn="l">
              <a:spcBef>
                <a:spcPts val="360"/>
              </a:spcBef>
              <a:spcAft>
                <a:spcPts val="600"/>
              </a:spcAft>
              <a:buClr>
                <a:schemeClr val="accent1"/>
              </a:buClr>
              <a:buSzPct val="115000"/>
              <a:buFont typeface="Arial"/>
              <a:buChar char="•"/>
              <a:defRPr b="0" i="0" sz="1800" u="none" cap="none" strike="noStrike">
                <a:solidFill>
                  <a:srgbClr val="262626"/>
                </a:solidFill>
                <a:latin typeface="Garamond"/>
                <a:ea typeface="Garamond"/>
                <a:cs typeface="Garamond"/>
                <a:sym typeface="Garamond"/>
              </a:defRPr>
            </a:lvl3pPr>
            <a:lvl4pPr indent="-54610" lvl="3" marL="1543050" marR="0" rtl="0" algn="l">
              <a:spcBef>
                <a:spcPts val="320"/>
              </a:spcBef>
              <a:spcAft>
                <a:spcPts val="600"/>
              </a:spcAft>
              <a:buClr>
                <a:schemeClr val="accent1"/>
              </a:buClr>
              <a:buSzPct val="115000"/>
              <a:buFont typeface="Arial"/>
              <a:buChar char="•"/>
              <a:defRPr b="0" i="0" sz="1600" u="none" cap="none" strike="noStrike">
                <a:solidFill>
                  <a:srgbClr val="262626"/>
                </a:solidFill>
                <a:latin typeface="Garamond"/>
                <a:ea typeface="Garamond"/>
                <a:cs typeface="Garamond"/>
                <a:sym typeface="Garamond"/>
              </a:defRPr>
            </a:lvl4pPr>
            <a:lvl5pPr indent="-69214" lvl="4" marL="2000250" marR="0" rtl="0" algn="l">
              <a:spcBef>
                <a:spcPts val="280"/>
              </a:spcBef>
              <a:spcAft>
                <a:spcPts val="600"/>
              </a:spcAft>
              <a:buClr>
                <a:schemeClr val="accent1"/>
              </a:buClr>
              <a:buSzPct val="115000"/>
              <a:buFont typeface="Arial"/>
              <a:buChar char="•"/>
              <a:defRPr b="0" i="0" sz="1400" u="none" cap="none" strike="noStrike">
                <a:solidFill>
                  <a:srgbClr val="262626"/>
                </a:solidFill>
                <a:latin typeface="Garamond"/>
                <a:ea typeface="Garamond"/>
                <a:cs typeface="Garamond"/>
                <a:sym typeface="Garamond"/>
              </a:defRPr>
            </a:lvl5pPr>
            <a:lvl6pPr indent="-126364" lvl="5" marL="2514600" marR="0" rtl="0" algn="l">
              <a:spcBef>
                <a:spcPts val="280"/>
              </a:spcBef>
              <a:spcAft>
                <a:spcPts val="600"/>
              </a:spcAft>
              <a:buClr>
                <a:schemeClr val="accent1"/>
              </a:buClr>
              <a:buSzPct val="115000"/>
              <a:buFont typeface="Arial"/>
              <a:buChar char="•"/>
              <a:defRPr b="0" i="0" sz="1400" u="none" cap="none" strike="noStrike">
                <a:solidFill>
                  <a:srgbClr val="262626"/>
                </a:solidFill>
                <a:latin typeface="Garamond"/>
                <a:ea typeface="Garamond"/>
                <a:cs typeface="Garamond"/>
                <a:sym typeface="Garamond"/>
              </a:defRPr>
            </a:lvl6pPr>
            <a:lvl7pPr indent="-126364" lvl="6" marL="2971800" marR="0" rtl="0" algn="l">
              <a:spcBef>
                <a:spcPts val="280"/>
              </a:spcBef>
              <a:spcAft>
                <a:spcPts val="600"/>
              </a:spcAft>
              <a:buClr>
                <a:schemeClr val="accent1"/>
              </a:buClr>
              <a:buSzPct val="115000"/>
              <a:buFont typeface="Arial"/>
              <a:buChar char="•"/>
              <a:defRPr b="0" i="0" sz="1400" u="none" cap="none" strike="noStrike">
                <a:solidFill>
                  <a:srgbClr val="262626"/>
                </a:solidFill>
                <a:latin typeface="Garamond"/>
                <a:ea typeface="Garamond"/>
                <a:cs typeface="Garamond"/>
                <a:sym typeface="Garamond"/>
              </a:defRPr>
            </a:lvl7pPr>
            <a:lvl8pPr indent="-126365" lvl="7" marL="3429000" marR="0" rtl="0" algn="l">
              <a:spcBef>
                <a:spcPts val="280"/>
              </a:spcBef>
              <a:spcAft>
                <a:spcPts val="600"/>
              </a:spcAft>
              <a:buClr>
                <a:schemeClr val="accent1"/>
              </a:buClr>
              <a:buSzPct val="115000"/>
              <a:buFont typeface="Arial"/>
              <a:buChar char="•"/>
              <a:defRPr b="0" i="0" sz="1400" u="none" cap="none" strike="noStrike">
                <a:solidFill>
                  <a:srgbClr val="262626"/>
                </a:solidFill>
                <a:latin typeface="Garamond"/>
                <a:ea typeface="Garamond"/>
                <a:cs typeface="Garamond"/>
                <a:sym typeface="Garamond"/>
              </a:defRPr>
            </a:lvl8pPr>
            <a:lvl9pPr indent="-126365" lvl="8" marL="3886200" marR="0" rtl="0" algn="l">
              <a:spcBef>
                <a:spcPts val="280"/>
              </a:spcBef>
              <a:spcAft>
                <a:spcPts val="600"/>
              </a:spcAft>
              <a:buClr>
                <a:schemeClr val="accent1"/>
              </a:buClr>
              <a:buSzPct val="115000"/>
              <a:buFont typeface="Arial"/>
              <a:buChar char="•"/>
              <a:defRPr b="0" i="0" sz="1400" u="none" cap="none" strike="noStrike">
                <a:solidFill>
                  <a:srgbClr val="262626"/>
                </a:solidFill>
                <a:latin typeface="Garamond"/>
                <a:ea typeface="Garamond"/>
                <a:cs typeface="Garamond"/>
                <a:sym typeface="Garamond"/>
              </a:defRPr>
            </a:lvl9pPr>
          </a:lstStyle>
          <a:p/>
        </p:txBody>
      </p:sp>
      <p:sp>
        <p:nvSpPr>
          <p:cNvPr id="73" name="Shape 73"/>
          <p:cNvSpPr txBox="1"/>
          <p:nvPr>
            <p:ph idx="2" type="body"/>
          </p:nvPr>
        </p:nvSpPr>
        <p:spPr>
          <a:xfrm>
            <a:off x="1293811" y="3031065"/>
            <a:ext cx="3718455" cy="2438404"/>
          </a:xfrm>
          <a:prstGeom prst="rect">
            <a:avLst/>
          </a:prstGeom>
          <a:noFill/>
          <a:ln>
            <a:noFill/>
          </a:ln>
        </p:spPr>
        <p:txBody>
          <a:bodyPr anchorCtr="0" anchor="t" bIns="91425" lIns="91425" rIns="91425" tIns="91425"/>
          <a:lstStyle>
            <a:lvl1pPr indent="0" lvl="0" marL="0" marR="0" rtl="0" algn="ctr">
              <a:spcBef>
                <a:spcPts val="320"/>
              </a:spcBef>
              <a:spcAft>
                <a:spcPts val="600"/>
              </a:spcAft>
              <a:buClr>
                <a:schemeClr val="accent1"/>
              </a:buClr>
              <a:buFont typeface="Arial"/>
              <a:buNone/>
              <a:defRPr b="0" i="0" sz="1600" u="none" cap="none" strike="noStrike">
                <a:solidFill>
                  <a:srgbClr val="262626"/>
                </a:solidFill>
                <a:latin typeface="Garamond"/>
                <a:ea typeface="Garamond"/>
                <a:cs typeface="Garamond"/>
                <a:sym typeface="Garamond"/>
              </a:defRPr>
            </a:lvl1pPr>
            <a:lvl2pPr indent="0" lvl="1" marL="457200" marR="0" rtl="0" algn="l">
              <a:spcBef>
                <a:spcPts val="240"/>
              </a:spcBef>
              <a:spcAft>
                <a:spcPts val="600"/>
              </a:spcAft>
              <a:buClr>
                <a:schemeClr val="accent1"/>
              </a:buClr>
              <a:buFont typeface="Arial"/>
              <a:buNone/>
              <a:defRPr b="0" i="0" sz="1200" u="none" cap="none" strike="noStrike">
                <a:solidFill>
                  <a:srgbClr val="262626"/>
                </a:solidFill>
                <a:latin typeface="Garamond"/>
                <a:ea typeface="Garamond"/>
                <a:cs typeface="Garamond"/>
                <a:sym typeface="Garamond"/>
              </a:defRPr>
            </a:lvl2pPr>
            <a:lvl3pPr indent="0" lvl="2" marL="914400" marR="0" rtl="0" algn="l">
              <a:spcBef>
                <a:spcPts val="200"/>
              </a:spcBef>
              <a:spcAft>
                <a:spcPts val="600"/>
              </a:spcAft>
              <a:buClr>
                <a:schemeClr val="accent1"/>
              </a:buClr>
              <a:buFont typeface="Arial"/>
              <a:buNone/>
              <a:defRPr b="0" i="0" sz="1000" u="none" cap="none" strike="noStrike">
                <a:solidFill>
                  <a:srgbClr val="262626"/>
                </a:solidFill>
                <a:latin typeface="Garamond"/>
                <a:ea typeface="Garamond"/>
                <a:cs typeface="Garamond"/>
                <a:sym typeface="Garamond"/>
              </a:defRPr>
            </a:lvl3pPr>
            <a:lvl4pPr indent="0" lvl="3" marL="1371600" marR="0" rtl="0" algn="l">
              <a:spcBef>
                <a:spcPts val="180"/>
              </a:spcBef>
              <a:spcAft>
                <a:spcPts val="600"/>
              </a:spcAft>
              <a:buClr>
                <a:schemeClr val="accent1"/>
              </a:buClr>
              <a:buFont typeface="Arial"/>
              <a:buNone/>
              <a:defRPr b="0" i="0" sz="900" u="none" cap="none" strike="noStrike">
                <a:solidFill>
                  <a:srgbClr val="262626"/>
                </a:solidFill>
                <a:latin typeface="Garamond"/>
                <a:ea typeface="Garamond"/>
                <a:cs typeface="Garamond"/>
                <a:sym typeface="Garamond"/>
              </a:defRPr>
            </a:lvl4pPr>
            <a:lvl5pPr indent="0" lvl="4" marL="1828800" marR="0" rtl="0" algn="l">
              <a:spcBef>
                <a:spcPts val="180"/>
              </a:spcBef>
              <a:spcAft>
                <a:spcPts val="600"/>
              </a:spcAft>
              <a:buClr>
                <a:schemeClr val="accent1"/>
              </a:buClr>
              <a:buFont typeface="Arial"/>
              <a:buNone/>
              <a:defRPr b="0" i="0" sz="900" u="none" cap="none" strike="noStrike">
                <a:solidFill>
                  <a:srgbClr val="262626"/>
                </a:solidFill>
                <a:latin typeface="Garamond"/>
                <a:ea typeface="Garamond"/>
                <a:cs typeface="Garamond"/>
                <a:sym typeface="Garamond"/>
              </a:defRPr>
            </a:lvl5pPr>
            <a:lvl6pPr indent="0" lvl="5" marL="2286000" marR="0" rtl="0" algn="l">
              <a:spcBef>
                <a:spcPts val="180"/>
              </a:spcBef>
              <a:spcAft>
                <a:spcPts val="600"/>
              </a:spcAft>
              <a:buClr>
                <a:schemeClr val="accent1"/>
              </a:buClr>
              <a:buFont typeface="Arial"/>
              <a:buNone/>
              <a:defRPr b="0" i="0" sz="900" u="none" cap="none" strike="noStrike">
                <a:solidFill>
                  <a:srgbClr val="262626"/>
                </a:solidFill>
                <a:latin typeface="Garamond"/>
                <a:ea typeface="Garamond"/>
                <a:cs typeface="Garamond"/>
                <a:sym typeface="Garamond"/>
              </a:defRPr>
            </a:lvl6pPr>
            <a:lvl7pPr indent="0" lvl="6" marL="2743200" marR="0" rtl="0" algn="l">
              <a:spcBef>
                <a:spcPts val="180"/>
              </a:spcBef>
              <a:spcAft>
                <a:spcPts val="600"/>
              </a:spcAft>
              <a:buClr>
                <a:schemeClr val="accent1"/>
              </a:buClr>
              <a:buFont typeface="Arial"/>
              <a:buNone/>
              <a:defRPr b="0" i="0" sz="900" u="none" cap="none" strike="noStrike">
                <a:solidFill>
                  <a:srgbClr val="262626"/>
                </a:solidFill>
                <a:latin typeface="Garamond"/>
                <a:ea typeface="Garamond"/>
                <a:cs typeface="Garamond"/>
                <a:sym typeface="Garamond"/>
              </a:defRPr>
            </a:lvl7pPr>
            <a:lvl8pPr indent="0" lvl="7" marL="3200400" marR="0" rtl="0" algn="l">
              <a:spcBef>
                <a:spcPts val="180"/>
              </a:spcBef>
              <a:spcAft>
                <a:spcPts val="600"/>
              </a:spcAft>
              <a:buClr>
                <a:schemeClr val="accent1"/>
              </a:buClr>
              <a:buFont typeface="Arial"/>
              <a:buNone/>
              <a:defRPr b="0" i="0" sz="900" u="none" cap="none" strike="noStrike">
                <a:solidFill>
                  <a:srgbClr val="262626"/>
                </a:solidFill>
                <a:latin typeface="Garamond"/>
                <a:ea typeface="Garamond"/>
                <a:cs typeface="Garamond"/>
                <a:sym typeface="Garamond"/>
              </a:defRPr>
            </a:lvl8pPr>
            <a:lvl9pPr indent="0" lvl="8" marL="3657600" marR="0" rtl="0" algn="l">
              <a:spcBef>
                <a:spcPts val="180"/>
              </a:spcBef>
              <a:spcAft>
                <a:spcPts val="600"/>
              </a:spcAft>
              <a:buClr>
                <a:schemeClr val="accent1"/>
              </a:buClr>
              <a:buFont typeface="Arial"/>
              <a:buNone/>
              <a:defRPr b="0" i="0" sz="900" u="none" cap="none" strike="noStrike">
                <a:solidFill>
                  <a:srgbClr val="262626"/>
                </a:solidFill>
                <a:latin typeface="Garamond"/>
                <a:ea typeface="Garamond"/>
                <a:cs typeface="Garamond"/>
                <a:sym typeface="Garamond"/>
              </a:defRPr>
            </a:lvl9pPr>
          </a:lstStyle>
          <a:p/>
        </p:txBody>
      </p:sp>
      <p:sp>
        <p:nvSpPr>
          <p:cNvPr id="74" name="Shape 74"/>
          <p:cNvSpPr txBox="1"/>
          <p:nvPr>
            <p:ph idx="10" type="dt"/>
          </p:nvPr>
        </p:nvSpPr>
        <p:spPr>
          <a:xfrm>
            <a:off x="8677500" y="5969000"/>
            <a:ext cx="1600199" cy="279399"/>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chemeClr val="dk1"/>
                </a:solidFill>
                <a:latin typeface="Garamond"/>
                <a:ea typeface="Garamond"/>
                <a:cs typeface="Garamond"/>
                <a:sym typeface="Garamond"/>
              </a:defRPr>
            </a:lvl1pPr>
            <a:lvl2pPr indent="0" lvl="1" marL="457200" marR="0" rtl="0" algn="l">
              <a:spcBef>
                <a:spcPts val="0"/>
              </a:spcBef>
              <a:buNone/>
              <a:defRPr b="0" i="0" sz="1800" u="none" cap="none" strike="noStrike">
                <a:solidFill>
                  <a:schemeClr val="dk1"/>
                </a:solidFill>
                <a:latin typeface="Garamond"/>
                <a:ea typeface="Garamond"/>
                <a:cs typeface="Garamond"/>
                <a:sym typeface="Garamond"/>
              </a:defRPr>
            </a:lvl2pPr>
            <a:lvl3pPr indent="0" lvl="2" marL="914400" marR="0" rtl="0" algn="l">
              <a:spcBef>
                <a:spcPts val="0"/>
              </a:spcBef>
              <a:buNone/>
              <a:defRPr b="0" i="0" sz="1800" u="none" cap="none" strike="noStrike">
                <a:solidFill>
                  <a:schemeClr val="dk1"/>
                </a:solidFill>
                <a:latin typeface="Garamond"/>
                <a:ea typeface="Garamond"/>
                <a:cs typeface="Garamond"/>
                <a:sym typeface="Garamond"/>
              </a:defRPr>
            </a:lvl3pPr>
            <a:lvl4pPr indent="0" lvl="3" marL="1371600" marR="0" rtl="0" algn="l">
              <a:spcBef>
                <a:spcPts val="0"/>
              </a:spcBef>
              <a:buNone/>
              <a:defRPr b="0" i="0" sz="1800" u="none" cap="none" strike="noStrike">
                <a:solidFill>
                  <a:schemeClr val="dk1"/>
                </a:solidFill>
                <a:latin typeface="Garamond"/>
                <a:ea typeface="Garamond"/>
                <a:cs typeface="Garamond"/>
                <a:sym typeface="Garamond"/>
              </a:defRPr>
            </a:lvl4pPr>
            <a:lvl5pPr indent="0" lvl="4" marL="1828800" marR="0" rtl="0" algn="l">
              <a:spcBef>
                <a:spcPts val="0"/>
              </a:spcBef>
              <a:buNone/>
              <a:defRPr b="0" i="0" sz="1800" u="none" cap="none" strike="noStrike">
                <a:solidFill>
                  <a:schemeClr val="dk1"/>
                </a:solidFill>
                <a:latin typeface="Garamond"/>
                <a:ea typeface="Garamond"/>
                <a:cs typeface="Garamond"/>
                <a:sym typeface="Garamond"/>
              </a:defRPr>
            </a:lvl5pPr>
            <a:lvl6pPr indent="0" lvl="5" marL="2286000" marR="0" rtl="0" algn="l">
              <a:spcBef>
                <a:spcPts val="0"/>
              </a:spcBef>
              <a:buNone/>
              <a:defRPr b="0" i="0" sz="1800" u="none" cap="none" strike="noStrike">
                <a:solidFill>
                  <a:schemeClr val="dk1"/>
                </a:solidFill>
                <a:latin typeface="Garamond"/>
                <a:ea typeface="Garamond"/>
                <a:cs typeface="Garamond"/>
                <a:sym typeface="Garamond"/>
              </a:defRPr>
            </a:lvl6pPr>
            <a:lvl7pPr indent="0" lvl="6" marL="2743200" marR="0" rtl="0" algn="l">
              <a:spcBef>
                <a:spcPts val="0"/>
              </a:spcBef>
              <a:buNone/>
              <a:defRPr b="0" i="0" sz="1800" u="none" cap="none" strike="noStrike">
                <a:solidFill>
                  <a:schemeClr val="dk1"/>
                </a:solidFill>
                <a:latin typeface="Garamond"/>
                <a:ea typeface="Garamond"/>
                <a:cs typeface="Garamond"/>
                <a:sym typeface="Garamond"/>
              </a:defRPr>
            </a:lvl7pPr>
            <a:lvl8pPr indent="0" lvl="7" marL="3200400" marR="0" rtl="0" algn="l">
              <a:spcBef>
                <a:spcPts val="0"/>
              </a:spcBef>
              <a:buNone/>
              <a:defRPr b="0" i="0" sz="1800" u="none" cap="none" strike="noStrike">
                <a:solidFill>
                  <a:schemeClr val="dk1"/>
                </a:solidFill>
                <a:latin typeface="Garamond"/>
                <a:ea typeface="Garamond"/>
                <a:cs typeface="Garamond"/>
                <a:sym typeface="Garamond"/>
              </a:defRPr>
            </a:lvl8pPr>
            <a:lvl9pPr indent="0" lvl="8" marL="3657600" marR="0" rtl="0" algn="l">
              <a:spcBef>
                <a:spcPts val="0"/>
              </a:spcBef>
              <a:buNone/>
              <a:defRPr b="0" i="0" sz="1800" u="none" cap="none" strike="noStrike">
                <a:solidFill>
                  <a:schemeClr val="dk1"/>
                </a:solidFill>
                <a:latin typeface="Garamond"/>
                <a:ea typeface="Garamond"/>
                <a:cs typeface="Garamond"/>
                <a:sym typeface="Garamond"/>
              </a:defRPr>
            </a:lvl9pPr>
          </a:lstStyle>
          <a:p/>
        </p:txBody>
      </p:sp>
      <p:sp>
        <p:nvSpPr>
          <p:cNvPr id="75" name="Shape 75"/>
          <p:cNvSpPr txBox="1"/>
          <p:nvPr>
            <p:ph idx="11" type="ftr"/>
          </p:nvPr>
        </p:nvSpPr>
        <p:spPr>
          <a:xfrm>
            <a:off x="1295400" y="5969000"/>
            <a:ext cx="7305900" cy="279399"/>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chemeClr val="dk1"/>
                </a:solidFill>
                <a:latin typeface="Garamond"/>
                <a:ea typeface="Garamond"/>
                <a:cs typeface="Garamond"/>
                <a:sym typeface="Garamond"/>
              </a:defRPr>
            </a:lvl1pPr>
            <a:lvl2pPr indent="0" lvl="1" marL="457200" marR="0" rtl="0" algn="l">
              <a:spcBef>
                <a:spcPts val="0"/>
              </a:spcBef>
              <a:buNone/>
              <a:defRPr b="0" i="0" sz="1800" u="none" cap="none" strike="noStrike">
                <a:solidFill>
                  <a:schemeClr val="dk1"/>
                </a:solidFill>
                <a:latin typeface="Garamond"/>
                <a:ea typeface="Garamond"/>
                <a:cs typeface="Garamond"/>
                <a:sym typeface="Garamond"/>
              </a:defRPr>
            </a:lvl2pPr>
            <a:lvl3pPr indent="0" lvl="2" marL="914400" marR="0" rtl="0" algn="l">
              <a:spcBef>
                <a:spcPts val="0"/>
              </a:spcBef>
              <a:buNone/>
              <a:defRPr b="0" i="0" sz="1800" u="none" cap="none" strike="noStrike">
                <a:solidFill>
                  <a:schemeClr val="dk1"/>
                </a:solidFill>
                <a:latin typeface="Garamond"/>
                <a:ea typeface="Garamond"/>
                <a:cs typeface="Garamond"/>
                <a:sym typeface="Garamond"/>
              </a:defRPr>
            </a:lvl3pPr>
            <a:lvl4pPr indent="0" lvl="3" marL="1371600" marR="0" rtl="0" algn="l">
              <a:spcBef>
                <a:spcPts val="0"/>
              </a:spcBef>
              <a:buNone/>
              <a:defRPr b="0" i="0" sz="1800" u="none" cap="none" strike="noStrike">
                <a:solidFill>
                  <a:schemeClr val="dk1"/>
                </a:solidFill>
                <a:latin typeface="Garamond"/>
                <a:ea typeface="Garamond"/>
                <a:cs typeface="Garamond"/>
                <a:sym typeface="Garamond"/>
              </a:defRPr>
            </a:lvl4pPr>
            <a:lvl5pPr indent="0" lvl="4" marL="1828800" marR="0" rtl="0" algn="l">
              <a:spcBef>
                <a:spcPts val="0"/>
              </a:spcBef>
              <a:buNone/>
              <a:defRPr b="0" i="0" sz="1800" u="none" cap="none" strike="noStrike">
                <a:solidFill>
                  <a:schemeClr val="dk1"/>
                </a:solidFill>
                <a:latin typeface="Garamond"/>
                <a:ea typeface="Garamond"/>
                <a:cs typeface="Garamond"/>
                <a:sym typeface="Garamond"/>
              </a:defRPr>
            </a:lvl5pPr>
            <a:lvl6pPr indent="0" lvl="5" marL="2286000" marR="0" rtl="0" algn="l">
              <a:spcBef>
                <a:spcPts val="0"/>
              </a:spcBef>
              <a:buNone/>
              <a:defRPr b="0" i="0" sz="1800" u="none" cap="none" strike="noStrike">
                <a:solidFill>
                  <a:schemeClr val="dk1"/>
                </a:solidFill>
                <a:latin typeface="Garamond"/>
                <a:ea typeface="Garamond"/>
                <a:cs typeface="Garamond"/>
                <a:sym typeface="Garamond"/>
              </a:defRPr>
            </a:lvl6pPr>
            <a:lvl7pPr indent="0" lvl="6" marL="2743200" marR="0" rtl="0" algn="l">
              <a:spcBef>
                <a:spcPts val="0"/>
              </a:spcBef>
              <a:buNone/>
              <a:defRPr b="0" i="0" sz="1800" u="none" cap="none" strike="noStrike">
                <a:solidFill>
                  <a:schemeClr val="dk1"/>
                </a:solidFill>
                <a:latin typeface="Garamond"/>
                <a:ea typeface="Garamond"/>
                <a:cs typeface="Garamond"/>
                <a:sym typeface="Garamond"/>
              </a:defRPr>
            </a:lvl7pPr>
            <a:lvl8pPr indent="0" lvl="7" marL="3200400" marR="0" rtl="0" algn="l">
              <a:spcBef>
                <a:spcPts val="0"/>
              </a:spcBef>
              <a:buNone/>
              <a:defRPr b="0" i="0" sz="1800" u="none" cap="none" strike="noStrike">
                <a:solidFill>
                  <a:schemeClr val="dk1"/>
                </a:solidFill>
                <a:latin typeface="Garamond"/>
                <a:ea typeface="Garamond"/>
                <a:cs typeface="Garamond"/>
                <a:sym typeface="Garamond"/>
              </a:defRPr>
            </a:lvl8pPr>
            <a:lvl9pPr indent="0" lvl="8" marL="3657600" marR="0" rtl="0" algn="l">
              <a:spcBef>
                <a:spcPts val="0"/>
              </a:spcBef>
              <a:buNone/>
              <a:defRPr b="0" i="0" sz="1800" u="none" cap="none" strike="noStrike">
                <a:solidFill>
                  <a:schemeClr val="dk1"/>
                </a:solidFill>
                <a:latin typeface="Garamond"/>
                <a:ea typeface="Garamond"/>
                <a:cs typeface="Garamond"/>
                <a:sym typeface="Garamond"/>
              </a:defRPr>
            </a:lvl9pPr>
          </a:lstStyle>
          <a:p/>
        </p:txBody>
      </p:sp>
      <p:sp>
        <p:nvSpPr>
          <p:cNvPr id="76" name="Shape 76"/>
          <p:cNvSpPr txBox="1"/>
          <p:nvPr>
            <p:ph idx="12" type="sldNum"/>
          </p:nvPr>
        </p:nvSpPr>
        <p:spPr>
          <a:xfrm>
            <a:off x="10353900" y="5969000"/>
            <a:ext cx="542696" cy="27939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chemeClr val="dk1"/>
                </a:solidFill>
                <a:latin typeface="Garamond"/>
                <a:ea typeface="Garamond"/>
                <a:cs typeface="Garamond"/>
                <a:sym typeface="Garamond"/>
              </a:rPr>
              <a:t>‹#›</a:t>
            </a:fld>
          </a:p>
        </p:txBody>
      </p:sp>
      <p:cxnSp>
        <p:nvCxnSpPr>
          <p:cNvPr id="77" name="Shape 77"/>
          <p:cNvCxnSpPr/>
          <p:nvPr/>
        </p:nvCxnSpPr>
        <p:spPr>
          <a:xfrm>
            <a:off x="1396169" y="2912533"/>
            <a:ext cx="3514498" cy="0"/>
          </a:xfrm>
          <a:prstGeom prst="straightConnector1">
            <a:avLst/>
          </a:prstGeom>
          <a:noFill/>
          <a:ln cap="flat" cmpd="sng" w="15875">
            <a:solidFill>
              <a:schemeClr val="accent1"/>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78" name="Shape 78"/>
        <p:cNvGrpSpPr/>
        <p:nvPr/>
      </p:nvGrpSpPr>
      <p:grpSpPr>
        <a:xfrm>
          <a:off x="0" y="0"/>
          <a:ext cx="0" cy="0"/>
          <a:chOff x="0" y="0"/>
          <a:chExt cx="0" cy="0"/>
        </a:xfrm>
      </p:grpSpPr>
      <p:sp>
        <p:nvSpPr>
          <p:cNvPr id="79" name="Shape 79"/>
          <p:cNvSpPr txBox="1"/>
          <p:nvPr>
            <p:ph type="title"/>
          </p:nvPr>
        </p:nvSpPr>
        <p:spPr>
          <a:xfrm>
            <a:off x="1295399" y="1883832"/>
            <a:ext cx="6241815" cy="1371599"/>
          </a:xfrm>
          <a:prstGeom prst="rect">
            <a:avLst/>
          </a:prstGeom>
          <a:noFill/>
          <a:ln>
            <a:noFill/>
          </a:ln>
        </p:spPr>
        <p:txBody>
          <a:bodyPr anchorCtr="0" anchor="b" bIns="91425" lIns="91425" rIns="91425" tIns="91425"/>
          <a:lstStyle>
            <a:lvl1pPr indent="0" lvl="0" marL="0" marR="0" rtl="0" algn="ctr">
              <a:spcBef>
                <a:spcPts val="0"/>
              </a:spcBef>
              <a:buClr>
                <a:srgbClr val="262626"/>
              </a:buClr>
              <a:buFont typeface="Garamond"/>
              <a:buNone/>
              <a:defRPr b="0" i="0" sz="2800" u="none" cap="none" strike="noStrike">
                <a:solidFill>
                  <a:srgbClr val="262626"/>
                </a:solidFill>
                <a:latin typeface="Garamond"/>
                <a:ea typeface="Garamond"/>
                <a:cs typeface="Garamond"/>
                <a:sym typeface="Garamond"/>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80" name="Shape 80"/>
          <p:cNvSpPr/>
          <p:nvPr>
            <p:ph idx="2" type="pic"/>
          </p:nvPr>
        </p:nvSpPr>
        <p:spPr>
          <a:xfrm>
            <a:off x="8094831" y="1041400"/>
            <a:ext cx="3063346" cy="4775200"/>
          </a:xfrm>
          <a:prstGeom prst="roundRect">
            <a:avLst>
              <a:gd fmla="val 0" name="adj"/>
            </a:avLst>
          </a:prstGeom>
          <a:noFill/>
          <a:ln cap="flat" cmpd="thickThin" w="57150">
            <a:solidFill>
              <a:srgbClr val="7F7F7F"/>
            </a:solidFill>
            <a:prstDash val="solid"/>
            <a:miter/>
            <a:headEnd len="med" w="med" type="none"/>
            <a:tailEnd len="med" w="med" type="none"/>
          </a:ln>
        </p:spPr>
        <p:txBody>
          <a:bodyPr anchorCtr="0" anchor="t" bIns="91425" lIns="91425" rIns="91425" tIns="91425"/>
          <a:lstStyle>
            <a:lvl1pPr indent="0" lvl="0" marL="0" marR="0" rtl="0" algn="ctr">
              <a:spcBef>
                <a:spcPts val="320"/>
              </a:spcBef>
              <a:spcAft>
                <a:spcPts val="600"/>
              </a:spcAft>
              <a:buClr>
                <a:schemeClr val="accent1"/>
              </a:buClr>
              <a:buFont typeface="Arial"/>
              <a:buNone/>
              <a:defRPr b="0" i="0" sz="1600" u="none" cap="none" strike="noStrike">
                <a:solidFill>
                  <a:srgbClr val="262626"/>
                </a:solidFill>
                <a:latin typeface="Garamond"/>
                <a:ea typeface="Garamond"/>
                <a:cs typeface="Garamond"/>
                <a:sym typeface="Garamond"/>
              </a:defRPr>
            </a:lvl1pPr>
            <a:lvl2pPr indent="0" lvl="1" marL="457200" marR="0" rtl="0" algn="l">
              <a:spcBef>
                <a:spcPts val="320"/>
              </a:spcBef>
              <a:spcAft>
                <a:spcPts val="600"/>
              </a:spcAft>
              <a:buClr>
                <a:schemeClr val="accent1"/>
              </a:buClr>
              <a:buFont typeface="Arial"/>
              <a:buNone/>
              <a:defRPr b="0" i="0" sz="1600" u="none" cap="none" strike="noStrike">
                <a:solidFill>
                  <a:srgbClr val="262626"/>
                </a:solidFill>
                <a:latin typeface="Garamond"/>
                <a:ea typeface="Garamond"/>
                <a:cs typeface="Garamond"/>
                <a:sym typeface="Garamond"/>
              </a:defRPr>
            </a:lvl2pPr>
            <a:lvl3pPr indent="0" lvl="2" marL="914400" marR="0" rtl="0" algn="l">
              <a:spcBef>
                <a:spcPts val="320"/>
              </a:spcBef>
              <a:spcAft>
                <a:spcPts val="600"/>
              </a:spcAft>
              <a:buClr>
                <a:schemeClr val="accent1"/>
              </a:buClr>
              <a:buFont typeface="Arial"/>
              <a:buNone/>
              <a:defRPr b="0" i="0" sz="1600" u="none" cap="none" strike="noStrike">
                <a:solidFill>
                  <a:srgbClr val="262626"/>
                </a:solidFill>
                <a:latin typeface="Garamond"/>
                <a:ea typeface="Garamond"/>
                <a:cs typeface="Garamond"/>
                <a:sym typeface="Garamond"/>
              </a:defRPr>
            </a:lvl3pPr>
            <a:lvl4pPr indent="0" lvl="3" marL="1371600" marR="0" rtl="0" algn="l">
              <a:spcBef>
                <a:spcPts val="320"/>
              </a:spcBef>
              <a:spcAft>
                <a:spcPts val="600"/>
              </a:spcAft>
              <a:buClr>
                <a:schemeClr val="accent1"/>
              </a:buClr>
              <a:buFont typeface="Arial"/>
              <a:buNone/>
              <a:defRPr b="0" i="0" sz="1600" u="none" cap="none" strike="noStrike">
                <a:solidFill>
                  <a:srgbClr val="262626"/>
                </a:solidFill>
                <a:latin typeface="Garamond"/>
                <a:ea typeface="Garamond"/>
                <a:cs typeface="Garamond"/>
                <a:sym typeface="Garamond"/>
              </a:defRPr>
            </a:lvl4pPr>
            <a:lvl5pPr indent="0" lvl="4" marL="1828800" marR="0" rtl="0" algn="l">
              <a:spcBef>
                <a:spcPts val="320"/>
              </a:spcBef>
              <a:spcAft>
                <a:spcPts val="600"/>
              </a:spcAft>
              <a:buClr>
                <a:schemeClr val="accent1"/>
              </a:buClr>
              <a:buFont typeface="Arial"/>
              <a:buNone/>
              <a:defRPr b="0" i="0" sz="1600" u="none" cap="none" strike="noStrike">
                <a:solidFill>
                  <a:srgbClr val="262626"/>
                </a:solidFill>
                <a:latin typeface="Garamond"/>
                <a:ea typeface="Garamond"/>
                <a:cs typeface="Garamond"/>
                <a:sym typeface="Garamond"/>
              </a:defRPr>
            </a:lvl5pPr>
            <a:lvl6pPr indent="0" lvl="5" marL="2286000" marR="0" rtl="0" algn="l">
              <a:spcBef>
                <a:spcPts val="320"/>
              </a:spcBef>
              <a:spcAft>
                <a:spcPts val="600"/>
              </a:spcAft>
              <a:buClr>
                <a:schemeClr val="accent1"/>
              </a:buClr>
              <a:buFont typeface="Arial"/>
              <a:buNone/>
              <a:defRPr b="0" i="0" sz="1600" u="none" cap="none" strike="noStrike">
                <a:solidFill>
                  <a:srgbClr val="262626"/>
                </a:solidFill>
                <a:latin typeface="Garamond"/>
                <a:ea typeface="Garamond"/>
                <a:cs typeface="Garamond"/>
                <a:sym typeface="Garamond"/>
              </a:defRPr>
            </a:lvl6pPr>
            <a:lvl7pPr indent="0" lvl="6" marL="2743200" marR="0" rtl="0" algn="l">
              <a:spcBef>
                <a:spcPts val="320"/>
              </a:spcBef>
              <a:spcAft>
                <a:spcPts val="600"/>
              </a:spcAft>
              <a:buClr>
                <a:schemeClr val="accent1"/>
              </a:buClr>
              <a:buFont typeface="Arial"/>
              <a:buNone/>
              <a:defRPr b="0" i="0" sz="1600" u="none" cap="none" strike="noStrike">
                <a:solidFill>
                  <a:srgbClr val="262626"/>
                </a:solidFill>
                <a:latin typeface="Garamond"/>
                <a:ea typeface="Garamond"/>
                <a:cs typeface="Garamond"/>
                <a:sym typeface="Garamond"/>
              </a:defRPr>
            </a:lvl7pPr>
            <a:lvl8pPr indent="0" lvl="7" marL="3200400" marR="0" rtl="0" algn="l">
              <a:spcBef>
                <a:spcPts val="320"/>
              </a:spcBef>
              <a:spcAft>
                <a:spcPts val="600"/>
              </a:spcAft>
              <a:buClr>
                <a:schemeClr val="accent1"/>
              </a:buClr>
              <a:buFont typeface="Arial"/>
              <a:buNone/>
              <a:defRPr b="0" i="0" sz="1600" u="none" cap="none" strike="noStrike">
                <a:solidFill>
                  <a:srgbClr val="262626"/>
                </a:solidFill>
                <a:latin typeface="Garamond"/>
                <a:ea typeface="Garamond"/>
                <a:cs typeface="Garamond"/>
                <a:sym typeface="Garamond"/>
              </a:defRPr>
            </a:lvl8pPr>
            <a:lvl9pPr indent="0" lvl="8" marL="3657600" marR="0" rtl="0" algn="l">
              <a:spcBef>
                <a:spcPts val="320"/>
              </a:spcBef>
              <a:spcAft>
                <a:spcPts val="600"/>
              </a:spcAft>
              <a:buClr>
                <a:schemeClr val="accent1"/>
              </a:buClr>
              <a:buFont typeface="Arial"/>
              <a:buNone/>
              <a:defRPr b="0" i="0" sz="1600" u="none" cap="none" strike="noStrike">
                <a:solidFill>
                  <a:srgbClr val="262626"/>
                </a:solidFill>
                <a:latin typeface="Garamond"/>
                <a:ea typeface="Garamond"/>
                <a:cs typeface="Garamond"/>
                <a:sym typeface="Garamond"/>
              </a:defRPr>
            </a:lvl9pPr>
          </a:lstStyle>
          <a:p/>
        </p:txBody>
      </p:sp>
      <p:sp>
        <p:nvSpPr>
          <p:cNvPr id="81" name="Shape 81"/>
          <p:cNvSpPr txBox="1"/>
          <p:nvPr>
            <p:ph idx="1" type="body"/>
          </p:nvPr>
        </p:nvSpPr>
        <p:spPr>
          <a:xfrm>
            <a:off x="1295399" y="3255432"/>
            <a:ext cx="6241815" cy="1828800"/>
          </a:xfrm>
          <a:prstGeom prst="rect">
            <a:avLst/>
          </a:prstGeom>
          <a:noFill/>
          <a:ln>
            <a:noFill/>
          </a:ln>
        </p:spPr>
        <p:txBody>
          <a:bodyPr anchorCtr="0" anchor="t" bIns="91425" lIns="91425" rIns="91425" tIns="91425"/>
          <a:lstStyle>
            <a:lvl1pPr indent="0" lvl="0" marL="0" marR="0" rtl="0" algn="ctr">
              <a:spcBef>
                <a:spcPts val="360"/>
              </a:spcBef>
              <a:spcAft>
                <a:spcPts val="600"/>
              </a:spcAft>
              <a:buClr>
                <a:schemeClr val="accent1"/>
              </a:buClr>
              <a:buFont typeface="Arial"/>
              <a:buNone/>
              <a:defRPr b="0" i="0" sz="1800" u="none" cap="none" strike="noStrike">
                <a:solidFill>
                  <a:srgbClr val="262626"/>
                </a:solidFill>
                <a:latin typeface="Garamond"/>
                <a:ea typeface="Garamond"/>
                <a:cs typeface="Garamond"/>
                <a:sym typeface="Garamond"/>
              </a:defRPr>
            </a:lvl1pPr>
            <a:lvl2pPr indent="0" lvl="1" marL="457200" marR="0" rtl="0" algn="l">
              <a:spcBef>
                <a:spcPts val="240"/>
              </a:spcBef>
              <a:spcAft>
                <a:spcPts val="600"/>
              </a:spcAft>
              <a:buClr>
                <a:schemeClr val="accent1"/>
              </a:buClr>
              <a:buFont typeface="Arial"/>
              <a:buNone/>
              <a:defRPr b="0" i="0" sz="1200" u="none" cap="none" strike="noStrike">
                <a:solidFill>
                  <a:srgbClr val="262626"/>
                </a:solidFill>
                <a:latin typeface="Garamond"/>
                <a:ea typeface="Garamond"/>
                <a:cs typeface="Garamond"/>
                <a:sym typeface="Garamond"/>
              </a:defRPr>
            </a:lvl2pPr>
            <a:lvl3pPr indent="0" lvl="2" marL="914400" marR="0" rtl="0" algn="l">
              <a:spcBef>
                <a:spcPts val="200"/>
              </a:spcBef>
              <a:spcAft>
                <a:spcPts val="600"/>
              </a:spcAft>
              <a:buClr>
                <a:schemeClr val="accent1"/>
              </a:buClr>
              <a:buFont typeface="Arial"/>
              <a:buNone/>
              <a:defRPr b="0" i="0" sz="1000" u="none" cap="none" strike="noStrike">
                <a:solidFill>
                  <a:srgbClr val="262626"/>
                </a:solidFill>
                <a:latin typeface="Garamond"/>
                <a:ea typeface="Garamond"/>
                <a:cs typeface="Garamond"/>
                <a:sym typeface="Garamond"/>
              </a:defRPr>
            </a:lvl3pPr>
            <a:lvl4pPr indent="0" lvl="3" marL="1371600" marR="0" rtl="0" algn="l">
              <a:spcBef>
                <a:spcPts val="180"/>
              </a:spcBef>
              <a:spcAft>
                <a:spcPts val="600"/>
              </a:spcAft>
              <a:buClr>
                <a:schemeClr val="accent1"/>
              </a:buClr>
              <a:buFont typeface="Arial"/>
              <a:buNone/>
              <a:defRPr b="0" i="0" sz="900" u="none" cap="none" strike="noStrike">
                <a:solidFill>
                  <a:srgbClr val="262626"/>
                </a:solidFill>
                <a:latin typeface="Garamond"/>
                <a:ea typeface="Garamond"/>
                <a:cs typeface="Garamond"/>
                <a:sym typeface="Garamond"/>
              </a:defRPr>
            </a:lvl4pPr>
            <a:lvl5pPr indent="0" lvl="4" marL="1828800" marR="0" rtl="0" algn="l">
              <a:spcBef>
                <a:spcPts val="180"/>
              </a:spcBef>
              <a:spcAft>
                <a:spcPts val="600"/>
              </a:spcAft>
              <a:buClr>
                <a:schemeClr val="accent1"/>
              </a:buClr>
              <a:buFont typeface="Arial"/>
              <a:buNone/>
              <a:defRPr b="0" i="0" sz="900" u="none" cap="none" strike="noStrike">
                <a:solidFill>
                  <a:srgbClr val="262626"/>
                </a:solidFill>
                <a:latin typeface="Garamond"/>
                <a:ea typeface="Garamond"/>
                <a:cs typeface="Garamond"/>
                <a:sym typeface="Garamond"/>
              </a:defRPr>
            </a:lvl5pPr>
            <a:lvl6pPr indent="0" lvl="5" marL="2286000" marR="0" rtl="0" algn="l">
              <a:spcBef>
                <a:spcPts val="180"/>
              </a:spcBef>
              <a:spcAft>
                <a:spcPts val="600"/>
              </a:spcAft>
              <a:buClr>
                <a:schemeClr val="accent1"/>
              </a:buClr>
              <a:buFont typeface="Arial"/>
              <a:buNone/>
              <a:defRPr b="0" i="0" sz="900" u="none" cap="none" strike="noStrike">
                <a:solidFill>
                  <a:srgbClr val="262626"/>
                </a:solidFill>
                <a:latin typeface="Garamond"/>
                <a:ea typeface="Garamond"/>
                <a:cs typeface="Garamond"/>
                <a:sym typeface="Garamond"/>
              </a:defRPr>
            </a:lvl6pPr>
            <a:lvl7pPr indent="0" lvl="6" marL="2743200" marR="0" rtl="0" algn="l">
              <a:spcBef>
                <a:spcPts val="180"/>
              </a:spcBef>
              <a:spcAft>
                <a:spcPts val="600"/>
              </a:spcAft>
              <a:buClr>
                <a:schemeClr val="accent1"/>
              </a:buClr>
              <a:buFont typeface="Arial"/>
              <a:buNone/>
              <a:defRPr b="0" i="0" sz="900" u="none" cap="none" strike="noStrike">
                <a:solidFill>
                  <a:srgbClr val="262626"/>
                </a:solidFill>
                <a:latin typeface="Garamond"/>
                <a:ea typeface="Garamond"/>
                <a:cs typeface="Garamond"/>
                <a:sym typeface="Garamond"/>
              </a:defRPr>
            </a:lvl7pPr>
            <a:lvl8pPr indent="0" lvl="7" marL="3200400" marR="0" rtl="0" algn="l">
              <a:spcBef>
                <a:spcPts val="180"/>
              </a:spcBef>
              <a:spcAft>
                <a:spcPts val="600"/>
              </a:spcAft>
              <a:buClr>
                <a:schemeClr val="accent1"/>
              </a:buClr>
              <a:buFont typeface="Arial"/>
              <a:buNone/>
              <a:defRPr b="0" i="0" sz="900" u="none" cap="none" strike="noStrike">
                <a:solidFill>
                  <a:srgbClr val="262626"/>
                </a:solidFill>
                <a:latin typeface="Garamond"/>
                <a:ea typeface="Garamond"/>
                <a:cs typeface="Garamond"/>
                <a:sym typeface="Garamond"/>
              </a:defRPr>
            </a:lvl8pPr>
            <a:lvl9pPr indent="0" lvl="8" marL="3657600" marR="0" rtl="0" algn="l">
              <a:spcBef>
                <a:spcPts val="180"/>
              </a:spcBef>
              <a:spcAft>
                <a:spcPts val="600"/>
              </a:spcAft>
              <a:buClr>
                <a:schemeClr val="accent1"/>
              </a:buClr>
              <a:buFont typeface="Arial"/>
              <a:buNone/>
              <a:defRPr b="0" i="0" sz="900" u="none" cap="none" strike="noStrike">
                <a:solidFill>
                  <a:srgbClr val="262626"/>
                </a:solidFill>
                <a:latin typeface="Garamond"/>
                <a:ea typeface="Garamond"/>
                <a:cs typeface="Garamond"/>
                <a:sym typeface="Garamond"/>
              </a:defRPr>
            </a:lvl9pPr>
          </a:lstStyle>
          <a:p/>
        </p:txBody>
      </p:sp>
      <p:sp>
        <p:nvSpPr>
          <p:cNvPr id="82" name="Shape 82"/>
          <p:cNvSpPr txBox="1"/>
          <p:nvPr>
            <p:ph idx="10" type="dt"/>
          </p:nvPr>
        </p:nvSpPr>
        <p:spPr>
          <a:xfrm>
            <a:off x="8677500" y="5969000"/>
            <a:ext cx="1600199" cy="279399"/>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chemeClr val="dk1"/>
                </a:solidFill>
                <a:latin typeface="Garamond"/>
                <a:ea typeface="Garamond"/>
                <a:cs typeface="Garamond"/>
                <a:sym typeface="Garamond"/>
              </a:defRPr>
            </a:lvl1pPr>
            <a:lvl2pPr indent="0" lvl="1" marL="457200" marR="0" rtl="0" algn="l">
              <a:spcBef>
                <a:spcPts val="0"/>
              </a:spcBef>
              <a:buNone/>
              <a:defRPr b="0" i="0" sz="1800" u="none" cap="none" strike="noStrike">
                <a:solidFill>
                  <a:schemeClr val="dk1"/>
                </a:solidFill>
                <a:latin typeface="Garamond"/>
                <a:ea typeface="Garamond"/>
                <a:cs typeface="Garamond"/>
                <a:sym typeface="Garamond"/>
              </a:defRPr>
            </a:lvl2pPr>
            <a:lvl3pPr indent="0" lvl="2" marL="914400" marR="0" rtl="0" algn="l">
              <a:spcBef>
                <a:spcPts val="0"/>
              </a:spcBef>
              <a:buNone/>
              <a:defRPr b="0" i="0" sz="1800" u="none" cap="none" strike="noStrike">
                <a:solidFill>
                  <a:schemeClr val="dk1"/>
                </a:solidFill>
                <a:latin typeface="Garamond"/>
                <a:ea typeface="Garamond"/>
                <a:cs typeface="Garamond"/>
                <a:sym typeface="Garamond"/>
              </a:defRPr>
            </a:lvl3pPr>
            <a:lvl4pPr indent="0" lvl="3" marL="1371600" marR="0" rtl="0" algn="l">
              <a:spcBef>
                <a:spcPts val="0"/>
              </a:spcBef>
              <a:buNone/>
              <a:defRPr b="0" i="0" sz="1800" u="none" cap="none" strike="noStrike">
                <a:solidFill>
                  <a:schemeClr val="dk1"/>
                </a:solidFill>
                <a:latin typeface="Garamond"/>
                <a:ea typeface="Garamond"/>
                <a:cs typeface="Garamond"/>
                <a:sym typeface="Garamond"/>
              </a:defRPr>
            </a:lvl4pPr>
            <a:lvl5pPr indent="0" lvl="4" marL="1828800" marR="0" rtl="0" algn="l">
              <a:spcBef>
                <a:spcPts val="0"/>
              </a:spcBef>
              <a:buNone/>
              <a:defRPr b="0" i="0" sz="1800" u="none" cap="none" strike="noStrike">
                <a:solidFill>
                  <a:schemeClr val="dk1"/>
                </a:solidFill>
                <a:latin typeface="Garamond"/>
                <a:ea typeface="Garamond"/>
                <a:cs typeface="Garamond"/>
                <a:sym typeface="Garamond"/>
              </a:defRPr>
            </a:lvl5pPr>
            <a:lvl6pPr indent="0" lvl="5" marL="2286000" marR="0" rtl="0" algn="l">
              <a:spcBef>
                <a:spcPts val="0"/>
              </a:spcBef>
              <a:buNone/>
              <a:defRPr b="0" i="0" sz="1800" u="none" cap="none" strike="noStrike">
                <a:solidFill>
                  <a:schemeClr val="dk1"/>
                </a:solidFill>
                <a:latin typeface="Garamond"/>
                <a:ea typeface="Garamond"/>
                <a:cs typeface="Garamond"/>
                <a:sym typeface="Garamond"/>
              </a:defRPr>
            </a:lvl6pPr>
            <a:lvl7pPr indent="0" lvl="6" marL="2743200" marR="0" rtl="0" algn="l">
              <a:spcBef>
                <a:spcPts val="0"/>
              </a:spcBef>
              <a:buNone/>
              <a:defRPr b="0" i="0" sz="1800" u="none" cap="none" strike="noStrike">
                <a:solidFill>
                  <a:schemeClr val="dk1"/>
                </a:solidFill>
                <a:latin typeface="Garamond"/>
                <a:ea typeface="Garamond"/>
                <a:cs typeface="Garamond"/>
                <a:sym typeface="Garamond"/>
              </a:defRPr>
            </a:lvl7pPr>
            <a:lvl8pPr indent="0" lvl="7" marL="3200400" marR="0" rtl="0" algn="l">
              <a:spcBef>
                <a:spcPts val="0"/>
              </a:spcBef>
              <a:buNone/>
              <a:defRPr b="0" i="0" sz="1800" u="none" cap="none" strike="noStrike">
                <a:solidFill>
                  <a:schemeClr val="dk1"/>
                </a:solidFill>
                <a:latin typeface="Garamond"/>
                <a:ea typeface="Garamond"/>
                <a:cs typeface="Garamond"/>
                <a:sym typeface="Garamond"/>
              </a:defRPr>
            </a:lvl8pPr>
            <a:lvl9pPr indent="0" lvl="8" marL="3657600" marR="0" rtl="0" algn="l">
              <a:spcBef>
                <a:spcPts val="0"/>
              </a:spcBef>
              <a:buNone/>
              <a:defRPr b="0" i="0" sz="1800" u="none" cap="none" strike="noStrike">
                <a:solidFill>
                  <a:schemeClr val="dk1"/>
                </a:solidFill>
                <a:latin typeface="Garamond"/>
                <a:ea typeface="Garamond"/>
                <a:cs typeface="Garamond"/>
                <a:sym typeface="Garamond"/>
              </a:defRPr>
            </a:lvl9pPr>
          </a:lstStyle>
          <a:p/>
        </p:txBody>
      </p:sp>
      <p:sp>
        <p:nvSpPr>
          <p:cNvPr id="83" name="Shape 83"/>
          <p:cNvSpPr txBox="1"/>
          <p:nvPr>
            <p:ph idx="11" type="ftr"/>
          </p:nvPr>
        </p:nvSpPr>
        <p:spPr>
          <a:xfrm>
            <a:off x="1295400" y="5969000"/>
            <a:ext cx="7305900" cy="279399"/>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chemeClr val="dk1"/>
                </a:solidFill>
                <a:latin typeface="Garamond"/>
                <a:ea typeface="Garamond"/>
                <a:cs typeface="Garamond"/>
                <a:sym typeface="Garamond"/>
              </a:defRPr>
            </a:lvl1pPr>
            <a:lvl2pPr indent="0" lvl="1" marL="457200" marR="0" rtl="0" algn="l">
              <a:spcBef>
                <a:spcPts val="0"/>
              </a:spcBef>
              <a:buNone/>
              <a:defRPr b="0" i="0" sz="1800" u="none" cap="none" strike="noStrike">
                <a:solidFill>
                  <a:schemeClr val="dk1"/>
                </a:solidFill>
                <a:latin typeface="Garamond"/>
                <a:ea typeface="Garamond"/>
                <a:cs typeface="Garamond"/>
                <a:sym typeface="Garamond"/>
              </a:defRPr>
            </a:lvl2pPr>
            <a:lvl3pPr indent="0" lvl="2" marL="914400" marR="0" rtl="0" algn="l">
              <a:spcBef>
                <a:spcPts val="0"/>
              </a:spcBef>
              <a:buNone/>
              <a:defRPr b="0" i="0" sz="1800" u="none" cap="none" strike="noStrike">
                <a:solidFill>
                  <a:schemeClr val="dk1"/>
                </a:solidFill>
                <a:latin typeface="Garamond"/>
                <a:ea typeface="Garamond"/>
                <a:cs typeface="Garamond"/>
                <a:sym typeface="Garamond"/>
              </a:defRPr>
            </a:lvl3pPr>
            <a:lvl4pPr indent="0" lvl="3" marL="1371600" marR="0" rtl="0" algn="l">
              <a:spcBef>
                <a:spcPts val="0"/>
              </a:spcBef>
              <a:buNone/>
              <a:defRPr b="0" i="0" sz="1800" u="none" cap="none" strike="noStrike">
                <a:solidFill>
                  <a:schemeClr val="dk1"/>
                </a:solidFill>
                <a:latin typeface="Garamond"/>
                <a:ea typeface="Garamond"/>
                <a:cs typeface="Garamond"/>
                <a:sym typeface="Garamond"/>
              </a:defRPr>
            </a:lvl4pPr>
            <a:lvl5pPr indent="0" lvl="4" marL="1828800" marR="0" rtl="0" algn="l">
              <a:spcBef>
                <a:spcPts val="0"/>
              </a:spcBef>
              <a:buNone/>
              <a:defRPr b="0" i="0" sz="1800" u="none" cap="none" strike="noStrike">
                <a:solidFill>
                  <a:schemeClr val="dk1"/>
                </a:solidFill>
                <a:latin typeface="Garamond"/>
                <a:ea typeface="Garamond"/>
                <a:cs typeface="Garamond"/>
                <a:sym typeface="Garamond"/>
              </a:defRPr>
            </a:lvl5pPr>
            <a:lvl6pPr indent="0" lvl="5" marL="2286000" marR="0" rtl="0" algn="l">
              <a:spcBef>
                <a:spcPts val="0"/>
              </a:spcBef>
              <a:buNone/>
              <a:defRPr b="0" i="0" sz="1800" u="none" cap="none" strike="noStrike">
                <a:solidFill>
                  <a:schemeClr val="dk1"/>
                </a:solidFill>
                <a:latin typeface="Garamond"/>
                <a:ea typeface="Garamond"/>
                <a:cs typeface="Garamond"/>
                <a:sym typeface="Garamond"/>
              </a:defRPr>
            </a:lvl6pPr>
            <a:lvl7pPr indent="0" lvl="6" marL="2743200" marR="0" rtl="0" algn="l">
              <a:spcBef>
                <a:spcPts val="0"/>
              </a:spcBef>
              <a:buNone/>
              <a:defRPr b="0" i="0" sz="1800" u="none" cap="none" strike="noStrike">
                <a:solidFill>
                  <a:schemeClr val="dk1"/>
                </a:solidFill>
                <a:latin typeface="Garamond"/>
                <a:ea typeface="Garamond"/>
                <a:cs typeface="Garamond"/>
                <a:sym typeface="Garamond"/>
              </a:defRPr>
            </a:lvl7pPr>
            <a:lvl8pPr indent="0" lvl="7" marL="3200400" marR="0" rtl="0" algn="l">
              <a:spcBef>
                <a:spcPts val="0"/>
              </a:spcBef>
              <a:buNone/>
              <a:defRPr b="0" i="0" sz="1800" u="none" cap="none" strike="noStrike">
                <a:solidFill>
                  <a:schemeClr val="dk1"/>
                </a:solidFill>
                <a:latin typeface="Garamond"/>
                <a:ea typeface="Garamond"/>
                <a:cs typeface="Garamond"/>
                <a:sym typeface="Garamond"/>
              </a:defRPr>
            </a:lvl8pPr>
            <a:lvl9pPr indent="0" lvl="8" marL="3657600" marR="0" rtl="0" algn="l">
              <a:spcBef>
                <a:spcPts val="0"/>
              </a:spcBef>
              <a:buNone/>
              <a:defRPr b="0" i="0" sz="1800" u="none" cap="none" strike="noStrike">
                <a:solidFill>
                  <a:schemeClr val="dk1"/>
                </a:solidFill>
                <a:latin typeface="Garamond"/>
                <a:ea typeface="Garamond"/>
                <a:cs typeface="Garamond"/>
                <a:sym typeface="Garamond"/>
              </a:defRPr>
            </a:lvl9pPr>
          </a:lstStyle>
          <a:p/>
        </p:txBody>
      </p:sp>
      <p:sp>
        <p:nvSpPr>
          <p:cNvPr id="84" name="Shape 84"/>
          <p:cNvSpPr txBox="1"/>
          <p:nvPr>
            <p:ph idx="12" type="sldNum"/>
          </p:nvPr>
        </p:nvSpPr>
        <p:spPr>
          <a:xfrm>
            <a:off x="10353900" y="5969000"/>
            <a:ext cx="542696" cy="27939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chemeClr val="dk1"/>
                </a:solidFill>
                <a:latin typeface="Garamond"/>
                <a:ea typeface="Garamond"/>
                <a:cs typeface="Garamond"/>
                <a:sym typeface="Garamond"/>
              </a:rPr>
              <a:t>‹#›</a:t>
            </a:fld>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7.xml"/><Relationship Id="rId11" Type="http://schemas.openxmlformats.org/officeDocument/2006/relationships/slideLayout" Target="../slideLayouts/slideLayout8.xml"/><Relationship Id="rId10" Type="http://schemas.openxmlformats.org/officeDocument/2006/relationships/slideLayout" Target="../slideLayouts/slideLayout7.xml"/><Relationship Id="rId21" Type="http://schemas.openxmlformats.org/officeDocument/2006/relationships/theme" Target="../theme/theme2.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02.jpg"/><Relationship Id="rId2" Type="http://schemas.openxmlformats.org/officeDocument/2006/relationships/image" Target="../media/image01.png"/><Relationship Id="rId3" Type="http://schemas.openxmlformats.org/officeDocument/2006/relationships/image" Target="../media/image00.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5" Type="http://schemas.openxmlformats.org/officeDocument/2006/relationships/slideLayout" Target="../slideLayouts/slideLayout2.xml"/><Relationship Id="rId19" Type="http://schemas.openxmlformats.org/officeDocument/2006/relationships/slideLayout" Target="../slideLayouts/slideLayout16.xml"/><Relationship Id="rId6" Type="http://schemas.openxmlformats.org/officeDocument/2006/relationships/slideLayout" Target="../slideLayouts/slideLayout3.xml"/><Relationship Id="rId18" Type="http://schemas.openxmlformats.org/officeDocument/2006/relationships/slideLayout" Target="../slideLayouts/slideLayout15.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1">
            <a:alphaModFix/>
          </a:blip>
          <a:stretch>
            <a:fillRect b="0" l="0" r="0" t="0"/>
          </a:stretch>
        </a:blipFill>
      </p:bgPr>
    </p:bg>
    <p:spTree>
      <p:nvGrpSpPr>
        <p:cNvPr id="5" name="Shape 5"/>
        <p:cNvGrpSpPr/>
        <p:nvPr/>
      </p:nvGrpSpPr>
      <p:grpSpPr>
        <a:xfrm>
          <a:off x="0" y="0"/>
          <a:ext cx="0" cy="0"/>
          <a:chOff x="0" y="0"/>
          <a:chExt cx="0" cy="0"/>
        </a:xfrm>
      </p:grpSpPr>
      <p:grpSp>
        <p:nvGrpSpPr>
          <p:cNvPr id="6" name="Shape 6"/>
          <p:cNvGrpSpPr/>
          <p:nvPr/>
        </p:nvGrpSpPr>
        <p:grpSpPr>
          <a:xfrm>
            <a:off x="-15736" y="0"/>
            <a:ext cx="12229961" cy="6856214"/>
            <a:chOff x="-15736" y="0"/>
            <a:chExt cx="12229961" cy="6856214"/>
          </a:xfrm>
        </p:grpSpPr>
        <p:pic>
          <p:nvPicPr>
            <p:cNvPr id="7" name="Shape 7"/>
            <p:cNvPicPr preferRelativeResize="0"/>
            <p:nvPr/>
          </p:nvPicPr>
          <p:blipFill rotWithShape="1">
            <a:blip r:embed="rId2">
              <a:alphaModFix/>
            </a:blip>
            <a:srcRect b="0" l="0" r="0" t="0"/>
            <a:stretch/>
          </p:blipFill>
          <p:spPr>
            <a:xfrm>
              <a:off x="0" y="0"/>
              <a:ext cx="12188824" cy="6856214"/>
            </a:xfrm>
            <a:prstGeom prst="rect">
              <a:avLst/>
            </a:prstGeom>
            <a:noFill/>
            <a:ln>
              <a:noFill/>
            </a:ln>
          </p:spPr>
        </p:pic>
        <p:sp>
          <p:nvSpPr>
            <p:cNvPr id="8" name="Shape 8"/>
            <p:cNvSpPr/>
            <p:nvPr/>
          </p:nvSpPr>
          <p:spPr>
            <a:xfrm>
              <a:off x="608012" y="609600"/>
              <a:ext cx="10972799" cy="5638800"/>
            </a:xfrm>
            <a:prstGeom prst="rect">
              <a:avLst/>
            </a:prstGeom>
            <a:noFill/>
            <a:ln cap="flat" cmpd="sng" w="15875">
              <a:solidFill>
                <a:schemeClr val="accent1"/>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9" name="Shape 9"/>
            <p:cNvPicPr preferRelativeResize="0"/>
            <p:nvPr/>
          </p:nvPicPr>
          <p:blipFill rotWithShape="1">
            <a:blip r:embed="rId3">
              <a:alphaModFix/>
            </a:blip>
            <a:srcRect b="0" l="0" r="0" t="0"/>
            <a:stretch/>
          </p:blipFill>
          <p:spPr>
            <a:xfrm>
              <a:off x="-15736" y="3153832"/>
              <a:ext cx="777239" cy="606425"/>
            </a:xfrm>
            <a:prstGeom prst="rect">
              <a:avLst/>
            </a:prstGeom>
            <a:noFill/>
            <a:ln>
              <a:noFill/>
            </a:ln>
          </p:spPr>
        </p:pic>
        <p:pic>
          <p:nvPicPr>
            <p:cNvPr id="10" name="Shape 10"/>
            <p:cNvPicPr preferRelativeResize="0"/>
            <p:nvPr/>
          </p:nvPicPr>
          <p:blipFill rotWithShape="1">
            <a:blip r:embed="rId3">
              <a:alphaModFix/>
            </a:blip>
            <a:srcRect b="0" l="0" r="0" t="0"/>
            <a:stretch/>
          </p:blipFill>
          <p:spPr>
            <a:xfrm>
              <a:off x="11436985" y="3153832"/>
              <a:ext cx="777239" cy="606425"/>
            </a:xfrm>
            <a:prstGeom prst="rect">
              <a:avLst/>
            </a:prstGeom>
            <a:noFill/>
            <a:ln>
              <a:noFill/>
            </a:ln>
          </p:spPr>
        </p:pic>
      </p:grpSp>
      <p:sp>
        <p:nvSpPr>
          <p:cNvPr id="11" name="Shape 11"/>
          <p:cNvSpPr txBox="1"/>
          <p:nvPr>
            <p:ph type="title"/>
          </p:nvPr>
        </p:nvSpPr>
        <p:spPr>
          <a:xfrm>
            <a:off x="1295401" y="982132"/>
            <a:ext cx="9601196" cy="1303867"/>
          </a:xfrm>
          <a:prstGeom prst="rect">
            <a:avLst/>
          </a:prstGeom>
          <a:noFill/>
          <a:ln>
            <a:noFill/>
          </a:ln>
        </p:spPr>
        <p:txBody>
          <a:bodyPr anchorCtr="0" anchor="ctr" bIns="91425" lIns="91425" rIns="91425" tIns="91425"/>
          <a:lstStyle>
            <a:lvl1pPr indent="0" lvl="0" marL="0" marR="0" rtl="0" algn="ctr">
              <a:spcBef>
                <a:spcPts val="0"/>
              </a:spcBef>
              <a:buClr>
                <a:srgbClr val="262626"/>
              </a:buClr>
              <a:buFont typeface="Garamond"/>
              <a:buNone/>
              <a:defRPr b="0" i="0" sz="4400" u="none" cap="none" strike="noStrike">
                <a:solidFill>
                  <a:srgbClr val="262626"/>
                </a:solidFill>
                <a:latin typeface="Garamond"/>
                <a:ea typeface="Garamond"/>
                <a:cs typeface="Garamond"/>
                <a:sym typeface="Garamond"/>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2" name="Shape 12"/>
          <p:cNvSpPr txBox="1"/>
          <p:nvPr>
            <p:ph idx="1" type="body"/>
          </p:nvPr>
        </p:nvSpPr>
        <p:spPr>
          <a:xfrm>
            <a:off x="1295400" y="2556932"/>
            <a:ext cx="9601196" cy="3318936"/>
          </a:xfrm>
          <a:prstGeom prst="rect">
            <a:avLst/>
          </a:prstGeom>
          <a:noFill/>
          <a:ln>
            <a:noFill/>
          </a:ln>
        </p:spPr>
        <p:txBody>
          <a:bodyPr anchorCtr="0" anchor="t" bIns="91425" lIns="91425" rIns="91425" tIns="91425"/>
          <a:lstStyle>
            <a:lvl1pPr indent="-110490" lvl="0" marL="285750" marR="0" rtl="0" algn="l">
              <a:spcBef>
                <a:spcPts val="480"/>
              </a:spcBef>
              <a:spcAft>
                <a:spcPts val="600"/>
              </a:spcAft>
              <a:buClr>
                <a:schemeClr val="accent1"/>
              </a:buClr>
              <a:buSzPct val="115000"/>
              <a:buFont typeface="Arial"/>
              <a:buChar char="•"/>
              <a:defRPr b="0" i="0" sz="2400" u="none" cap="none" strike="noStrike">
                <a:solidFill>
                  <a:srgbClr val="262626"/>
                </a:solidFill>
                <a:latin typeface="Garamond"/>
                <a:ea typeface="Garamond"/>
                <a:cs typeface="Garamond"/>
                <a:sym typeface="Garamond"/>
              </a:defRPr>
            </a:lvl1pPr>
            <a:lvl2pPr indent="-139700" lvl="1" marL="742950" marR="0" rtl="0" algn="l">
              <a:spcBef>
                <a:spcPts val="400"/>
              </a:spcBef>
              <a:spcAft>
                <a:spcPts val="600"/>
              </a:spcAft>
              <a:buClr>
                <a:schemeClr val="accent1"/>
              </a:buClr>
              <a:buSzPct val="115000"/>
              <a:buFont typeface="Arial"/>
              <a:buChar char="•"/>
              <a:defRPr b="0" i="0" sz="2000" u="none" cap="none" strike="noStrike">
                <a:solidFill>
                  <a:srgbClr val="262626"/>
                </a:solidFill>
                <a:latin typeface="Garamond"/>
                <a:ea typeface="Garamond"/>
                <a:cs typeface="Garamond"/>
                <a:sym typeface="Garamond"/>
              </a:defRPr>
            </a:lvl2pPr>
            <a:lvl3pPr indent="-154305" lvl="2" marL="1200150" marR="0" rtl="0" algn="l">
              <a:spcBef>
                <a:spcPts val="360"/>
              </a:spcBef>
              <a:spcAft>
                <a:spcPts val="600"/>
              </a:spcAft>
              <a:buClr>
                <a:schemeClr val="accent1"/>
              </a:buClr>
              <a:buSzPct val="115000"/>
              <a:buFont typeface="Arial"/>
              <a:buChar char="•"/>
              <a:defRPr b="0" i="0" sz="1800" u="none" cap="none" strike="noStrike">
                <a:solidFill>
                  <a:srgbClr val="262626"/>
                </a:solidFill>
                <a:latin typeface="Garamond"/>
                <a:ea typeface="Garamond"/>
                <a:cs typeface="Garamond"/>
                <a:sym typeface="Garamond"/>
              </a:defRPr>
            </a:lvl3pPr>
            <a:lvl4pPr indent="-54610" lvl="3" marL="1543050" marR="0" rtl="0" algn="l">
              <a:spcBef>
                <a:spcPts val="320"/>
              </a:spcBef>
              <a:spcAft>
                <a:spcPts val="600"/>
              </a:spcAft>
              <a:buClr>
                <a:schemeClr val="accent1"/>
              </a:buClr>
              <a:buSzPct val="115000"/>
              <a:buFont typeface="Arial"/>
              <a:buChar char="•"/>
              <a:defRPr b="0" i="0" sz="1600" u="none" cap="none" strike="noStrike">
                <a:solidFill>
                  <a:srgbClr val="262626"/>
                </a:solidFill>
                <a:latin typeface="Garamond"/>
                <a:ea typeface="Garamond"/>
                <a:cs typeface="Garamond"/>
                <a:sym typeface="Garamond"/>
              </a:defRPr>
            </a:lvl4pPr>
            <a:lvl5pPr indent="-69214" lvl="4" marL="2000250" marR="0" rtl="0" algn="l">
              <a:spcBef>
                <a:spcPts val="280"/>
              </a:spcBef>
              <a:spcAft>
                <a:spcPts val="600"/>
              </a:spcAft>
              <a:buClr>
                <a:schemeClr val="accent1"/>
              </a:buClr>
              <a:buSzPct val="115000"/>
              <a:buFont typeface="Arial"/>
              <a:buChar char="•"/>
              <a:defRPr b="0" i="0" sz="1400" u="none" cap="none" strike="noStrike">
                <a:solidFill>
                  <a:srgbClr val="262626"/>
                </a:solidFill>
                <a:latin typeface="Garamond"/>
                <a:ea typeface="Garamond"/>
                <a:cs typeface="Garamond"/>
                <a:sym typeface="Garamond"/>
              </a:defRPr>
            </a:lvl5pPr>
            <a:lvl6pPr indent="-126364" lvl="5" marL="2514600" marR="0" rtl="0" algn="l">
              <a:spcBef>
                <a:spcPts val="280"/>
              </a:spcBef>
              <a:spcAft>
                <a:spcPts val="600"/>
              </a:spcAft>
              <a:buClr>
                <a:schemeClr val="accent1"/>
              </a:buClr>
              <a:buSzPct val="115000"/>
              <a:buFont typeface="Arial"/>
              <a:buChar char="•"/>
              <a:defRPr b="0" i="0" sz="1400" u="none" cap="none" strike="noStrike">
                <a:solidFill>
                  <a:srgbClr val="262626"/>
                </a:solidFill>
                <a:latin typeface="Garamond"/>
                <a:ea typeface="Garamond"/>
                <a:cs typeface="Garamond"/>
                <a:sym typeface="Garamond"/>
              </a:defRPr>
            </a:lvl6pPr>
            <a:lvl7pPr indent="-126364" lvl="6" marL="2971800" marR="0" rtl="0" algn="l">
              <a:spcBef>
                <a:spcPts val="280"/>
              </a:spcBef>
              <a:spcAft>
                <a:spcPts val="600"/>
              </a:spcAft>
              <a:buClr>
                <a:schemeClr val="accent1"/>
              </a:buClr>
              <a:buSzPct val="115000"/>
              <a:buFont typeface="Arial"/>
              <a:buChar char="•"/>
              <a:defRPr b="0" i="0" sz="1400" u="none" cap="none" strike="noStrike">
                <a:solidFill>
                  <a:srgbClr val="262626"/>
                </a:solidFill>
                <a:latin typeface="Garamond"/>
                <a:ea typeface="Garamond"/>
                <a:cs typeface="Garamond"/>
                <a:sym typeface="Garamond"/>
              </a:defRPr>
            </a:lvl7pPr>
            <a:lvl8pPr indent="-126365" lvl="7" marL="3429000" marR="0" rtl="0" algn="l">
              <a:spcBef>
                <a:spcPts val="280"/>
              </a:spcBef>
              <a:spcAft>
                <a:spcPts val="600"/>
              </a:spcAft>
              <a:buClr>
                <a:schemeClr val="accent1"/>
              </a:buClr>
              <a:buSzPct val="115000"/>
              <a:buFont typeface="Arial"/>
              <a:buChar char="•"/>
              <a:defRPr b="0" i="0" sz="1400" u="none" cap="none" strike="noStrike">
                <a:solidFill>
                  <a:srgbClr val="262626"/>
                </a:solidFill>
                <a:latin typeface="Garamond"/>
                <a:ea typeface="Garamond"/>
                <a:cs typeface="Garamond"/>
                <a:sym typeface="Garamond"/>
              </a:defRPr>
            </a:lvl8pPr>
            <a:lvl9pPr indent="-126365" lvl="8" marL="3886200" marR="0" rtl="0" algn="l">
              <a:spcBef>
                <a:spcPts val="280"/>
              </a:spcBef>
              <a:spcAft>
                <a:spcPts val="600"/>
              </a:spcAft>
              <a:buClr>
                <a:schemeClr val="accent1"/>
              </a:buClr>
              <a:buSzPct val="115000"/>
              <a:buFont typeface="Arial"/>
              <a:buChar char="•"/>
              <a:defRPr b="0" i="0" sz="1400" u="none" cap="none" strike="noStrike">
                <a:solidFill>
                  <a:srgbClr val="262626"/>
                </a:solidFill>
                <a:latin typeface="Garamond"/>
                <a:ea typeface="Garamond"/>
                <a:cs typeface="Garamond"/>
                <a:sym typeface="Garamond"/>
              </a:defRPr>
            </a:lvl9pPr>
          </a:lstStyle>
          <a:p/>
        </p:txBody>
      </p:sp>
      <p:sp>
        <p:nvSpPr>
          <p:cNvPr id="13" name="Shape 13"/>
          <p:cNvSpPr txBox="1"/>
          <p:nvPr>
            <p:ph idx="10" type="dt"/>
          </p:nvPr>
        </p:nvSpPr>
        <p:spPr>
          <a:xfrm>
            <a:off x="8677500" y="5969000"/>
            <a:ext cx="1600199" cy="279399"/>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chemeClr val="dk1"/>
                </a:solidFill>
                <a:latin typeface="Garamond"/>
                <a:ea typeface="Garamond"/>
                <a:cs typeface="Garamond"/>
                <a:sym typeface="Garamond"/>
              </a:defRPr>
            </a:lvl1pPr>
            <a:lvl2pPr indent="0" lvl="1" marL="457200" marR="0" rtl="0" algn="l">
              <a:spcBef>
                <a:spcPts val="0"/>
              </a:spcBef>
              <a:buNone/>
              <a:defRPr b="0" i="0" sz="1800" u="none" cap="none" strike="noStrike">
                <a:solidFill>
                  <a:schemeClr val="dk1"/>
                </a:solidFill>
                <a:latin typeface="Garamond"/>
                <a:ea typeface="Garamond"/>
                <a:cs typeface="Garamond"/>
                <a:sym typeface="Garamond"/>
              </a:defRPr>
            </a:lvl2pPr>
            <a:lvl3pPr indent="0" lvl="2" marL="914400" marR="0" rtl="0" algn="l">
              <a:spcBef>
                <a:spcPts val="0"/>
              </a:spcBef>
              <a:buNone/>
              <a:defRPr b="0" i="0" sz="1800" u="none" cap="none" strike="noStrike">
                <a:solidFill>
                  <a:schemeClr val="dk1"/>
                </a:solidFill>
                <a:latin typeface="Garamond"/>
                <a:ea typeface="Garamond"/>
                <a:cs typeface="Garamond"/>
                <a:sym typeface="Garamond"/>
              </a:defRPr>
            </a:lvl3pPr>
            <a:lvl4pPr indent="0" lvl="3" marL="1371600" marR="0" rtl="0" algn="l">
              <a:spcBef>
                <a:spcPts val="0"/>
              </a:spcBef>
              <a:buNone/>
              <a:defRPr b="0" i="0" sz="1800" u="none" cap="none" strike="noStrike">
                <a:solidFill>
                  <a:schemeClr val="dk1"/>
                </a:solidFill>
                <a:latin typeface="Garamond"/>
                <a:ea typeface="Garamond"/>
                <a:cs typeface="Garamond"/>
                <a:sym typeface="Garamond"/>
              </a:defRPr>
            </a:lvl4pPr>
            <a:lvl5pPr indent="0" lvl="4" marL="1828800" marR="0" rtl="0" algn="l">
              <a:spcBef>
                <a:spcPts val="0"/>
              </a:spcBef>
              <a:buNone/>
              <a:defRPr b="0" i="0" sz="1800" u="none" cap="none" strike="noStrike">
                <a:solidFill>
                  <a:schemeClr val="dk1"/>
                </a:solidFill>
                <a:latin typeface="Garamond"/>
                <a:ea typeface="Garamond"/>
                <a:cs typeface="Garamond"/>
                <a:sym typeface="Garamond"/>
              </a:defRPr>
            </a:lvl5pPr>
            <a:lvl6pPr indent="0" lvl="5" marL="2286000" marR="0" rtl="0" algn="l">
              <a:spcBef>
                <a:spcPts val="0"/>
              </a:spcBef>
              <a:buNone/>
              <a:defRPr b="0" i="0" sz="1800" u="none" cap="none" strike="noStrike">
                <a:solidFill>
                  <a:schemeClr val="dk1"/>
                </a:solidFill>
                <a:latin typeface="Garamond"/>
                <a:ea typeface="Garamond"/>
                <a:cs typeface="Garamond"/>
                <a:sym typeface="Garamond"/>
              </a:defRPr>
            </a:lvl6pPr>
            <a:lvl7pPr indent="0" lvl="6" marL="2743200" marR="0" rtl="0" algn="l">
              <a:spcBef>
                <a:spcPts val="0"/>
              </a:spcBef>
              <a:buNone/>
              <a:defRPr b="0" i="0" sz="1800" u="none" cap="none" strike="noStrike">
                <a:solidFill>
                  <a:schemeClr val="dk1"/>
                </a:solidFill>
                <a:latin typeface="Garamond"/>
                <a:ea typeface="Garamond"/>
                <a:cs typeface="Garamond"/>
                <a:sym typeface="Garamond"/>
              </a:defRPr>
            </a:lvl7pPr>
            <a:lvl8pPr indent="0" lvl="7" marL="3200400" marR="0" rtl="0" algn="l">
              <a:spcBef>
                <a:spcPts val="0"/>
              </a:spcBef>
              <a:buNone/>
              <a:defRPr b="0" i="0" sz="1800" u="none" cap="none" strike="noStrike">
                <a:solidFill>
                  <a:schemeClr val="dk1"/>
                </a:solidFill>
                <a:latin typeface="Garamond"/>
                <a:ea typeface="Garamond"/>
                <a:cs typeface="Garamond"/>
                <a:sym typeface="Garamond"/>
              </a:defRPr>
            </a:lvl8pPr>
            <a:lvl9pPr indent="0" lvl="8" marL="3657600" marR="0" rtl="0" algn="l">
              <a:spcBef>
                <a:spcPts val="0"/>
              </a:spcBef>
              <a:buNone/>
              <a:defRPr b="0" i="0" sz="1800" u="none" cap="none" strike="noStrike">
                <a:solidFill>
                  <a:schemeClr val="dk1"/>
                </a:solidFill>
                <a:latin typeface="Garamond"/>
                <a:ea typeface="Garamond"/>
                <a:cs typeface="Garamond"/>
                <a:sym typeface="Garamond"/>
              </a:defRPr>
            </a:lvl9pPr>
          </a:lstStyle>
          <a:p/>
        </p:txBody>
      </p:sp>
      <p:sp>
        <p:nvSpPr>
          <p:cNvPr id="14" name="Shape 14"/>
          <p:cNvSpPr txBox="1"/>
          <p:nvPr>
            <p:ph idx="11" type="ftr"/>
          </p:nvPr>
        </p:nvSpPr>
        <p:spPr>
          <a:xfrm>
            <a:off x="1295400" y="5969000"/>
            <a:ext cx="7305900" cy="279399"/>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chemeClr val="dk1"/>
                </a:solidFill>
                <a:latin typeface="Garamond"/>
                <a:ea typeface="Garamond"/>
                <a:cs typeface="Garamond"/>
                <a:sym typeface="Garamond"/>
              </a:defRPr>
            </a:lvl1pPr>
            <a:lvl2pPr indent="0" lvl="1" marL="457200" marR="0" rtl="0" algn="l">
              <a:spcBef>
                <a:spcPts val="0"/>
              </a:spcBef>
              <a:buNone/>
              <a:defRPr b="0" i="0" sz="1800" u="none" cap="none" strike="noStrike">
                <a:solidFill>
                  <a:schemeClr val="dk1"/>
                </a:solidFill>
                <a:latin typeface="Garamond"/>
                <a:ea typeface="Garamond"/>
                <a:cs typeface="Garamond"/>
                <a:sym typeface="Garamond"/>
              </a:defRPr>
            </a:lvl2pPr>
            <a:lvl3pPr indent="0" lvl="2" marL="914400" marR="0" rtl="0" algn="l">
              <a:spcBef>
                <a:spcPts val="0"/>
              </a:spcBef>
              <a:buNone/>
              <a:defRPr b="0" i="0" sz="1800" u="none" cap="none" strike="noStrike">
                <a:solidFill>
                  <a:schemeClr val="dk1"/>
                </a:solidFill>
                <a:latin typeface="Garamond"/>
                <a:ea typeface="Garamond"/>
                <a:cs typeface="Garamond"/>
                <a:sym typeface="Garamond"/>
              </a:defRPr>
            </a:lvl3pPr>
            <a:lvl4pPr indent="0" lvl="3" marL="1371600" marR="0" rtl="0" algn="l">
              <a:spcBef>
                <a:spcPts val="0"/>
              </a:spcBef>
              <a:buNone/>
              <a:defRPr b="0" i="0" sz="1800" u="none" cap="none" strike="noStrike">
                <a:solidFill>
                  <a:schemeClr val="dk1"/>
                </a:solidFill>
                <a:latin typeface="Garamond"/>
                <a:ea typeface="Garamond"/>
                <a:cs typeface="Garamond"/>
                <a:sym typeface="Garamond"/>
              </a:defRPr>
            </a:lvl4pPr>
            <a:lvl5pPr indent="0" lvl="4" marL="1828800" marR="0" rtl="0" algn="l">
              <a:spcBef>
                <a:spcPts val="0"/>
              </a:spcBef>
              <a:buNone/>
              <a:defRPr b="0" i="0" sz="1800" u="none" cap="none" strike="noStrike">
                <a:solidFill>
                  <a:schemeClr val="dk1"/>
                </a:solidFill>
                <a:latin typeface="Garamond"/>
                <a:ea typeface="Garamond"/>
                <a:cs typeface="Garamond"/>
                <a:sym typeface="Garamond"/>
              </a:defRPr>
            </a:lvl5pPr>
            <a:lvl6pPr indent="0" lvl="5" marL="2286000" marR="0" rtl="0" algn="l">
              <a:spcBef>
                <a:spcPts val="0"/>
              </a:spcBef>
              <a:buNone/>
              <a:defRPr b="0" i="0" sz="1800" u="none" cap="none" strike="noStrike">
                <a:solidFill>
                  <a:schemeClr val="dk1"/>
                </a:solidFill>
                <a:latin typeface="Garamond"/>
                <a:ea typeface="Garamond"/>
                <a:cs typeface="Garamond"/>
                <a:sym typeface="Garamond"/>
              </a:defRPr>
            </a:lvl6pPr>
            <a:lvl7pPr indent="0" lvl="6" marL="2743200" marR="0" rtl="0" algn="l">
              <a:spcBef>
                <a:spcPts val="0"/>
              </a:spcBef>
              <a:buNone/>
              <a:defRPr b="0" i="0" sz="1800" u="none" cap="none" strike="noStrike">
                <a:solidFill>
                  <a:schemeClr val="dk1"/>
                </a:solidFill>
                <a:latin typeface="Garamond"/>
                <a:ea typeface="Garamond"/>
                <a:cs typeface="Garamond"/>
                <a:sym typeface="Garamond"/>
              </a:defRPr>
            </a:lvl7pPr>
            <a:lvl8pPr indent="0" lvl="7" marL="3200400" marR="0" rtl="0" algn="l">
              <a:spcBef>
                <a:spcPts val="0"/>
              </a:spcBef>
              <a:buNone/>
              <a:defRPr b="0" i="0" sz="1800" u="none" cap="none" strike="noStrike">
                <a:solidFill>
                  <a:schemeClr val="dk1"/>
                </a:solidFill>
                <a:latin typeface="Garamond"/>
                <a:ea typeface="Garamond"/>
                <a:cs typeface="Garamond"/>
                <a:sym typeface="Garamond"/>
              </a:defRPr>
            </a:lvl8pPr>
            <a:lvl9pPr indent="0" lvl="8" marL="3657600" marR="0" rtl="0" algn="l">
              <a:spcBef>
                <a:spcPts val="0"/>
              </a:spcBef>
              <a:buNone/>
              <a:defRPr b="0" i="0" sz="1800" u="none" cap="none" strike="noStrike">
                <a:solidFill>
                  <a:schemeClr val="dk1"/>
                </a:solidFill>
                <a:latin typeface="Garamond"/>
                <a:ea typeface="Garamond"/>
                <a:cs typeface="Garamond"/>
                <a:sym typeface="Garamond"/>
              </a:defRPr>
            </a:lvl9pPr>
          </a:lstStyle>
          <a:p/>
        </p:txBody>
      </p:sp>
      <p:sp>
        <p:nvSpPr>
          <p:cNvPr id="15" name="Shape 15"/>
          <p:cNvSpPr txBox="1"/>
          <p:nvPr>
            <p:ph idx="12" type="sldNum"/>
          </p:nvPr>
        </p:nvSpPr>
        <p:spPr>
          <a:xfrm>
            <a:off x="10353900" y="5969000"/>
            <a:ext cx="542696" cy="27939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chemeClr val="dk1"/>
                </a:solidFill>
                <a:latin typeface="Garamond"/>
                <a:ea typeface="Garamond"/>
                <a:cs typeface="Garamond"/>
                <a:sym typeface="Garamond"/>
              </a:rPr>
              <a:t>‹#›</a:t>
            </a:fld>
          </a:p>
        </p:txBody>
      </p:sp>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 id="2147483661" r:id="rId17"/>
    <p:sldLayoutId id="2147483662" r:id="rId18"/>
    <p:sldLayoutId id="2147483663" r:id="rId19"/>
    <p:sldLayoutId id="2147483664"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en.wikipedia.org/wiki/Rootki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title"/>
          </p:nvPr>
        </p:nvSpPr>
        <p:spPr>
          <a:xfrm>
            <a:off x="243839" y="205105"/>
            <a:ext cx="10515599" cy="1325562"/>
          </a:xfrm>
          <a:prstGeom prst="rect">
            <a:avLst/>
          </a:prstGeom>
          <a:noFill/>
          <a:ln>
            <a:noFill/>
          </a:ln>
        </p:spPr>
        <p:txBody>
          <a:bodyPr anchorCtr="0" anchor="ctr" bIns="45700" lIns="91425" rIns="91425" tIns="45700">
            <a:noAutofit/>
          </a:bodyPr>
          <a:lstStyle/>
          <a:p>
            <a:pPr indent="0" lvl="0" marL="0" marR="0" rtl="0" algn="ctr">
              <a:spcBef>
                <a:spcPts val="0"/>
              </a:spcBef>
              <a:buClr>
                <a:srgbClr val="262626"/>
              </a:buClr>
              <a:buSzPct val="25000"/>
              <a:buFont typeface="Garamond"/>
              <a:buNone/>
            </a:pPr>
            <a:r>
              <a:rPr b="0" i="0" lang="en-US" sz="3959" u="none" cap="none" strike="noStrike">
                <a:solidFill>
                  <a:srgbClr val="262626"/>
                </a:solidFill>
                <a:latin typeface="Garamond"/>
                <a:ea typeface="Garamond"/>
                <a:cs typeface="Garamond"/>
                <a:sym typeface="Garamond"/>
              </a:rPr>
              <a:t>				</a:t>
            </a:r>
            <a:br>
              <a:rPr b="0" i="0" lang="en-US" sz="3959" u="none" cap="none" strike="noStrike">
                <a:solidFill>
                  <a:srgbClr val="262626"/>
                </a:solidFill>
                <a:latin typeface="Garamond"/>
                <a:ea typeface="Garamond"/>
                <a:cs typeface="Garamond"/>
                <a:sym typeface="Garamond"/>
              </a:rPr>
            </a:br>
            <a:r>
              <a:rPr b="0" i="0" lang="en-US" sz="3959" u="none" cap="none" strike="noStrike">
                <a:solidFill>
                  <a:srgbClr val="262626"/>
                </a:solidFill>
                <a:latin typeface="Garamond"/>
                <a:ea typeface="Garamond"/>
                <a:cs typeface="Garamond"/>
                <a:sym typeface="Garamond"/>
              </a:rPr>
              <a:t>				</a:t>
            </a:r>
            <a:br>
              <a:rPr b="0" i="0" lang="en-US" sz="3959" u="none" cap="none" strike="noStrike">
                <a:solidFill>
                  <a:srgbClr val="262626"/>
                </a:solidFill>
                <a:latin typeface="Garamond"/>
                <a:ea typeface="Garamond"/>
                <a:cs typeface="Garamond"/>
                <a:sym typeface="Garamond"/>
              </a:rPr>
            </a:br>
            <a:r>
              <a:rPr b="0" i="0" lang="en-US" sz="3959" u="none" cap="none" strike="noStrike">
                <a:solidFill>
                  <a:srgbClr val="262626"/>
                </a:solidFill>
                <a:latin typeface="Garamond"/>
                <a:ea typeface="Garamond"/>
                <a:cs typeface="Garamond"/>
                <a:sym typeface="Garamond"/>
              </a:rPr>
              <a:t>			</a:t>
            </a:r>
            <a:br>
              <a:rPr b="0" i="0" lang="en-US" sz="3959" u="none" cap="none" strike="noStrike">
                <a:solidFill>
                  <a:srgbClr val="FF0000"/>
                </a:solidFill>
                <a:latin typeface="Garamond"/>
                <a:ea typeface="Garamond"/>
                <a:cs typeface="Garamond"/>
                <a:sym typeface="Garamond"/>
              </a:rPr>
            </a:br>
            <a:r>
              <a:rPr b="0" i="0" lang="en-US" sz="3959" u="none" cap="none" strike="noStrike">
                <a:solidFill>
                  <a:srgbClr val="FF0000"/>
                </a:solidFill>
                <a:latin typeface="Garamond"/>
                <a:ea typeface="Garamond"/>
                <a:cs typeface="Garamond"/>
                <a:sym typeface="Garamond"/>
              </a:rPr>
              <a:t>			Toyberman Maxim 307097451</a:t>
            </a:r>
            <a:br>
              <a:rPr b="0" i="0" lang="en-US" sz="3959" u="none" cap="none" strike="noStrike">
                <a:solidFill>
                  <a:srgbClr val="FF0000"/>
                </a:solidFill>
                <a:latin typeface="Garamond"/>
                <a:ea typeface="Garamond"/>
                <a:cs typeface="Garamond"/>
                <a:sym typeface="Garamond"/>
              </a:rPr>
            </a:br>
            <a:r>
              <a:rPr b="0" i="0" lang="en-US" sz="3959" u="none" cap="none" strike="noStrike">
                <a:solidFill>
                  <a:srgbClr val="FF0000"/>
                </a:solidFill>
                <a:latin typeface="Garamond"/>
                <a:ea typeface="Garamond"/>
                <a:cs typeface="Garamond"/>
                <a:sym typeface="Garamond"/>
              </a:rPr>
              <a:t>			</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sp>
        <p:nvSpPr>
          <p:cNvPr id="203" name="Shape 203"/>
          <p:cNvSpPr txBox="1"/>
          <p:nvPr>
            <p:ph type="title"/>
          </p:nvPr>
        </p:nvSpPr>
        <p:spPr>
          <a:xfrm>
            <a:off x="1295401" y="982132"/>
            <a:ext cx="9601196" cy="1303867"/>
          </a:xfrm>
          <a:prstGeom prst="rect">
            <a:avLst/>
          </a:prstGeom>
          <a:noFill/>
          <a:ln>
            <a:noFill/>
          </a:ln>
        </p:spPr>
        <p:txBody>
          <a:bodyPr anchorCtr="0" anchor="ctr" bIns="45700" lIns="91425" rIns="91425" tIns="45700">
            <a:noAutofit/>
          </a:bodyPr>
          <a:lstStyle/>
          <a:p>
            <a:pPr indent="0" lvl="0" marL="0" marR="0" rtl="0" algn="ctr">
              <a:spcBef>
                <a:spcPts val="0"/>
              </a:spcBef>
              <a:buClr>
                <a:srgbClr val="262626"/>
              </a:buClr>
              <a:buSzPct val="25000"/>
              <a:buFont typeface="Garamond"/>
              <a:buNone/>
            </a:pPr>
            <a:r>
              <a:rPr b="0" i="0" lang="en-US" sz="4400" u="none" cap="none" strike="noStrike">
                <a:solidFill>
                  <a:srgbClr val="262626"/>
                </a:solidFill>
                <a:latin typeface="Garamond"/>
                <a:ea typeface="Garamond"/>
                <a:cs typeface="Garamond"/>
                <a:sym typeface="Garamond"/>
              </a:rPr>
              <a:t>Acquisition tool Problems</a:t>
            </a:r>
          </a:p>
        </p:txBody>
      </p:sp>
      <p:sp>
        <p:nvSpPr>
          <p:cNvPr id="204" name="Shape 204"/>
          <p:cNvSpPr txBox="1"/>
          <p:nvPr>
            <p:ph idx="1" type="body"/>
          </p:nvPr>
        </p:nvSpPr>
        <p:spPr>
          <a:xfrm>
            <a:off x="1295400" y="2556932"/>
            <a:ext cx="9601196" cy="3318936"/>
          </a:xfrm>
          <a:prstGeom prst="rect">
            <a:avLst/>
          </a:prstGeom>
          <a:noFill/>
          <a:ln>
            <a:noFill/>
          </a:ln>
        </p:spPr>
        <p:txBody>
          <a:bodyPr anchorCtr="0" anchor="t" bIns="45700" lIns="91425" rIns="91425" tIns="45700">
            <a:noAutofit/>
          </a:bodyPr>
          <a:lstStyle/>
          <a:p>
            <a:pPr indent="-285750" lvl="0" marL="285750" marR="0" rtl="0" algn="l">
              <a:spcBef>
                <a:spcPts val="0"/>
              </a:spcBef>
              <a:spcAft>
                <a:spcPts val="0"/>
              </a:spcAft>
              <a:buClr>
                <a:schemeClr val="accent1"/>
              </a:buClr>
              <a:buSzPct val="115000"/>
              <a:buFont typeface="Arial"/>
              <a:buChar char="•"/>
            </a:pPr>
            <a:r>
              <a:rPr b="0" i="0" lang="en-US" sz="2400" u="none" cap="none" strike="noStrike">
                <a:solidFill>
                  <a:srgbClr val="262626"/>
                </a:solidFill>
                <a:latin typeface="Garamond"/>
                <a:ea typeface="Garamond"/>
                <a:cs typeface="Garamond"/>
                <a:sym typeface="Garamond"/>
              </a:rPr>
              <a:t>Memory runtime state changes while the sampling process.</a:t>
            </a:r>
          </a:p>
          <a:p>
            <a:pPr indent="-285750" lvl="0" marL="285750" marR="0" rtl="0" algn="l">
              <a:spcBef>
                <a:spcPts val="1080"/>
              </a:spcBef>
              <a:spcAft>
                <a:spcPts val="0"/>
              </a:spcAft>
              <a:buClr>
                <a:schemeClr val="accent1"/>
              </a:buClr>
              <a:buSzPct val="115000"/>
              <a:buFont typeface="Arial"/>
              <a:buChar char="•"/>
            </a:pPr>
            <a:r>
              <a:rPr b="0" i="0" lang="en-US" sz="2400" u="none" cap="none" strike="noStrike">
                <a:solidFill>
                  <a:srgbClr val="262626"/>
                </a:solidFill>
                <a:latin typeface="Garamond"/>
                <a:ea typeface="Garamond"/>
                <a:cs typeface="Garamond"/>
                <a:sym typeface="Garamond"/>
              </a:rPr>
              <a:t>Physical memory mapping: Since the tool must access physical memory via the virtual address space, the tool must create a page table mapping between a region in the physical address space and the virtual address space. </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type="title"/>
          </p:nvPr>
        </p:nvSpPr>
        <p:spPr>
          <a:xfrm>
            <a:off x="1295401" y="982132"/>
            <a:ext cx="9601196" cy="1303867"/>
          </a:xfrm>
          <a:prstGeom prst="rect">
            <a:avLst/>
          </a:prstGeom>
          <a:noFill/>
          <a:ln>
            <a:noFill/>
          </a:ln>
        </p:spPr>
        <p:txBody>
          <a:bodyPr anchorCtr="0" anchor="ctr" bIns="45700" lIns="91425" rIns="91425" tIns="45700">
            <a:noAutofit/>
          </a:bodyPr>
          <a:lstStyle/>
          <a:p>
            <a:pPr indent="0" lvl="0" marL="0" marR="0" rtl="0" algn="ctr">
              <a:spcBef>
                <a:spcPts val="0"/>
              </a:spcBef>
              <a:buClr>
                <a:srgbClr val="262626"/>
              </a:buClr>
              <a:buSzPct val="25000"/>
              <a:buFont typeface="Garamond"/>
              <a:buNone/>
            </a:pPr>
            <a:r>
              <a:rPr b="0" i="0" lang="en-US" sz="4400" u="none" cap="none" strike="noStrike">
                <a:solidFill>
                  <a:srgbClr val="262626"/>
                </a:solidFill>
                <a:latin typeface="Garamond"/>
                <a:ea typeface="Garamond"/>
                <a:cs typeface="Garamond"/>
                <a:sym typeface="Garamond"/>
              </a:rPr>
              <a:t>Memory forensics</a:t>
            </a:r>
          </a:p>
        </p:txBody>
      </p:sp>
      <p:sp>
        <p:nvSpPr>
          <p:cNvPr id="157" name="Shape 157"/>
          <p:cNvSpPr txBox="1"/>
          <p:nvPr>
            <p:ph idx="1" type="body"/>
          </p:nvPr>
        </p:nvSpPr>
        <p:spPr>
          <a:xfrm>
            <a:off x="1295400" y="2556932"/>
            <a:ext cx="9601196" cy="3318936"/>
          </a:xfrm>
          <a:prstGeom prst="rect">
            <a:avLst/>
          </a:prstGeom>
          <a:noFill/>
          <a:ln>
            <a:noFill/>
          </a:ln>
        </p:spPr>
        <p:txBody>
          <a:bodyPr anchorCtr="0" anchor="t" bIns="45700" lIns="91425" rIns="91425" tIns="45700">
            <a:noAutofit/>
          </a:bodyPr>
          <a:lstStyle/>
          <a:p>
            <a:pPr indent="-285750" lvl="0" marL="285750" marR="0" rtl="0" algn="l">
              <a:lnSpc>
                <a:spcPct val="90000"/>
              </a:lnSpc>
              <a:spcBef>
                <a:spcPts val="0"/>
              </a:spcBef>
              <a:spcAft>
                <a:spcPts val="0"/>
              </a:spcAft>
              <a:buClr>
                <a:schemeClr val="accent1"/>
              </a:buClr>
              <a:buSzPct val="116045"/>
              <a:buFont typeface="Arial"/>
              <a:buChar char="•"/>
            </a:pPr>
            <a:r>
              <a:rPr b="0" i="0" lang="en-US" sz="2220" u="none" cap="none" strike="noStrike">
                <a:solidFill>
                  <a:srgbClr val="262626"/>
                </a:solidFill>
                <a:latin typeface="Garamond"/>
                <a:ea typeface="Garamond"/>
                <a:cs typeface="Garamond"/>
                <a:sym typeface="Garamond"/>
              </a:rPr>
              <a:t>Why do we need it ?</a:t>
            </a:r>
          </a:p>
          <a:p>
            <a:pPr indent="0" lvl="0" marL="0" marR="0" rtl="0" algn="l">
              <a:lnSpc>
                <a:spcPct val="90000"/>
              </a:lnSpc>
              <a:spcBef>
                <a:spcPts val="1044"/>
              </a:spcBef>
              <a:spcAft>
                <a:spcPts val="0"/>
              </a:spcAft>
              <a:buClr>
                <a:schemeClr val="accent1"/>
              </a:buClr>
              <a:buSzPct val="25000"/>
              <a:buFont typeface="Arial"/>
              <a:buNone/>
            </a:pPr>
            <a:r>
              <a:rPr b="0" i="0" lang="en-US" sz="2220" u="none" cap="none" strike="noStrike">
                <a:solidFill>
                  <a:srgbClr val="262626"/>
                </a:solidFill>
                <a:latin typeface="Garamond"/>
                <a:ea typeface="Garamond"/>
                <a:cs typeface="Garamond"/>
                <a:sym typeface="Garamond"/>
              </a:rPr>
              <a:t>-current state of the machine  (malware analysis)</a:t>
            </a:r>
          </a:p>
          <a:p>
            <a:pPr indent="0" lvl="0" marL="0" marR="0" rtl="0" algn="l">
              <a:lnSpc>
                <a:spcPct val="90000"/>
              </a:lnSpc>
              <a:spcBef>
                <a:spcPts val="1044"/>
              </a:spcBef>
              <a:spcAft>
                <a:spcPts val="0"/>
              </a:spcAft>
              <a:buClr>
                <a:schemeClr val="accent1"/>
              </a:buClr>
              <a:buSzPct val="25000"/>
              <a:buFont typeface="Arial"/>
              <a:buNone/>
            </a:pPr>
            <a:r>
              <a:rPr b="0" i="0" lang="en-US" sz="2220" u="none" cap="none" strike="noStrike">
                <a:solidFill>
                  <a:srgbClr val="262626"/>
                </a:solidFill>
                <a:latin typeface="Garamond"/>
                <a:ea typeface="Garamond"/>
                <a:cs typeface="Garamond"/>
                <a:sym typeface="Garamond"/>
              </a:rPr>
              <a:t>-analyzing data (digital investigation) stored in the volatile memory helps us reveal the contents of memory and detect malware.</a:t>
            </a:r>
          </a:p>
          <a:p>
            <a:pPr indent="0" lvl="0" marL="0" marR="0" rtl="0" algn="l">
              <a:lnSpc>
                <a:spcPct val="90000"/>
              </a:lnSpc>
              <a:spcBef>
                <a:spcPts val="1044"/>
              </a:spcBef>
              <a:spcAft>
                <a:spcPts val="0"/>
              </a:spcAft>
              <a:buClr>
                <a:schemeClr val="accent1"/>
              </a:buClr>
              <a:buSzPct val="25000"/>
              <a:buFont typeface="Arial"/>
              <a:buNone/>
            </a:pPr>
            <a:r>
              <a:rPr b="0" i="0" lang="en-US" sz="2220" u="none" cap="none" strike="noStrike">
                <a:solidFill>
                  <a:srgbClr val="262626"/>
                </a:solidFill>
                <a:latin typeface="Garamond"/>
                <a:ea typeface="Garamond"/>
                <a:cs typeface="Garamond"/>
                <a:sym typeface="Garamond"/>
              </a:rPr>
              <a:t>-malicious actors seek to exploit the limitations of traditional digital forensic evidence gathering technics By correlating data from multiple sources (disk, network, memory,etc.) within the digital environment.</a:t>
            </a:r>
          </a:p>
          <a:p>
            <a:pPr indent="0" lvl="0" marL="0" marR="0" rtl="0" algn="l">
              <a:lnSpc>
                <a:spcPct val="90000"/>
              </a:lnSpc>
              <a:spcBef>
                <a:spcPts val="1044"/>
              </a:spcBef>
              <a:spcAft>
                <a:spcPts val="0"/>
              </a:spcAft>
              <a:buClr>
                <a:schemeClr val="accent1"/>
              </a:buClr>
              <a:buSzPct val="25000"/>
              <a:buFont typeface="Arial"/>
              <a:buNone/>
            </a:pPr>
            <a:r>
              <a:rPr b="0" i="0" lang="en-US" sz="2220" u="none" cap="none" strike="noStrike">
                <a:solidFill>
                  <a:srgbClr val="262626"/>
                </a:solidFill>
                <a:latin typeface="Garamond"/>
                <a:ea typeface="Garamond"/>
                <a:cs typeface="Garamond"/>
                <a:sym typeface="Garamond"/>
              </a:rPr>
              <a:t>Note:volatile memory evidence needs to be acquired first.</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type="ctrTitle"/>
          </p:nvPr>
        </p:nvSpPr>
        <p:spPr>
          <a:xfrm>
            <a:off x="2692398" y="1871131"/>
            <a:ext cx="6815669" cy="1515533"/>
          </a:xfrm>
          <a:prstGeom prst="rect">
            <a:avLst/>
          </a:prstGeom>
          <a:noFill/>
          <a:ln>
            <a:noFill/>
          </a:ln>
        </p:spPr>
        <p:txBody>
          <a:bodyPr anchorCtr="0" anchor="b" bIns="45700" lIns="91425" rIns="91425" tIns="45700">
            <a:noAutofit/>
          </a:bodyPr>
          <a:lstStyle/>
          <a:p>
            <a:pPr indent="0" lvl="0" marL="0" marR="0" rtl="0" algn="ctr">
              <a:spcBef>
                <a:spcPts val="0"/>
              </a:spcBef>
              <a:buClr>
                <a:srgbClr val="262626"/>
              </a:buClr>
              <a:buSzPct val="25000"/>
              <a:buFont typeface="Garamond"/>
              <a:buNone/>
            </a:pPr>
            <a:r>
              <a:rPr b="0" i="0" lang="en-US" sz="5400" u="none" cap="none" strike="noStrike">
                <a:solidFill>
                  <a:srgbClr val="262626"/>
                </a:solidFill>
                <a:latin typeface="Garamond"/>
                <a:ea typeface="Garamond"/>
                <a:cs typeface="Garamond"/>
                <a:sym typeface="Garamond"/>
              </a:rPr>
              <a:t>Windows Memory acquisition</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1295401" y="982132"/>
            <a:ext cx="9601196" cy="1303867"/>
          </a:xfrm>
          <a:prstGeom prst="rect">
            <a:avLst/>
          </a:prstGeom>
          <a:noFill/>
          <a:ln>
            <a:noFill/>
          </a:ln>
        </p:spPr>
        <p:txBody>
          <a:bodyPr anchorCtr="0" anchor="ctr" bIns="45700" lIns="91425" rIns="91425" tIns="45700">
            <a:noAutofit/>
          </a:bodyPr>
          <a:lstStyle/>
          <a:p>
            <a:pPr indent="0" lvl="0" marL="0" marR="0" rtl="0" algn="ctr">
              <a:spcBef>
                <a:spcPts val="0"/>
              </a:spcBef>
              <a:buClr>
                <a:srgbClr val="262626"/>
              </a:buClr>
              <a:buSzPct val="25000"/>
              <a:buFont typeface="Garamond"/>
              <a:buNone/>
            </a:pPr>
            <a:r>
              <a:rPr b="0" i="0" lang="en-US" sz="2800" u="none" cap="none" strike="noStrike">
                <a:solidFill>
                  <a:srgbClr val="262626"/>
                </a:solidFill>
                <a:latin typeface="Garamond"/>
                <a:ea typeface="Garamond"/>
                <a:cs typeface="Garamond"/>
                <a:sym typeface="Garamond"/>
              </a:rPr>
              <a:t>How do memory acquisition tools read memory ?</a:t>
            </a:r>
            <a:br>
              <a:rPr b="0" i="0" lang="en-US" sz="2800" u="none" cap="none" strike="noStrike">
                <a:solidFill>
                  <a:srgbClr val="262626"/>
                </a:solidFill>
                <a:latin typeface="Garamond"/>
                <a:ea typeface="Garamond"/>
                <a:cs typeface="Garamond"/>
                <a:sym typeface="Garamond"/>
              </a:rPr>
            </a:br>
            <a:r>
              <a:rPr b="0" i="0" lang="en-US" sz="2800" u="none" cap="none" strike="noStrike">
                <a:solidFill>
                  <a:srgbClr val="262626"/>
                </a:solidFill>
                <a:latin typeface="Garamond"/>
                <a:ea typeface="Garamond"/>
                <a:cs typeface="Garamond"/>
                <a:sym typeface="Garamond"/>
              </a:rPr>
              <a:t>And What further steps required to understand the data acquired</a:t>
            </a:r>
          </a:p>
        </p:txBody>
      </p:sp>
      <p:sp>
        <p:nvSpPr>
          <p:cNvPr id="168" name="Shape 168"/>
          <p:cNvSpPr txBox="1"/>
          <p:nvPr>
            <p:ph idx="1" type="body"/>
          </p:nvPr>
        </p:nvSpPr>
        <p:spPr>
          <a:xfrm>
            <a:off x="1295400" y="2556932"/>
            <a:ext cx="9601196" cy="3318936"/>
          </a:xfrm>
          <a:prstGeom prst="rect">
            <a:avLst/>
          </a:prstGeom>
          <a:noFill/>
          <a:ln>
            <a:noFill/>
          </a:ln>
        </p:spPr>
        <p:txBody>
          <a:bodyPr anchorCtr="0" anchor="t" bIns="45700" lIns="91425" rIns="91425" tIns="45700">
            <a:noAutofit/>
          </a:bodyPr>
          <a:lstStyle/>
          <a:p>
            <a:pPr indent="-285750" lvl="0" marL="285750" marR="0" rtl="0" algn="l">
              <a:lnSpc>
                <a:spcPct val="80000"/>
              </a:lnSpc>
              <a:spcBef>
                <a:spcPts val="0"/>
              </a:spcBef>
              <a:spcAft>
                <a:spcPts val="0"/>
              </a:spcAft>
              <a:buClr>
                <a:schemeClr val="accent1"/>
              </a:buClr>
              <a:buSzPct val="115000"/>
              <a:buFont typeface="Arial"/>
              <a:buChar char="•"/>
            </a:pPr>
            <a:r>
              <a:rPr b="0" i="0" lang="en-US" sz="1500" u="none" cap="none" strike="noStrike">
                <a:solidFill>
                  <a:srgbClr val="262626"/>
                </a:solidFill>
                <a:latin typeface="Garamond"/>
                <a:ea typeface="Garamond"/>
                <a:cs typeface="Garamond"/>
                <a:sym typeface="Garamond"/>
              </a:rPr>
              <a:t>Memory acquisition is sampling ,capturing “image of the memory” the contents of volatile memory (RAM)  and copying it to non volatile storage (Hard drive).</a:t>
            </a:r>
          </a:p>
          <a:p>
            <a:pPr indent="-285750" lvl="0" marL="285750" marR="0" rtl="0" algn="l">
              <a:lnSpc>
                <a:spcPct val="80000"/>
              </a:lnSpc>
              <a:spcBef>
                <a:spcPts val="900"/>
              </a:spcBef>
              <a:spcAft>
                <a:spcPts val="0"/>
              </a:spcAft>
              <a:buClr>
                <a:schemeClr val="accent1"/>
              </a:buClr>
              <a:buSzPct val="115000"/>
              <a:buFont typeface="Arial"/>
              <a:buNone/>
            </a:pPr>
            <a:r>
              <a:t/>
            </a:r>
            <a:endParaRPr b="0" i="0" sz="1500" u="none" cap="none" strike="noStrike">
              <a:solidFill>
                <a:srgbClr val="262626"/>
              </a:solidFill>
              <a:latin typeface="Garamond"/>
              <a:ea typeface="Garamond"/>
              <a:cs typeface="Garamond"/>
              <a:sym typeface="Garamond"/>
            </a:endParaRPr>
          </a:p>
          <a:p>
            <a:pPr indent="-285750" lvl="0" marL="285750" marR="0" rtl="0" algn="l">
              <a:lnSpc>
                <a:spcPct val="80000"/>
              </a:lnSpc>
              <a:spcBef>
                <a:spcPts val="900"/>
              </a:spcBef>
              <a:spcAft>
                <a:spcPts val="0"/>
              </a:spcAft>
              <a:buClr>
                <a:schemeClr val="accent1"/>
              </a:buClr>
              <a:buSzPct val="115000"/>
              <a:buFont typeface="Arial"/>
              <a:buChar char="•"/>
            </a:pPr>
            <a:r>
              <a:rPr b="0" i="0" lang="en-US" sz="1500" u="none" cap="none" strike="noStrike">
                <a:solidFill>
                  <a:srgbClr val="262626"/>
                </a:solidFill>
                <a:latin typeface="Garamond"/>
                <a:ea typeface="Garamond"/>
                <a:cs typeface="Garamond"/>
                <a:sym typeface="Garamond"/>
              </a:rPr>
              <a:t>Can be done using </a:t>
            </a:r>
            <a:r>
              <a:rPr b="0" i="0" lang="en-US" sz="1500" u="none" cap="none" strike="noStrike">
                <a:solidFill>
                  <a:srgbClr val="FF0000"/>
                </a:solidFill>
                <a:latin typeface="Garamond"/>
                <a:ea typeface="Garamond"/>
                <a:cs typeface="Garamond"/>
                <a:sym typeface="Garamond"/>
              </a:rPr>
              <a:t>Software </a:t>
            </a:r>
          </a:p>
          <a:p>
            <a:pPr indent="0" lvl="0" marL="0" marR="0" rtl="0" algn="l">
              <a:lnSpc>
                <a:spcPct val="80000"/>
              </a:lnSpc>
              <a:spcBef>
                <a:spcPts val="900"/>
              </a:spcBef>
              <a:spcAft>
                <a:spcPts val="0"/>
              </a:spcAft>
              <a:buClr>
                <a:schemeClr val="accent1"/>
              </a:buClr>
              <a:buSzPct val="25000"/>
              <a:buFont typeface="Arial"/>
              <a:buNone/>
            </a:pPr>
            <a:r>
              <a:rPr b="0" i="0" lang="en-US" sz="1500" u="none" cap="none" strike="noStrike">
                <a:solidFill>
                  <a:srgbClr val="262626"/>
                </a:solidFill>
                <a:latin typeface="Garamond"/>
                <a:ea typeface="Garamond"/>
                <a:cs typeface="Garamond"/>
                <a:sym typeface="Garamond"/>
              </a:rPr>
              <a:t>-must be done as Admin user (can be exploited or by brute force  guessing.).</a:t>
            </a:r>
          </a:p>
          <a:p>
            <a:pPr indent="-285750" lvl="0" marL="285750" marR="0" rtl="0" algn="l">
              <a:lnSpc>
                <a:spcPct val="80000"/>
              </a:lnSpc>
              <a:spcBef>
                <a:spcPts val="900"/>
              </a:spcBef>
              <a:spcAft>
                <a:spcPts val="0"/>
              </a:spcAft>
              <a:buClr>
                <a:schemeClr val="accent1"/>
              </a:buClr>
              <a:buSzPct val="115000"/>
              <a:buFont typeface="Arial"/>
              <a:buChar char="•"/>
            </a:pPr>
            <a:r>
              <a:rPr b="0" i="0" lang="en-US" sz="1500" u="none" cap="none" strike="noStrike">
                <a:solidFill>
                  <a:srgbClr val="262626"/>
                </a:solidFill>
                <a:latin typeface="Garamond"/>
                <a:ea typeface="Garamond"/>
                <a:cs typeface="Garamond"/>
                <a:sym typeface="Garamond"/>
              </a:rPr>
              <a:t>Can be done using </a:t>
            </a:r>
            <a:r>
              <a:rPr b="0" i="0" lang="en-US" sz="1500" u="none" cap="none" strike="noStrike">
                <a:solidFill>
                  <a:srgbClr val="FF0000"/>
                </a:solidFill>
                <a:latin typeface="Garamond"/>
                <a:ea typeface="Garamond"/>
                <a:cs typeface="Garamond"/>
                <a:sym typeface="Garamond"/>
              </a:rPr>
              <a:t>Hardware(Firewire,Thunderbolt, etc..)</a:t>
            </a:r>
            <a:r>
              <a:rPr b="0" i="0" lang="en-US" sz="1500" u="none" cap="none" strike="noStrike">
                <a:solidFill>
                  <a:srgbClr val="262626"/>
                </a:solidFill>
                <a:latin typeface="Garamond"/>
                <a:ea typeface="Garamond"/>
                <a:cs typeface="Garamond"/>
                <a:sym typeface="Garamond"/>
              </a:rPr>
              <a:t>.</a:t>
            </a:r>
          </a:p>
          <a:p>
            <a:pPr indent="-285750" lvl="0" marL="285750" marR="0" rtl="0" algn="l">
              <a:lnSpc>
                <a:spcPct val="80000"/>
              </a:lnSpc>
              <a:spcBef>
                <a:spcPts val="900"/>
              </a:spcBef>
              <a:spcAft>
                <a:spcPts val="0"/>
              </a:spcAft>
              <a:buClr>
                <a:schemeClr val="accent1"/>
              </a:buClr>
              <a:buSzPct val="115000"/>
              <a:buFont typeface="Arial"/>
              <a:buChar char="•"/>
            </a:pPr>
            <a:r>
              <a:rPr b="0" i="0" lang="en-US" sz="1500" u="none" cap="none" strike="noStrike">
                <a:solidFill>
                  <a:srgbClr val="262626"/>
                </a:solidFill>
                <a:latin typeface="Garamond"/>
                <a:ea typeface="Garamond"/>
                <a:cs typeface="Garamond"/>
                <a:sym typeface="Garamond"/>
              </a:rPr>
              <a:t>-no need  for credentials physical access suffices(DMA-Direct Memory Access).the downsides to this method :</a:t>
            </a:r>
          </a:p>
          <a:p>
            <a:pPr indent="0" lvl="0" marL="0" marR="0" rtl="0" algn="l">
              <a:lnSpc>
                <a:spcPct val="80000"/>
              </a:lnSpc>
              <a:spcBef>
                <a:spcPts val="900"/>
              </a:spcBef>
              <a:spcAft>
                <a:spcPts val="0"/>
              </a:spcAft>
              <a:buClr>
                <a:schemeClr val="accent1"/>
              </a:buClr>
              <a:buSzPct val="25000"/>
              <a:buFont typeface="Arial"/>
              <a:buNone/>
            </a:pPr>
            <a:r>
              <a:rPr b="0" i="0" lang="en-US" sz="1500" u="none" cap="none" strike="noStrike">
                <a:solidFill>
                  <a:srgbClr val="262626"/>
                </a:solidFill>
                <a:latin typeface="Garamond"/>
                <a:ea typeface="Garamond"/>
                <a:cs typeface="Garamond"/>
                <a:sym typeface="Garamond"/>
              </a:rPr>
              <a:t>1)If the user is logged on and the machine is not equipped with the device there is a need to turn off the machine and install the hardware .</a:t>
            </a:r>
          </a:p>
          <a:p>
            <a:pPr indent="0" lvl="0" marL="0" marR="0" rtl="0" algn="l">
              <a:lnSpc>
                <a:spcPct val="80000"/>
              </a:lnSpc>
              <a:spcBef>
                <a:spcPts val="900"/>
              </a:spcBef>
              <a:spcAft>
                <a:spcPts val="0"/>
              </a:spcAft>
              <a:buClr>
                <a:schemeClr val="accent1"/>
              </a:buClr>
              <a:buSzPct val="25000"/>
              <a:buFont typeface="Arial"/>
              <a:buNone/>
            </a:pPr>
            <a:r>
              <a:rPr b="0" i="0" lang="en-US" sz="1500" u="none" cap="none" strike="noStrike">
                <a:solidFill>
                  <a:srgbClr val="262626"/>
                </a:solidFill>
                <a:latin typeface="Garamond"/>
                <a:ea typeface="Garamond"/>
                <a:cs typeface="Garamond"/>
                <a:sym typeface="Garamond"/>
              </a:rPr>
              <a:t>2)Firewire permits acquisition of only 4GB of  RAM.</a:t>
            </a:r>
          </a:p>
          <a:p>
            <a:pPr indent="0" lvl="0" marL="0" marR="0" rtl="0" algn="l">
              <a:lnSpc>
                <a:spcPct val="80000"/>
              </a:lnSpc>
              <a:spcBef>
                <a:spcPts val="900"/>
              </a:spcBef>
              <a:spcAft>
                <a:spcPts val="0"/>
              </a:spcAft>
              <a:buClr>
                <a:schemeClr val="accent1"/>
              </a:buClr>
              <a:buSzPct val="25000"/>
              <a:buFont typeface="Arial"/>
              <a:buNone/>
            </a:pPr>
            <a:r>
              <a:rPr b="0" i="0" lang="en-US" sz="1500" u="none" cap="none" strike="noStrike">
                <a:solidFill>
                  <a:srgbClr val="262626"/>
                </a:solidFill>
                <a:latin typeface="Garamond"/>
                <a:ea typeface="Garamond"/>
                <a:cs typeface="Garamond"/>
                <a:sym typeface="Garamond"/>
              </a:rPr>
              <a:t>3)High cost (about 8000$)</a:t>
            </a:r>
          </a:p>
          <a:p>
            <a:pPr indent="-285750" lvl="0" marL="285750" marR="0" rtl="0" algn="l">
              <a:lnSpc>
                <a:spcPct val="80000"/>
              </a:lnSpc>
              <a:spcBef>
                <a:spcPts val="900"/>
              </a:spcBef>
              <a:spcAft>
                <a:spcPts val="0"/>
              </a:spcAft>
              <a:buClr>
                <a:schemeClr val="accent1"/>
              </a:buClr>
              <a:buSzPct val="115000"/>
              <a:buFont typeface="Arial"/>
              <a:buNone/>
            </a:pPr>
            <a:r>
              <a:t/>
            </a:r>
            <a:endParaRPr b="0" i="0" sz="1500" u="none" cap="none" strike="noStrike">
              <a:solidFill>
                <a:srgbClr val="262626"/>
              </a:solidFill>
              <a:latin typeface="Garamond"/>
              <a:ea typeface="Garamond"/>
              <a:cs typeface="Garamond"/>
              <a:sym typeface="Garamond"/>
            </a:endParaRPr>
          </a:p>
          <a:p>
            <a:pPr indent="0" lvl="0" marL="0" marR="0" rtl="0" algn="l">
              <a:lnSpc>
                <a:spcPct val="80000"/>
              </a:lnSpc>
              <a:spcBef>
                <a:spcPts val="900"/>
              </a:spcBef>
              <a:spcAft>
                <a:spcPts val="0"/>
              </a:spcAft>
              <a:buClr>
                <a:schemeClr val="accent1"/>
              </a:buClr>
              <a:buSzPct val="25000"/>
              <a:buFont typeface="Arial"/>
              <a:buNone/>
            </a:pPr>
            <a:r>
              <a:t/>
            </a:r>
            <a:endParaRPr b="0" i="0" sz="1500" u="none" cap="none" strike="noStrike">
              <a:solidFill>
                <a:srgbClr val="262626"/>
              </a:solidFill>
              <a:latin typeface="Garamond"/>
              <a:ea typeface="Garamond"/>
              <a:cs typeface="Garamond"/>
              <a:sym typeface="Garamond"/>
            </a:endParaRPr>
          </a:p>
          <a:p>
            <a:pPr indent="-285750" lvl="0" marL="285750" marR="0" rtl="0" algn="l">
              <a:lnSpc>
                <a:spcPct val="80000"/>
              </a:lnSpc>
              <a:spcBef>
                <a:spcPts val="900"/>
              </a:spcBef>
              <a:spcAft>
                <a:spcPts val="0"/>
              </a:spcAft>
              <a:buClr>
                <a:schemeClr val="accent1"/>
              </a:buClr>
              <a:buSzPct val="115000"/>
              <a:buFont typeface="Arial"/>
              <a:buNone/>
            </a:pPr>
            <a:r>
              <a:t/>
            </a:r>
            <a:endParaRPr b="0" i="0" sz="1500" u="none" cap="none" strike="noStrike">
              <a:solidFill>
                <a:srgbClr val="262626"/>
              </a:solidFill>
              <a:latin typeface="Garamond"/>
              <a:ea typeface="Garamond"/>
              <a:cs typeface="Garamond"/>
              <a:sym typeface="Garamond"/>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1295401" y="982132"/>
            <a:ext cx="9601196" cy="1303867"/>
          </a:xfrm>
          <a:prstGeom prst="rect">
            <a:avLst/>
          </a:prstGeom>
          <a:noFill/>
          <a:ln>
            <a:noFill/>
          </a:ln>
        </p:spPr>
        <p:txBody>
          <a:bodyPr anchorCtr="0" anchor="ctr" bIns="45700" lIns="91425" rIns="91425" tIns="45700">
            <a:noAutofit/>
          </a:bodyPr>
          <a:lstStyle/>
          <a:p>
            <a:pPr indent="0" lvl="0" marL="0" marR="0" rtl="0" algn="ctr">
              <a:spcBef>
                <a:spcPts val="0"/>
              </a:spcBef>
              <a:buClr>
                <a:srgbClr val="262626"/>
              </a:buClr>
              <a:buSzPct val="25000"/>
              <a:buFont typeface="Garamond"/>
              <a:buNone/>
            </a:pPr>
            <a:r>
              <a:rPr b="0" i="0" lang="en-US" sz="3959" u="none" cap="none" strike="noStrike">
                <a:solidFill>
                  <a:srgbClr val="262626"/>
                </a:solidFill>
                <a:latin typeface="Garamond"/>
                <a:ea typeface="Garamond"/>
                <a:cs typeface="Garamond"/>
                <a:sym typeface="Garamond"/>
              </a:rPr>
              <a:t>How do memory acquisition tools read memory ?</a:t>
            </a:r>
          </a:p>
        </p:txBody>
      </p:sp>
      <p:sp>
        <p:nvSpPr>
          <p:cNvPr id="174" name="Shape 174"/>
          <p:cNvSpPr txBox="1"/>
          <p:nvPr>
            <p:ph idx="1" type="body"/>
          </p:nvPr>
        </p:nvSpPr>
        <p:spPr>
          <a:xfrm>
            <a:off x="1295400" y="2556932"/>
            <a:ext cx="9601196" cy="3318936"/>
          </a:xfrm>
          <a:prstGeom prst="rect">
            <a:avLst/>
          </a:prstGeom>
          <a:noFill/>
          <a:ln>
            <a:noFill/>
          </a:ln>
        </p:spPr>
        <p:txBody>
          <a:bodyPr anchorCtr="0" anchor="t" bIns="45700" lIns="91425" rIns="91425" tIns="45700">
            <a:noAutofit/>
          </a:bodyPr>
          <a:lstStyle/>
          <a:p>
            <a:pPr indent="-285750" lvl="0" marL="285750" marR="0" rtl="0" algn="l">
              <a:lnSpc>
                <a:spcPct val="80000"/>
              </a:lnSpc>
              <a:spcBef>
                <a:spcPts val="0"/>
              </a:spcBef>
              <a:spcAft>
                <a:spcPts val="0"/>
              </a:spcAft>
              <a:buClr>
                <a:schemeClr val="accent1"/>
              </a:buClr>
              <a:buSzPct val="113579"/>
              <a:buFont typeface="Arial"/>
              <a:buChar char="•"/>
            </a:pPr>
            <a:r>
              <a:rPr b="0" i="0" lang="en-US" sz="1679" u="none" cap="none" strike="noStrike">
                <a:solidFill>
                  <a:srgbClr val="262626"/>
                </a:solidFill>
                <a:latin typeface="Garamond"/>
                <a:ea typeface="Garamond"/>
                <a:cs typeface="Garamond"/>
                <a:sym typeface="Garamond"/>
              </a:rPr>
              <a:t>These tools work by loading a kernel module that maps the desired physical addresses into the virtual address space of task running on system , at this point they can access the data from the virtual address space and write it to the requested non volatile storage .</a:t>
            </a:r>
          </a:p>
          <a:p>
            <a:pPr indent="-285750" lvl="0" marL="285750" marR="0" rtl="0" algn="l">
              <a:lnSpc>
                <a:spcPct val="80000"/>
              </a:lnSpc>
              <a:spcBef>
                <a:spcPts val="936"/>
              </a:spcBef>
              <a:spcAft>
                <a:spcPts val="0"/>
              </a:spcAft>
              <a:buClr>
                <a:schemeClr val="accent1"/>
              </a:buClr>
              <a:buSzPct val="113579"/>
              <a:buFont typeface="Arial"/>
              <a:buChar char="•"/>
            </a:pPr>
            <a:r>
              <a:rPr b="0" i="0" lang="en-US" sz="1679" u="none" cap="none" strike="noStrike">
                <a:solidFill>
                  <a:srgbClr val="262626"/>
                </a:solidFill>
                <a:latin typeface="Garamond"/>
                <a:ea typeface="Garamond"/>
                <a:cs typeface="Garamond"/>
                <a:sym typeface="Garamond"/>
              </a:rPr>
              <a:t>There are two ways to make this virtual to physical address mapping:</a:t>
            </a:r>
          </a:p>
          <a:p>
            <a:pPr indent="-514350" lvl="0" marL="514350" marR="0" rtl="0" algn="l">
              <a:lnSpc>
                <a:spcPct val="80000"/>
              </a:lnSpc>
              <a:spcBef>
                <a:spcPts val="936"/>
              </a:spcBef>
              <a:spcAft>
                <a:spcPts val="0"/>
              </a:spcAft>
              <a:buClr>
                <a:schemeClr val="accent1"/>
              </a:buClr>
              <a:buSzPct val="113579"/>
              <a:buFont typeface="Arial"/>
              <a:buAutoNum type="arabicParenR"/>
            </a:pPr>
            <a:r>
              <a:rPr b="0" i="0" lang="en-US" sz="1679" u="none" cap="none" strike="noStrike">
                <a:solidFill>
                  <a:srgbClr val="262626"/>
                </a:solidFill>
                <a:latin typeface="Garamond"/>
                <a:ea typeface="Garamond"/>
                <a:cs typeface="Garamond"/>
                <a:sym typeface="Garamond"/>
              </a:rPr>
              <a:t>Using operating system api to create a page table entry.</a:t>
            </a:r>
          </a:p>
          <a:p>
            <a:pPr indent="0" lvl="0" marL="0" marR="0" rtl="0" algn="l">
              <a:lnSpc>
                <a:spcPct val="80000"/>
              </a:lnSpc>
              <a:spcBef>
                <a:spcPts val="936"/>
              </a:spcBef>
              <a:spcAft>
                <a:spcPts val="0"/>
              </a:spcAft>
              <a:buClr>
                <a:schemeClr val="accent1"/>
              </a:buClr>
              <a:buSzPct val="25000"/>
              <a:buFont typeface="Arial"/>
              <a:buNone/>
            </a:pPr>
            <a:r>
              <a:rPr b="0" i="0" lang="en-US" sz="1679" u="none" cap="none" strike="noStrike">
                <a:solidFill>
                  <a:srgbClr val="262626"/>
                </a:solidFill>
                <a:latin typeface="Garamond"/>
                <a:ea typeface="Garamond"/>
                <a:cs typeface="Garamond"/>
                <a:sym typeface="Garamond"/>
              </a:rPr>
              <a:t>2)Another option using other operating system api’s to allocate an empty page table entry and manually encode the desired physical page into the page table entry.</a:t>
            </a:r>
          </a:p>
          <a:p>
            <a:pPr indent="0" lvl="0" marL="0" marR="0" rtl="0" algn="l">
              <a:lnSpc>
                <a:spcPct val="80000"/>
              </a:lnSpc>
              <a:spcBef>
                <a:spcPts val="936"/>
              </a:spcBef>
              <a:spcAft>
                <a:spcPts val="0"/>
              </a:spcAft>
              <a:buClr>
                <a:schemeClr val="accent1"/>
              </a:buClr>
              <a:buSzPct val="25000"/>
              <a:buFont typeface="Arial"/>
              <a:buNone/>
            </a:pPr>
            <a:r>
              <a:rPr b="0" i="0" lang="en-US" sz="1679" u="none" cap="none" strike="noStrike">
                <a:solidFill>
                  <a:srgbClr val="262626"/>
                </a:solidFill>
                <a:latin typeface="Garamond"/>
                <a:ea typeface="Garamond"/>
                <a:cs typeface="Garamond"/>
                <a:sym typeface="Garamond"/>
              </a:rPr>
              <a:t>Note:</a:t>
            </a:r>
            <a:r>
              <a:rPr b="1" i="0" lang="en-US" sz="1679" u="none" cap="none" strike="noStrike">
                <a:solidFill>
                  <a:srgbClr val="262626"/>
                </a:solidFill>
                <a:latin typeface="Garamond"/>
                <a:ea typeface="Garamond"/>
                <a:cs typeface="Garamond"/>
                <a:sym typeface="Garamond"/>
              </a:rPr>
              <a:t> memory should be collected in order of from the most volatile to the least .</a:t>
            </a:r>
          </a:p>
          <a:p>
            <a:pPr indent="0" lvl="0" marL="0" marR="0" rtl="0" algn="l">
              <a:lnSpc>
                <a:spcPct val="80000"/>
              </a:lnSpc>
              <a:spcBef>
                <a:spcPts val="936"/>
              </a:spcBef>
              <a:spcAft>
                <a:spcPts val="0"/>
              </a:spcAft>
              <a:buClr>
                <a:schemeClr val="accent1"/>
              </a:buClr>
              <a:buSzPct val="25000"/>
              <a:buFont typeface="Arial"/>
              <a:buNone/>
            </a:pPr>
            <a:r>
              <a:rPr b="1" i="0" lang="en-US" sz="1679" u="none" cap="none" strike="noStrike">
                <a:solidFill>
                  <a:srgbClr val="262626"/>
                </a:solidFill>
                <a:latin typeface="Garamond"/>
                <a:ea typeface="Garamond"/>
                <a:cs typeface="Garamond"/>
                <a:sym typeface="Garamond"/>
              </a:rPr>
              <a:t>Traditional tools wrote out a raw format image in this format </a:t>
            </a:r>
            <a:r>
              <a:rPr b="0" i="0" lang="en-US" sz="1679" u="none" cap="none" strike="noStrike">
                <a:solidFill>
                  <a:srgbClr val="262626"/>
                </a:solidFill>
                <a:latin typeface="Garamond"/>
                <a:ea typeface="Garamond"/>
                <a:cs typeface="Garamond"/>
                <a:sym typeface="Garamond"/>
              </a:rPr>
              <a:t>the physical address space is written byte for byte directly into the image file every byte in the file corresponds to the same address in physical memory.</a:t>
            </a:r>
          </a:p>
          <a:p>
            <a:pPr indent="0" lvl="0" marL="0" marR="0" rtl="0" algn="l">
              <a:lnSpc>
                <a:spcPct val="80000"/>
              </a:lnSpc>
              <a:spcBef>
                <a:spcPts val="936"/>
              </a:spcBef>
              <a:spcAft>
                <a:spcPts val="0"/>
              </a:spcAft>
              <a:buClr>
                <a:schemeClr val="accent1"/>
              </a:buClr>
              <a:buSzPct val="25000"/>
              <a:buFont typeface="Arial"/>
              <a:buNone/>
            </a:pPr>
            <a:r>
              <a:t/>
            </a:r>
            <a:endParaRPr b="0" i="0" sz="1679" u="none" cap="none" strike="noStrike">
              <a:solidFill>
                <a:srgbClr val="262626"/>
              </a:solidFill>
              <a:latin typeface="Garamond"/>
              <a:ea typeface="Garamond"/>
              <a:cs typeface="Garamond"/>
              <a:sym typeface="Garamond"/>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1295401" y="982132"/>
            <a:ext cx="9601196" cy="1303867"/>
          </a:xfrm>
          <a:prstGeom prst="rect">
            <a:avLst/>
          </a:prstGeom>
          <a:noFill/>
          <a:ln>
            <a:noFill/>
          </a:ln>
        </p:spPr>
        <p:txBody>
          <a:bodyPr anchorCtr="0" anchor="ctr" bIns="45700" lIns="91425" rIns="91425" tIns="45700">
            <a:noAutofit/>
          </a:bodyPr>
          <a:lstStyle/>
          <a:p>
            <a:pPr indent="0" lvl="0" marL="0" marR="0" rtl="0" algn="ctr">
              <a:spcBef>
                <a:spcPts val="0"/>
              </a:spcBef>
              <a:buClr>
                <a:srgbClr val="262626"/>
              </a:buClr>
              <a:buSzPct val="25000"/>
              <a:buFont typeface="Garamond"/>
              <a:buNone/>
            </a:pPr>
            <a:r>
              <a:rPr b="0" i="0" lang="en-US" sz="4400" u="none" cap="none" strike="noStrike">
                <a:solidFill>
                  <a:srgbClr val="262626"/>
                </a:solidFill>
                <a:latin typeface="Garamond"/>
                <a:ea typeface="Garamond"/>
                <a:cs typeface="Garamond"/>
                <a:sym typeface="Garamond"/>
              </a:rPr>
              <a:t>Linux Memory Acquisition </a:t>
            </a:r>
          </a:p>
        </p:txBody>
      </p:sp>
      <p:sp>
        <p:nvSpPr>
          <p:cNvPr id="180" name="Shape 180"/>
          <p:cNvSpPr txBox="1"/>
          <p:nvPr>
            <p:ph idx="1" type="body"/>
          </p:nvPr>
        </p:nvSpPr>
        <p:spPr>
          <a:xfrm>
            <a:off x="1295400" y="2556932"/>
            <a:ext cx="9601196" cy="3318936"/>
          </a:xfrm>
          <a:prstGeom prst="rect">
            <a:avLst/>
          </a:prstGeom>
          <a:noFill/>
          <a:ln>
            <a:noFill/>
          </a:ln>
        </p:spPr>
        <p:txBody>
          <a:bodyPr anchorCtr="0" anchor="t" bIns="45700" lIns="91425" rIns="91425" tIns="45700">
            <a:noAutofit/>
          </a:bodyPr>
          <a:lstStyle/>
          <a:p>
            <a:pPr indent="-285750" lvl="0" marL="285750" marR="0" rtl="0" algn="l">
              <a:lnSpc>
                <a:spcPct val="80000"/>
              </a:lnSpc>
              <a:spcBef>
                <a:spcPts val="0"/>
              </a:spcBef>
              <a:spcAft>
                <a:spcPts val="0"/>
              </a:spcAft>
              <a:buClr>
                <a:schemeClr val="accent1"/>
              </a:buClr>
              <a:buSzPct val="113579"/>
              <a:buFont typeface="Arial"/>
              <a:buChar char="•"/>
            </a:pPr>
            <a:r>
              <a:rPr b="0" i="0" lang="en-US" sz="1679" u="none" cap="none" strike="noStrike">
                <a:solidFill>
                  <a:srgbClr val="262626"/>
                </a:solidFill>
                <a:latin typeface="Garamond"/>
                <a:ea typeface="Garamond"/>
                <a:cs typeface="Garamond"/>
                <a:sym typeface="Garamond"/>
              </a:rPr>
              <a:t>Initial methods at Linux  didn’t require software ,built in interfaces allowed for reading and writing memory by privileged applications, now this option is disabled.</a:t>
            </a:r>
          </a:p>
          <a:p>
            <a:pPr indent="-285750" lvl="0" marL="285750" marR="0" rtl="0" algn="l">
              <a:lnSpc>
                <a:spcPct val="80000"/>
              </a:lnSpc>
              <a:spcBef>
                <a:spcPts val="936"/>
              </a:spcBef>
              <a:spcAft>
                <a:spcPts val="0"/>
              </a:spcAft>
              <a:buClr>
                <a:schemeClr val="accent1"/>
              </a:buClr>
              <a:buSzPct val="113579"/>
              <a:buFont typeface="Arial"/>
              <a:buChar char="•"/>
            </a:pPr>
            <a:r>
              <a:rPr b="0" i="0" lang="en-US" sz="1679" u="none" cap="none" strike="noStrike">
                <a:solidFill>
                  <a:srgbClr val="262626"/>
                </a:solidFill>
                <a:latin typeface="Garamond"/>
                <a:ea typeface="Garamond"/>
                <a:cs typeface="Garamond"/>
                <a:sym typeface="Garamond"/>
              </a:rPr>
              <a:t>Interface </a:t>
            </a:r>
            <a:r>
              <a:rPr b="1" i="0" lang="en-US" sz="1679" u="none" cap="none" strike="noStrike">
                <a:solidFill>
                  <a:srgbClr val="262626"/>
                </a:solidFill>
                <a:latin typeface="Garamond"/>
                <a:ea typeface="Garamond"/>
                <a:cs typeface="Garamond"/>
                <a:sym typeface="Garamond"/>
              </a:rPr>
              <a:t>/dev/mem</a:t>
            </a:r>
          </a:p>
          <a:p>
            <a:pPr indent="-285750" lvl="0" marL="285750" marR="0" rtl="0" algn="l">
              <a:lnSpc>
                <a:spcPct val="80000"/>
              </a:lnSpc>
              <a:spcBef>
                <a:spcPts val="936"/>
              </a:spcBef>
              <a:spcAft>
                <a:spcPts val="0"/>
              </a:spcAft>
              <a:buClr>
                <a:schemeClr val="accent1"/>
              </a:buClr>
              <a:buSzPct val="113579"/>
              <a:buFont typeface="Arial"/>
              <a:buChar char="•"/>
            </a:pPr>
            <a:r>
              <a:rPr b="0" i="0" lang="en-US" sz="1679" u="none" cap="none" strike="noStrike">
                <a:solidFill>
                  <a:srgbClr val="262626"/>
                </a:solidFill>
                <a:latin typeface="Garamond"/>
                <a:ea typeface="Garamond"/>
                <a:cs typeface="Garamond"/>
                <a:sym typeface="Garamond"/>
              </a:rPr>
              <a:t>this device exports physical memory and allows programs (such as dd) with root privileges to directly read	from and write to RAM.</a:t>
            </a:r>
          </a:p>
          <a:p>
            <a:pPr indent="-285750" lvl="0" marL="285750" marR="0" rtl="0" algn="l">
              <a:lnSpc>
                <a:spcPct val="80000"/>
              </a:lnSpc>
              <a:spcBef>
                <a:spcPts val="936"/>
              </a:spcBef>
              <a:spcAft>
                <a:spcPts val="0"/>
              </a:spcAft>
              <a:buClr>
                <a:schemeClr val="accent1"/>
              </a:buClr>
              <a:buSzPct val="113579"/>
              <a:buFont typeface="Arial"/>
              <a:buChar char="•"/>
            </a:pPr>
            <a:r>
              <a:rPr b="0" i="0" lang="en-US" sz="1679" u="none" cap="none" strike="noStrike">
                <a:solidFill>
                  <a:srgbClr val="262626"/>
                </a:solidFill>
                <a:latin typeface="Garamond"/>
                <a:ea typeface="Garamond"/>
                <a:cs typeface="Garamond"/>
                <a:sym typeface="Garamond"/>
              </a:rPr>
              <a:t>Other interfaces as </a:t>
            </a:r>
            <a:r>
              <a:rPr b="1" i="0" lang="en-US" sz="1679" u="none" cap="none" strike="noStrike">
                <a:solidFill>
                  <a:srgbClr val="262626"/>
                </a:solidFill>
                <a:latin typeface="Garamond"/>
                <a:ea typeface="Garamond"/>
                <a:cs typeface="Garamond"/>
                <a:sym typeface="Garamond"/>
              </a:rPr>
              <a:t> /dev/kmem, ptrace</a:t>
            </a:r>
          </a:p>
          <a:p>
            <a:pPr indent="-285750" lvl="0" marL="285750" marR="0" rtl="0" algn="l">
              <a:lnSpc>
                <a:spcPct val="80000"/>
              </a:lnSpc>
              <a:spcBef>
                <a:spcPts val="936"/>
              </a:spcBef>
              <a:spcAft>
                <a:spcPts val="0"/>
              </a:spcAft>
              <a:buClr>
                <a:schemeClr val="accent1"/>
              </a:buClr>
              <a:buSzPct val="113579"/>
              <a:buFont typeface="Arial"/>
              <a:buChar char="•"/>
            </a:pPr>
            <a:r>
              <a:rPr b="0" i="0" lang="en-US" sz="1679" u="none" cap="none" strike="noStrike">
                <a:solidFill>
                  <a:srgbClr val="262626"/>
                </a:solidFill>
                <a:latin typeface="Garamond"/>
                <a:ea typeface="Garamond"/>
                <a:cs typeface="Garamond"/>
                <a:sym typeface="Garamond"/>
              </a:rPr>
              <a:t>Today :</a:t>
            </a:r>
          </a:p>
          <a:p>
            <a:pPr indent="-285750" lvl="0" marL="285750" marR="0" rtl="0" algn="l">
              <a:lnSpc>
                <a:spcPct val="80000"/>
              </a:lnSpc>
              <a:spcBef>
                <a:spcPts val="936"/>
              </a:spcBef>
              <a:spcAft>
                <a:spcPts val="0"/>
              </a:spcAft>
              <a:buClr>
                <a:schemeClr val="accent1"/>
              </a:buClr>
              <a:buSzPct val="113579"/>
              <a:buFont typeface="Arial"/>
              <a:buChar char="•"/>
            </a:pPr>
            <a:r>
              <a:rPr b="0" i="0" lang="en-US" sz="1679" u="none" cap="none" strike="noStrike">
                <a:solidFill>
                  <a:srgbClr val="262626"/>
                </a:solidFill>
                <a:latin typeface="Garamond"/>
                <a:ea typeface="Garamond"/>
                <a:cs typeface="Garamond"/>
                <a:sym typeface="Garamond"/>
              </a:rPr>
              <a:t>Software tools :</a:t>
            </a:r>
          </a:p>
          <a:p>
            <a:pPr indent="-285750" lvl="0" marL="285750" marR="0" rtl="0" algn="l">
              <a:lnSpc>
                <a:spcPct val="80000"/>
              </a:lnSpc>
              <a:spcBef>
                <a:spcPts val="936"/>
              </a:spcBef>
              <a:spcAft>
                <a:spcPts val="0"/>
              </a:spcAft>
              <a:buClr>
                <a:schemeClr val="accent1"/>
              </a:buClr>
              <a:buSzPct val="113579"/>
              <a:buFont typeface="Arial"/>
              <a:buChar char="•"/>
            </a:pPr>
            <a:r>
              <a:rPr b="0" i="0" lang="en-US" sz="1679" u="none" cap="none" strike="noStrike">
                <a:solidFill>
                  <a:srgbClr val="262626"/>
                </a:solidFill>
                <a:latin typeface="Garamond"/>
                <a:ea typeface="Garamond"/>
                <a:cs typeface="Garamond"/>
                <a:sym typeface="Garamond"/>
              </a:rPr>
              <a:t>Need to load a third party software onto the target in order to collect evidence ,with the advent of 64 bit systems, another device opened the possibility of acquisition of physical memory directly from user land.</a:t>
            </a:r>
          </a:p>
          <a:p>
            <a:pPr indent="-285750" lvl="0" marL="285750" marR="0" rtl="0" algn="l">
              <a:lnSpc>
                <a:spcPct val="80000"/>
              </a:lnSpc>
              <a:spcBef>
                <a:spcPts val="936"/>
              </a:spcBef>
              <a:spcAft>
                <a:spcPts val="0"/>
              </a:spcAft>
              <a:buClr>
                <a:schemeClr val="accent1"/>
              </a:buClr>
              <a:buSzPct val="113579"/>
              <a:buFont typeface="Arial"/>
              <a:buChar char="•"/>
            </a:pPr>
            <a:r>
              <a:rPr b="0" i="0" lang="en-US" sz="1679" u="none" cap="none" strike="noStrike">
                <a:solidFill>
                  <a:srgbClr val="262626"/>
                </a:solidFill>
                <a:latin typeface="Garamond"/>
                <a:ea typeface="Garamond"/>
                <a:cs typeface="Garamond"/>
                <a:sym typeface="Garamond"/>
              </a:rPr>
              <a:t>Tools: /proc/kcore, the fmem and LiME acquisition tools.</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type="title"/>
          </p:nvPr>
        </p:nvSpPr>
        <p:spPr>
          <a:xfrm>
            <a:off x="1295401" y="982132"/>
            <a:ext cx="9601196" cy="1303867"/>
          </a:xfrm>
          <a:prstGeom prst="rect">
            <a:avLst/>
          </a:prstGeom>
          <a:noFill/>
          <a:ln>
            <a:noFill/>
          </a:ln>
        </p:spPr>
        <p:txBody>
          <a:bodyPr anchorCtr="0" anchor="ctr" bIns="45700" lIns="91425" rIns="91425" tIns="45700">
            <a:noAutofit/>
          </a:bodyPr>
          <a:lstStyle/>
          <a:p>
            <a:pPr indent="0" lvl="0" marL="0" marR="0" rtl="0" algn="ctr">
              <a:spcBef>
                <a:spcPts val="0"/>
              </a:spcBef>
              <a:buClr>
                <a:srgbClr val="262626"/>
              </a:buClr>
              <a:buSzPct val="25000"/>
              <a:buFont typeface="Garamond"/>
              <a:buNone/>
            </a:pPr>
            <a:r>
              <a:rPr b="0" i="0" lang="en-US" sz="3959" u="none" cap="none" strike="noStrike">
                <a:solidFill>
                  <a:srgbClr val="262626"/>
                </a:solidFill>
                <a:latin typeface="Garamond"/>
                <a:ea typeface="Garamond"/>
                <a:cs typeface="Garamond"/>
                <a:sym typeface="Garamond"/>
              </a:rPr>
              <a:t>What further steps required to understand the data acquired</a:t>
            </a:r>
          </a:p>
        </p:txBody>
      </p:sp>
      <p:sp>
        <p:nvSpPr>
          <p:cNvPr id="186" name="Shape 186"/>
          <p:cNvSpPr txBox="1"/>
          <p:nvPr>
            <p:ph idx="1" type="body"/>
          </p:nvPr>
        </p:nvSpPr>
        <p:spPr>
          <a:xfrm>
            <a:off x="1295400" y="2556932"/>
            <a:ext cx="9601196" cy="3318936"/>
          </a:xfrm>
          <a:prstGeom prst="rect">
            <a:avLst/>
          </a:prstGeom>
          <a:noFill/>
          <a:ln>
            <a:noFill/>
          </a:ln>
        </p:spPr>
        <p:txBody>
          <a:bodyPr anchorCtr="0" anchor="t" bIns="45700" lIns="91425" rIns="91425" tIns="45700">
            <a:noAutofit/>
          </a:bodyPr>
          <a:lstStyle/>
          <a:p>
            <a:pPr indent="-285750" lvl="0" marL="285750" marR="0" rtl="0" algn="l">
              <a:spcBef>
                <a:spcPts val="0"/>
              </a:spcBef>
              <a:spcAft>
                <a:spcPts val="0"/>
              </a:spcAft>
              <a:buClr>
                <a:schemeClr val="accent1"/>
              </a:buClr>
              <a:buSzPct val="115000"/>
              <a:buFont typeface="Arial"/>
              <a:buChar char="•"/>
            </a:pPr>
            <a:r>
              <a:rPr b="1" i="0" lang="en-US" sz="2400" u="none" cap="none" strike="noStrike">
                <a:solidFill>
                  <a:srgbClr val="262626"/>
                </a:solidFill>
                <a:latin typeface="Garamond"/>
                <a:ea typeface="Garamond"/>
                <a:cs typeface="Garamond"/>
                <a:sym typeface="Garamond"/>
              </a:rPr>
              <a:t>analyze the image with a forensic tool like volatility:</a:t>
            </a:r>
          </a:p>
          <a:p>
            <a:pPr indent="-285750" lvl="0" marL="285750" marR="0" rtl="0" algn="l">
              <a:spcBef>
                <a:spcPts val="1080"/>
              </a:spcBef>
              <a:spcAft>
                <a:spcPts val="0"/>
              </a:spcAft>
              <a:buClr>
                <a:schemeClr val="accent1"/>
              </a:buClr>
              <a:buSzPct val="115000"/>
              <a:buFont typeface="Arial"/>
              <a:buChar char="•"/>
            </a:pPr>
            <a:r>
              <a:rPr b="1" i="0" lang="en-US" sz="2400" u="none" cap="none" strike="noStrike">
                <a:solidFill>
                  <a:srgbClr val="262626"/>
                </a:solidFill>
                <a:latin typeface="Garamond"/>
                <a:ea typeface="Garamond"/>
                <a:cs typeface="Garamond"/>
                <a:sym typeface="Garamond"/>
              </a:rPr>
              <a:t>Volatility framework:</a:t>
            </a:r>
            <a:r>
              <a:rPr b="0" i="0" lang="en-US" sz="2400" u="none" cap="none" strike="noStrike">
                <a:solidFill>
                  <a:srgbClr val="262626"/>
                </a:solidFill>
                <a:latin typeface="Garamond"/>
                <a:ea typeface="Garamond"/>
                <a:cs typeface="Garamond"/>
                <a:sym typeface="Garamond"/>
              </a:rPr>
              <a:t> completely open collection of tools, implemented in Python under the GNU General Public License 2. Analysts use Volatility for the extraction of digital artifacts from volatile memory (RAM) samples. Because Volatility is open source and free to use, you can download the framework and begin performing advanced analysis</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x="0" y="0"/>
          <a:ext cx="0" cy="0"/>
          <a:chOff x="0" y="0"/>
          <a:chExt cx="0" cy="0"/>
        </a:xfrm>
      </p:grpSpPr>
      <p:sp>
        <p:nvSpPr>
          <p:cNvPr id="191" name="Shape 191"/>
          <p:cNvSpPr txBox="1"/>
          <p:nvPr>
            <p:ph type="title"/>
          </p:nvPr>
        </p:nvSpPr>
        <p:spPr>
          <a:xfrm>
            <a:off x="1295401" y="982132"/>
            <a:ext cx="9601196" cy="1303867"/>
          </a:xfrm>
          <a:prstGeom prst="rect">
            <a:avLst/>
          </a:prstGeom>
          <a:noFill/>
          <a:ln>
            <a:noFill/>
          </a:ln>
        </p:spPr>
        <p:txBody>
          <a:bodyPr anchorCtr="0" anchor="ctr" bIns="45700" lIns="91425" rIns="91425" tIns="45700">
            <a:noAutofit/>
          </a:bodyPr>
          <a:lstStyle/>
          <a:p>
            <a:pPr indent="0" lvl="0" marL="0" marR="0" rtl="0" algn="ctr">
              <a:spcBef>
                <a:spcPts val="0"/>
              </a:spcBef>
              <a:buClr>
                <a:srgbClr val="262626"/>
              </a:buClr>
              <a:buSzPct val="25000"/>
              <a:buFont typeface="Garamond"/>
              <a:buNone/>
            </a:pPr>
            <a:r>
              <a:rPr b="0" i="0" lang="en-US" sz="3959" u="none" cap="none" strike="noStrike">
                <a:solidFill>
                  <a:srgbClr val="262626"/>
                </a:solidFill>
                <a:latin typeface="Garamond"/>
                <a:ea typeface="Garamond"/>
                <a:cs typeface="Garamond"/>
                <a:sym typeface="Garamond"/>
              </a:rPr>
              <a:t>What methods are applied to circumvent memory from being acquired ?how can they be overcome</a:t>
            </a:r>
          </a:p>
        </p:txBody>
      </p:sp>
      <p:sp>
        <p:nvSpPr>
          <p:cNvPr id="192" name="Shape 192"/>
          <p:cNvSpPr txBox="1"/>
          <p:nvPr>
            <p:ph idx="1" type="body"/>
          </p:nvPr>
        </p:nvSpPr>
        <p:spPr>
          <a:xfrm>
            <a:off x="1295400" y="2556932"/>
            <a:ext cx="9601196" cy="3318936"/>
          </a:xfrm>
          <a:prstGeom prst="rect">
            <a:avLst/>
          </a:prstGeom>
          <a:noFill/>
          <a:ln>
            <a:noFill/>
          </a:ln>
        </p:spPr>
        <p:txBody>
          <a:bodyPr anchorCtr="0" anchor="t" bIns="45700" lIns="91425" rIns="91425" tIns="45700">
            <a:noAutofit/>
          </a:bodyPr>
          <a:lstStyle/>
          <a:p>
            <a:pPr indent="-285750" lvl="0" marL="285750" marR="0" rtl="0" algn="l">
              <a:lnSpc>
                <a:spcPct val="80000"/>
              </a:lnSpc>
              <a:spcBef>
                <a:spcPts val="0"/>
              </a:spcBef>
              <a:spcAft>
                <a:spcPts val="0"/>
              </a:spcAft>
              <a:buClr>
                <a:schemeClr val="accent1"/>
              </a:buClr>
              <a:buSzPct val="115000"/>
              <a:buFont typeface="Arial"/>
              <a:buChar char="•"/>
            </a:pPr>
            <a:r>
              <a:rPr b="0" i="0" lang="en-US" sz="1500" u="none" cap="none" strike="noStrike">
                <a:solidFill>
                  <a:srgbClr val="FF0000"/>
                </a:solidFill>
                <a:latin typeface="Garamond"/>
                <a:ea typeface="Garamond"/>
                <a:cs typeface="Garamond"/>
                <a:sym typeface="Garamond"/>
              </a:rPr>
              <a:t>Anti-Forensics</a:t>
            </a:r>
            <a:r>
              <a:rPr b="0" i="0" lang="en-US" sz="1500" u="none" cap="none" strike="noStrike">
                <a:solidFill>
                  <a:srgbClr val="262626"/>
                </a:solidFill>
                <a:latin typeface="Garamond"/>
                <a:ea typeface="Garamond"/>
                <a:cs typeface="Garamond"/>
                <a:sym typeface="Garamond"/>
              </a:rPr>
              <a:t> - “any attempt to compromise the availability or usefulness of evidence to the forensic process”.</a:t>
            </a:r>
          </a:p>
          <a:p>
            <a:pPr indent="-285750" lvl="0" marL="285750" marR="0" rtl="0" algn="l">
              <a:lnSpc>
                <a:spcPct val="80000"/>
              </a:lnSpc>
              <a:spcBef>
                <a:spcPts val="900"/>
              </a:spcBef>
              <a:spcAft>
                <a:spcPts val="0"/>
              </a:spcAft>
              <a:buClr>
                <a:schemeClr val="accent1"/>
              </a:buClr>
              <a:buSzPct val="115000"/>
              <a:buFont typeface="Arial"/>
              <a:buChar char="•"/>
            </a:pPr>
            <a:r>
              <a:rPr b="0" i="0" lang="en-US" sz="1500" u="none" cap="none" strike="noStrike">
                <a:solidFill>
                  <a:srgbClr val="262626"/>
                </a:solidFill>
                <a:latin typeface="Garamond"/>
                <a:ea typeface="Garamond"/>
                <a:cs typeface="Garamond"/>
                <a:sym typeface="Garamond"/>
              </a:rPr>
              <a:t>current commercial or free memory acquisition tools do not appear to implement mechanisms to protect their operations against anti-forensic attacks.</a:t>
            </a:r>
          </a:p>
          <a:p>
            <a:pPr indent="-285750" lvl="0" marL="285750" marR="0" rtl="0" algn="l">
              <a:lnSpc>
                <a:spcPct val="80000"/>
              </a:lnSpc>
              <a:spcBef>
                <a:spcPts val="900"/>
              </a:spcBef>
              <a:spcAft>
                <a:spcPts val="0"/>
              </a:spcAft>
              <a:buClr>
                <a:schemeClr val="accent1"/>
              </a:buClr>
              <a:buSzPct val="115000"/>
              <a:buFont typeface="Arial"/>
              <a:buChar char="•"/>
            </a:pPr>
            <a:r>
              <a:rPr b="0" i="0" lang="en-US" sz="1500" u="none" cap="none" strike="noStrike">
                <a:solidFill>
                  <a:srgbClr val="262626"/>
                </a:solidFill>
                <a:latin typeface="Garamond"/>
                <a:ea typeface="Garamond"/>
                <a:cs typeface="Garamond"/>
                <a:sym typeface="Garamond"/>
              </a:rPr>
              <a:t>a </a:t>
            </a:r>
            <a:r>
              <a:rPr b="0" i="0" lang="en-US" sz="1500" u="sng" cap="none" strike="noStrike">
                <a:solidFill>
                  <a:schemeClr val="hlink"/>
                </a:solidFill>
                <a:latin typeface="Garamond"/>
                <a:ea typeface="Garamond"/>
                <a:cs typeface="Garamond"/>
                <a:sym typeface="Garamond"/>
                <a:hlinkClick r:id="rId3"/>
              </a:rPr>
              <a:t>rootkit </a:t>
            </a:r>
            <a:r>
              <a:rPr b="0" i="0" lang="en-US" sz="1500" u="none" cap="none" strike="noStrike">
                <a:solidFill>
                  <a:srgbClr val="262626"/>
                </a:solidFill>
                <a:latin typeface="Garamond"/>
                <a:ea typeface="Garamond"/>
                <a:cs typeface="Garamond"/>
                <a:sym typeface="Garamond"/>
              </a:rPr>
              <a:t>might disrupt the acquisition process altogether ( hang the hardware) when detecting the presence of a forensic agent.</a:t>
            </a:r>
          </a:p>
          <a:p>
            <a:pPr indent="-285750" lvl="0" marL="285750" marR="0" rtl="0" algn="l">
              <a:lnSpc>
                <a:spcPct val="80000"/>
              </a:lnSpc>
              <a:spcBef>
                <a:spcPts val="900"/>
              </a:spcBef>
              <a:spcAft>
                <a:spcPts val="0"/>
              </a:spcAft>
              <a:buClr>
                <a:schemeClr val="accent1"/>
              </a:buClr>
              <a:buSzPct val="115000"/>
              <a:buFont typeface="Arial"/>
              <a:buChar char="•"/>
            </a:pPr>
            <a:r>
              <a:rPr b="0" i="0" lang="en-US" sz="1500" u="none" cap="none" strike="noStrike">
                <a:solidFill>
                  <a:srgbClr val="262626"/>
                </a:solidFill>
                <a:latin typeface="Garamond"/>
                <a:ea typeface="Garamond"/>
                <a:cs typeface="Garamond"/>
                <a:sym typeface="Garamond"/>
              </a:rPr>
              <a:t>Hardware-based solutions were proposed as being resilient to rootkit manipulation. Dedicated hardware can access the memory bus directly without CPU management Unfortunately, even hardware-based acquisition can be defeated using very low level manipulation of the memory controller’s hardware registers. By remapping some parts of the physical address space into an IO device, the CPU’s view of this range is different from the hardware DMA view.</a:t>
            </a:r>
          </a:p>
          <a:p>
            <a:pPr indent="-285750" lvl="0" marL="285750" marR="0" rtl="0" algn="l">
              <a:lnSpc>
                <a:spcPct val="80000"/>
              </a:lnSpc>
              <a:spcBef>
                <a:spcPts val="900"/>
              </a:spcBef>
              <a:spcAft>
                <a:spcPts val="0"/>
              </a:spcAft>
              <a:buClr>
                <a:schemeClr val="accent1"/>
              </a:buClr>
              <a:buSzPct val="115000"/>
              <a:buFont typeface="Arial"/>
              <a:buChar char="•"/>
            </a:pPr>
            <a:r>
              <a:rPr b="0" i="0" lang="en-US" sz="1500" u="none" cap="none" strike="noStrike">
                <a:solidFill>
                  <a:srgbClr val="262626"/>
                </a:solidFill>
                <a:latin typeface="Garamond"/>
                <a:ea typeface="Garamond"/>
                <a:cs typeface="Garamond"/>
                <a:sym typeface="Garamond"/>
              </a:rPr>
              <a:t>loading a new, trusted OS for acquisition.</a:t>
            </a:r>
          </a:p>
          <a:p>
            <a:pPr indent="-285750" lvl="0" marL="285750" marR="0" rtl="0" algn="l">
              <a:lnSpc>
                <a:spcPct val="80000"/>
              </a:lnSpc>
              <a:spcBef>
                <a:spcPts val="900"/>
              </a:spcBef>
              <a:spcAft>
                <a:spcPts val="0"/>
              </a:spcAft>
              <a:buClr>
                <a:schemeClr val="accent1"/>
              </a:buClr>
              <a:buSzPct val="115000"/>
              <a:buFont typeface="Arial"/>
              <a:buChar char="•"/>
            </a:pPr>
            <a:r>
              <a:rPr b="0" i="0" lang="en-US" sz="1500" u="none" cap="none" strike="noStrike">
                <a:solidFill>
                  <a:srgbClr val="262626"/>
                </a:solidFill>
                <a:latin typeface="Garamond"/>
                <a:ea typeface="Garamond"/>
                <a:cs typeface="Garamond"/>
                <a:sym typeface="Garamond"/>
              </a:rPr>
              <a:t>“WinPmem” memory acquisition tool resilient to current published anti-forensic attacks.</a:t>
            </a:r>
          </a:p>
          <a:p>
            <a:pPr indent="-285750" lvl="0" marL="285750" marR="0" rtl="0" algn="l">
              <a:lnSpc>
                <a:spcPct val="80000"/>
              </a:lnSpc>
              <a:spcBef>
                <a:spcPts val="900"/>
              </a:spcBef>
              <a:spcAft>
                <a:spcPts val="0"/>
              </a:spcAft>
              <a:buClr>
                <a:schemeClr val="accent1"/>
              </a:buClr>
              <a:buSzPct val="115000"/>
              <a:buFont typeface="Arial"/>
              <a:buNone/>
            </a:pPr>
            <a:r>
              <a:t/>
            </a:r>
            <a:endParaRPr b="0" i="0" sz="1500" u="none" cap="none" strike="noStrike">
              <a:solidFill>
                <a:srgbClr val="262626"/>
              </a:solidFill>
              <a:latin typeface="Garamond"/>
              <a:ea typeface="Garamond"/>
              <a:cs typeface="Garamond"/>
              <a:sym typeface="Garamond"/>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6" name="Shape 196"/>
        <p:cNvGrpSpPr/>
        <p:nvPr/>
      </p:nvGrpSpPr>
      <p:grpSpPr>
        <a:xfrm>
          <a:off x="0" y="0"/>
          <a:ext cx="0" cy="0"/>
          <a:chOff x="0" y="0"/>
          <a:chExt cx="0" cy="0"/>
        </a:xfrm>
      </p:grpSpPr>
      <p:sp>
        <p:nvSpPr>
          <p:cNvPr id="197" name="Shape 197"/>
          <p:cNvSpPr txBox="1"/>
          <p:nvPr>
            <p:ph type="title"/>
          </p:nvPr>
        </p:nvSpPr>
        <p:spPr>
          <a:xfrm>
            <a:off x="1295401" y="982132"/>
            <a:ext cx="9601196" cy="1303867"/>
          </a:xfrm>
          <a:prstGeom prst="rect">
            <a:avLst/>
          </a:prstGeom>
          <a:noFill/>
          <a:ln>
            <a:noFill/>
          </a:ln>
        </p:spPr>
        <p:txBody>
          <a:bodyPr anchorCtr="0" anchor="ctr" bIns="45700" lIns="91425" rIns="91425" tIns="45700">
            <a:noAutofit/>
          </a:bodyPr>
          <a:lstStyle/>
          <a:p>
            <a:pPr indent="0" lvl="0" marL="0" marR="0" rtl="0" algn="ctr">
              <a:spcBef>
                <a:spcPts val="0"/>
              </a:spcBef>
              <a:buClr>
                <a:srgbClr val="262626"/>
              </a:buClr>
              <a:buSzPct val="25000"/>
              <a:buFont typeface="Garamond"/>
              <a:buNone/>
            </a:pPr>
            <a:r>
              <a:rPr b="0" i="0" lang="en-US" sz="3959" u="none" cap="none" strike="noStrike">
                <a:solidFill>
                  <a:srgbClr val="262626"/>
                </a:solidFill>
                <a:latin typeface="Garamond"/>
                <a:ea typeface="Garamond"/>
                <a:cs typeface="Garamond"/>
                <a:sym typeface="Garamond"/>
              </a:rPr>
              <a:t>What methods are applied by developers to make it harder to understand the acquired memory of a process?</a:t>
            </a:r>
          </a:p>
        </p:txBody>
      </p:sp>
      <p:sp>
        <p:nvSpPr>
          <p:cNvPr id="198" name="Shape 198"/>
          <p:cNvSpPr txBox="1"/>
          <p:nvPr>
            <p:ph idx="1" type="body"/>
          </p:nvPr>
        </p:nvSpPr>
        <p:spPr>
          <a:xfrm>
            <a:off x="1295400" y="2556932"/>
            <a:ext cx="9601196" cy="3318936"/>
          </a:xfrm>
          <a:prstGeom prst="rect">
            <a:avLst/>
          </a:prstGeom>
          <a:noFill/>
          <a:ln>
            <a:noFill/>
          </a:ln>
        </p:spPr>
        <p:txBody>
          <a:bodyPr anchorCtr="0" anchor="t" bIns="45700" lIns="91425" rIns="91425" tIns="45700">
            <a:noAutofit/>
          </a:bodyPr>
          <a:lstStyle/>
          <a:p>
            <a:pPr indent="-285750" lvl="0" marL="285750" marR="0" rtl="0" algn="l">
              <a:spcBef>
                <a:spcPts val="0"/>
              </a:spcBef>
              <a:spcAft>
                <a:spcPts val="0"/>
              </a:spcAft>
              <a:buClr>
                <a:schemeClr val="accent1"/>
              </a:buClr>
              <a:buSzPct val="115000"/>
              <a:buFont typeface="Arial"/>
              <a:buChar char="•"/>
            </a:pPr>
            <a:r>
              <a:rPr b="0" i="0" lang="en-US" sz="2400" u="none" cap="none" strike="noStrike">
                <a:solidFill>
                  <a:srgbClr val="262626"/>
                </a:solidFill>
                <a:latin typeface="Garamond"/>
                <a:ea typeface="Garamond"/>
                <a:cs typeface="Garamond"/>
                <a:sym typeface="Garamond"/>
              </a:rPr>
              <a:t>Substitution attacks, in which data fabricated by the attacker is substituted in place of valid data during the acquisition process have been implemented.</a:t>
            </a:r>
          </a:p>
          <a:p>
            <a:pPr indent="-285750" lvl="0" marL="285750" marR="0" rtl="0" algn="l">
              <a:spcBef>
                <a:spcPts val="1080"/>
              </a:spcBef>
              <a:spcAft>
                <a:spcPts val="0"/>
              </a:spcAft>
              <a:buClr>
                <a:schemeClr val="accent1"/>
              </a:buClr>
              <a:buSzPct val="115000"/>
              <a:buFont typeface="Arial"/>
              <a:buChar char="•"/>
            </a:pPr>
            <a:r>
              <a:rPr b="0" i="0" lang="en-US" sz="2400" u="none" cap="none" strike="noStrike">
                <a:solidFill>
                  <a:srgbClr val="262626"/>
                </a:solidFill>
                <a:latin typeface="Garamond"/>
                <a:ea typeface="Garamond"/>
                <a:cs typeface="Garamond"/>
                <a:sym typeface="Garamond"/>
              </a:rPr>
              <a:t>ddefy tool. This tool hooks the physical memory device and filters certain pages from being read through this interface, providing instead a cached copy (prior to kernel modification).</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rganic">
  <a:themeElements>
    <a:clrScheme name="Organic">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