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73" r:id="rId4"/>
    <p:sldId id="274" r:id="rId5"/>
    <p:sldId id="279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9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58" y="191"/>
            <a:ext cx="9148057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67600" y="136498"/>
            <a:ext cx="1465342" cy="290585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105275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Layout Toolbox HG2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Sampson</a:t>
            </a:r>
          </a:p>
          <a:p>
            <a:r>
              <a:rPr lang="en-US" dirty="0" smtClean="0"/>
              <a:t>Ben Tordoff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a version of GLT2 (GLT with HG2) working</a:t>
            </a:r>
          </a:p>
          <a:p>
            <a:r>
              <a:rPr lang="en-GB" dirty="0" smtClean="0"/>
              <a:t>Consider how to support both HG1 and HG2</a:t>
            </a:r>
          </a:p>
          <a:p>
            <a:r>
              <a:rPr lang="en-GB" dirty="0" smtClean="0"/>
              <a:t>Create a plan for upgrading old GLT1 code to GLT2</a:t>
            </a:r>
          </a:p>
          <a:p>
            <a:r>
              <a:rPr lang="en-GB" dirty="0" smtClean="0"/>
              <a:t>Provide some helper functions so that GLT1 users writing new code will be able to switch easily to GLT2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6840760" cy="43204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to</a:t>
            </a:r>
          </a:p>
          <a:p>
            <a:pPr lvl="1"/>
            <a:r>
              <a:rPr lang="en-US" dirty="0" smtClean="0"/>
              <a:t>Resize (redraw)</a:t>
            </a:r>
          </a:p>
          <a:p>
            <a:pPr lvl="1"/>
            <a:r>
              <a:rPr lang="en-US" dirty="0" smtClean="0"/>
              <a:t>Child added (update properties, redraw)</a:t>
            </a:r>
          </a:p>
          <a:p>
            <a:pPr lvl="1"/>
            <a:r>
              <a:rPr lang="en-US" dirty="0"/>
              <a:t>Child removed (update properties, redraw)</a:t>
            </a:r>
            <a:endParaRPr lang="en-US" dirty="0" smtClean="0"/>
          </a:p>
          <a:p>
            <a:pPr lvl="1"/>
            <a:r>
              <a:rPr lang="en-US" dirty="0" smtClean="0"/>
              <a:t>Children reordered</a:t>
            </a:r>
            <a:r>
              <a:rPr lang="en-US" dirty="0"/>
              <a:t> (update properties, redraw)</a:t>
            </a:r>
            <a:endParaRPr lang="en-US" dirty="0" smtClean="0"/>
          </a:p>
          <a:p>
            <a:r>
              <a:rPr lang="en-US" dirty="0" smtClean="0"/>
              <a:t>Event data</a:t>
            </a:r>
          </a:p>
          <a:p>
            <a:pPr lvl="1"/>
            <a:r>
              <a:rPr lang="en-US" dirty="0" err="1" smtClean="0"/>
              <a:t>Builtin</a:t>
            </a:r>
            <a:r>
              <a:rPr lang="en-US" dirty="0" smtClean="0"/>
              <a:t> event data not used</a:t>
            </a:r>
          </a:p>
          <a:p>
            <a:pPr lvl="1"/>
            <a:r>
              <a:rPr lang="en-US" dirty="0" smtClean="0"/>
              <a:t>Custom event data to provide child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POHGO Parent to GLT container</a:t>
            </a:r>
          </a:p>
          <a:p>
            <a:pPr lvl="1"/>
            <a:r>
              <a:rPr lang="en-US" dirty="0" smtClean="0"/>
              <a:t>Planning to inherit from </a:t>
            </a:r>
            <a:r>
              <a:rPr lang="en-US" dirty="0" err="1" smtClean="0"/>
              <a:t>uicontainer</a:t>
            </a:r>
            <a:endParaRPr lang="en-US" dirty="0" smtClean="0"/>
          </a:p>
          <a:p>
            <a:pPr lvl="1"/>
            <a:r>
              <a:rPr lang="en-US" dirty="0" smtClean="0"/>
              <a:t>GLT containers strictly extend the functionality of </a:t>
            </a:r>
            <a:r>
              <a:rPr lang="en-US" dirty="0" err="1" smtClean="0"/>
              <a:t>uicontainer</a:t>
            </a:r>
            <a:endParaRPr lang="en-US" dirty="0" smtClean="0"/>
          </a:p>
          <a:p>
            <a:pPr lvl="1"/>
            <a:r>
              <a:rPr lang="en-US" dirty="0" smtClean="0"/>
              <a:t>No need to forward properties</a:t>
            </a:r>
          </a:p>
          <a:p>
            <a:pPr lvl="1"/>
            <a:r>
              <a:rPr lang="en-US" dirty="0" smtClean="0"/>
              <a:t>No need to manage life cycle</a:t>
            </a:r>
          </a:p>
          <a:p>
            <a:r>
              <a:rPr lang="en-US" dirty="0" smtClean="0"/>
              <a:t>Enable</a:t>
            </a:r>
          </a:p>
          <a:p>
            <a:r>
              <a:rPr lang="en-US" dirty="0" smtClean="0"/>
              <a:t>Default property values</a:t>
            </a:r>
          </a:p>
          <a:p>
            <a:pPr lvl="1"/>
            <a:r>
              <a:rPr lang="en-US" dirty="0" smtClean="0"/>
              <a:t>Can we pick up </a:t>
            </a:r>
            <a:r>
              <a:rPr lang="en-US" dirty="0" err="1" smtClean="0"/>
              <a:t>uicontainer</a:t>
            </a:r>
            <a:r>
              <a:rPr lang="en-US" dirty="0" smtClean="0"/>
              <a:t> defaults?</a:t>
            </a:r>
          </a:p>
          <a:p>
            <a:pPr lvl="1"/>
            <a:r>
              <a:rPr lang="en-US" dirty="0" smtClean="0"/>
              <a:t>Can we plug in our own defaults (no need at present)?</a:t>
            </a:r>
          </a:p>
        </p:txBody>
      </p:sp>
    </p:spTree>
    <p:extLst>
      <p:ext uri="{BB962C8B-B14F-4D97-AF65-F5344CB8AC3E}">
        <p14:creationId xmlns:p14="http://schemas.microsoft.com/office/powerpoint/2010/main" val="8153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interaction with *Flex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Tabs </a:t>
            </a:r>
            <a:r>
              <a:rPr lang="en-GB" dirty="0" smtClean="0"/>
              <a:t>(we have some bugs)</a:t>
            </a:r>
          </a:p>
          <a:p>
            <a:r>
              <a:rPr lang="en-GB" dirty="0" smtClean="0"/>
              <a:t>Axes positioning</a:t>
            </a:r>
          </a:p>
        </p:txBody>
      </p:sp>
    </p:spTree>
    <p:extLst>
      <p:ext uri="{BB962C8B-B14F-4D97-AF65-F5344CB8AC3E}">
        <p14:creationId xmlns:p14="http://schemas.microsoft.com/office/powerpoint/2010/main" val="5083487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</TotalTime>
  <Words>179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GUI Layout Toolbox HG2 migration</vt:lpstr>
      <vt:lpstr>Migration plan</vt:lpstr>
      <vt:lpstr>Container requirements</vt:lpstr>
      <vt:lpstr>Container requirements</vt:lpstr>
      <vt:lpstr>Mouse interaction with *Flex containers</vt:lpstr>
      <vt:lpstr>Other topics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Layout Toolbox HG2 migration</dc:title>
  <dc:creator>David Sampson</dc:creator>
  <cp:keywords>Version 11.0</cp:keywords>
  <cp:lastModifiedBy>David Sampson</cp:lastModifiedBy>
  <cp:revision>4</cp:revision>
  <dcterms:created xsi:type="dcterms:W3CDTF">2013-05-16T10:35:41Z</dcterms:created>
  <dcterms:modified xsi:type="dcterms:W3CDTF">2013-05-16T11:37:23Z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