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abschnitt 1" id="{0FE0AE1E-7D8F-433C-963F-CE9EE766FAEE}">
          <p14:sldIdLst>
            <p14:sldId id="256"/>
            <p14:sldId id="257"/>
            <p14:sldId id="258"/>
            <p14:sldId id="259"/>
            <p14:sldId id="260"/>
          </p14:sldIdLst>
        </p14:section>
        <p14:section name="Extra - Beschreibung Web Interface" id="{63193886-EEC8-49A1-8575-DB5AE550497F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Hauptabschnitt 2" id="{59FC9845-D5E7-42F1-A8E3-2895BADBBA95}">
          <p14:sldIdLst>
            <p14:sldId id="268"/>
            <p14:sldId id="269"/>
            <p14:sldId id="271"/>
            <p14:sldId id="270"/>
            <p14:sldId id="272"/>
            <p14:sldId id="273"/>
          </p14:sldIdLst>
        </p14:section>
        <p14:section name="Edit und Delete" id="{D9E6D2FA-8308-4DA9-AEE0-827486B21475}">
          <p14:sldIdLst>
            <p14:sldId id="274"/>
            <p14:sldId id="275"/>
            <p14:sldId id="276"/>
            <p14:sldId id="277"/>
            <p14:sldId id="278"/>
          </p14:sldIdLst>
        </p14:section>
        <p14:section name="Server an Client Synchronisierung" id="{90D420E8-6502-4224-BA3B-7830D7125405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5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C7FA-D7C1-4940-85E7-4E18078696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60FA-0432-4934-8C73-CD9D486421D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ts-git.fh-salzburg.ac.at/fhs38054/M2ER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Inbetriebnahme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M2ERP - Synchronisierungsmiddleware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Interface – </a:t>
            </a:r>
            <a:r>
              <a:rPr lang="de-AT" dirty="0" err="1" smtClean="0"/>
              <a:t>Dev</a:t>
            </a:r>
            <a:r>
              <a:rPr lang="de-AT" dirty="0" smtClean="0"/>
              <a:t> 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 Klick auf </a:t>
            </a:r>
            <a:r>
              <a:rPr lang="de-AT" dirty="0" err="1" smtClean="0"/>
              <a:t>Dev</a:t>
            </a:r>
            <a:r>
              <a:rPr lang="de-AT" dirty="0" smtClean="0"/>
              <a:t> View in Navigation</a:t>
            </a:r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… öffnet sich die Developer View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13871"/>
          <a:stretch/>
        </p:blipFill>
        <p:spPr>
          <a:xfrm>
            <a:off x="5067300" y="2491105"/>
            <a:ext cx="2057400" cy="76295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3919538"/>
            <a:ext cx="6896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Interface – </a:t>
            </a:r>
            <a:r>
              <a:rPr lang="de-AT" dirty="0" err="1"/>
              <a:t>Dev</a:t>
            </a:r>
            <a:r>
              <a:rPr lang="de-AT" dirty="0"/>
              <a:t> 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Connection String ... URL zu Web Interface</a:t>
            </a:r>
          </a:p>
          <a:p>
            <a:r>
              <a:rPr lang="de-AT" dirty="0" smtClean="0"/>
              <a:t>DB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Sync</a:t>
            </a:r>
            <a:r>
              <a:rPr lang="de-AT" dirty="0" smtClean="0"/>
              <a:t> … Welche Datenbank soll synchronisiert werden</a:t>
            </a:r>
          </a:p>
          <a:p>
            <a:r>
              <a:rPr lang="de-AT" dirty="0" smtClean="0"/>
              <a:t>Connect DB</a:t>
            </a:r>
          </a:p>
          <a:p>
            <a:pPr lvl="1"/>
            <a:r>
              <a:rPr lang="de-AT" dirty="0" smtClean="0"/>
              <a:t>Setzt </a:t>
            </a:r>
            <a:r>
              <a:rPr lang="de-AT" dirty="0"/>
              <a:t>C</a:t>
            </a:r>
            <a:r>
              <a:rPr lang="de-AT" dirty="0" smtClean="0"/>
              <a:t>onnection String als aktive Datenbank (Ermöglicht Synchronisierung)</a:t>
            </a:r>
          </a:p>
          <a:p>
            <a:r>
              <a:rPr lang="de-AT" dirty="0" err="1" smtClean="0"/>
              <a:t>Get</a:t>
            </a:r>
            <a:r>
              <a:rPr lang="de-AT" dirty="0" smtClean="0"/>
              <a:t> DB Info</a:t>
            </a:r>
          </a:p>
          <a:p>
            <a:pPr lvl="1"/>
            <a:r>
              <a:rPr lang="de-AT" dirty="0" smtClean="0"/>
              <a:t>Anfrage um Datenbank Replikator (In diesem Fall Middleware) Metainformation</a:t>
            </a:r>
          </a:p>
          <a:p>
            <a:r>
              <a:rPr lang="de-AT" dirty="0" smtClean="0"/>
              <a:t>Start </a:t>
            </a:r>
            <a:r>
              <a:rPr lang="de-AT" dirty="0" err="1" smtClean="0"/>
              <a:t>Sync</a:t>
            </a:r>
            <a:endParaRPr lang="de-AT" dirty="0" smtClean="0"/>
          </a:p>
          <a:p>
            <a:pPr lvl="1"/>
            <a:r>
              <a:rPr lang="de-AT" dirty="0" smtClean="0"/>
              <a:t>Ein einzelner Synchronisationsvorgang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Interface – </a:t>
            </a:r>
            <a:r>
              <a:rPr lang="de-AT" dirty="0" err="1" smtClean="0"/>
              <a:t>Dev</a:t>
            </a:r>
            <a:r>
              <a:rPr lang="de-AT" dirty="0" smtClean="0"/>
              <a:t> 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Start </a:t>
            </a:r>
            <a:r>
              <a:rPr lang="de-AT" dirty="0" err="1" smtClean="0"/>
              <a:t>Sync</a:t>
            </a:r>
            <a:r>
              <a:rPr lang="de-AT" dirty="0" smtClean="0"/>
              <a:t> Live</a:t>
            </a:r>
          </a:p>
          <a:p>
            <a:pPr lvl="1"/>
            <a:r>
              <a:rPr lang="de-AT" dirty="0" smtClean="0"/>
              <a:t>Wiederholender Replikationsvorgang</a:t>
            </a:r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old</a:t>
            </a:r>
            <a:r>
              <a:rPr lang="de-AT" dirty="0" smtClean="0"/>
              <a:t> </a:t>
            </a:r>
            <a:r>
              <a:rPr lang="de-AT" dirty="0" err="1" smtClean="0"/>
              <a:t>UseCaseDB</a:t>
            </a:r>
            <a:endParaRPr lang="de-AT" dirty="0" smtClean="0"/>
          </a:p>
          <a:p>
            <a:pPr lvl="1"/>
            <a:r>
              <a:rPr lang="de-AT" dirty="0" smtClean="0"/>
              <a:t>Ändert Connection String auf eine </a:t>
            </a:r>
            <a:r>
              <a:rPr lang="de-AT" dirty="0" err="1" smtClean="0"/>
              <a:t>default</a:t>
            </a:r>
            <a:r>
              <a:rPr lang="de-AT" dirty="0" smtClean="0"/>
              <a:t> installierte CouchDB Instanz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Ausführen des Testprogrammes </a:t>
            </a:r>
            <a:r>
              <a:rPr lang="de-AT" dirty="0" smtClean="0"/>
              <a:t>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Wechseln auf Website (localhost:3000)</a:t>
            </a:r>
          </a:p>
          <a:p>
            <a:r>
              <a:rPr lang="de-AT" dirty="0" smtClean="0"/>
              <a:t>Hinzufügen mehrerer Tickets (Hier 3)</a:t>
            </a:r>
          </a:p>
          <a:p>
            <a:r>
              <a:rPr lang="de-AT" dirty="0" smtClean="0"/>
              <a:t>Überprüfen über Web Entwickler Tools, Konsole</a:t>
            </a:r>
          </a:p>
          <a:p>
            <a:endParaRPr lang="de-AT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76" y="3380285"/>
            <a:ext cx="6970048" cy="27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Ausführen des Testprogrammes (4)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Starten des </a:t>
            </a:r>
            <a:r>
              <a:rPr lang="de-AT" dirty="0" err="1" smtClean="0"/>
              <a:t>Middlewareservers</a:t>
            </a:r>
            <a:endParaRPr lang="de-AT" dirty="0" smtClean="0"/>
          </a:p>
          <a:p>
            <a:r>
              <a:rPr lang="de-AT" dirty="0"/>
              <a:t>Wechseln in Verzeichnis </a:t>
            </a:r>
            <a:r>
              <a:rPr lang="de-AT" dirty="0" smtClean="0"/>
              <a:t>..\CouchSQLSync_v4</a:t>
            </a:r>
          </a:p>
          <a:p>
            <a:r>
              <a:rPr lang="de-AT" dirty="0" smtClean="0"/>
              <a:t>Starten der Solution in Visual Studio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77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Ausführen des Testprogrammes (5)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Anpassen des Connection </a:t>
            </a:r>
            <a:r>
              <a:rPr lang="de-AT" dirty="0" smtClean="0"/>
              <a:t>Strings </a:t>
            </a:r>
            <a:r>
              <a:rPr lang="de-AT" dirty="0"/>
              <a:t>in </a:t>
            </a:r>
            <a:r>
              <a:rPr lang="de-AT" dirty="0" smtClean="0"/>
              <a:t>Database/</a:t>
            </a:r>
            <a:r>
              <a:rPr lang="de-AT" dirty="0" err="1" smtClean="0"/>
              <a:t>DatabaseContext</a:t>
            </a:r>
            <a:r>
              <a:rPr lang="de-AT" dirty="0" smtClean="0"/>
              <a:t> (Gefunden im Solution Explorer)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17624"/>
          <a:stretch/>
        </p:blipFill>
        <p:spPr>
          <a:xfrm>
            <a:off x="2028225" y="2851265"/>
            <a:ext cx="8135549" cy="2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Ausführen des Testprogrammes </a:t>
            </a:r>
            <a:r>
              <a:rPr lang="de-AT" dirty="0" smtClean="0"/>
              <a:t>(6)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Solution Starten (links starten, rechts erfolgreich gestartet)</a:t>
            </a:r>
          </a:p>
          <a:p>
            <a:pPr lvl="1"/>
            <a:r>
              <a:rPr lang="de-AT" dirty="0"/>
              <a:t>Erstes Starten kann etwas länger dauern, da Entity </a:t>
            </a:r>
            <a:r>
              <a:rPr lang="de-AT" dirty="0" smtClean="0"/>
              <a:t>Framework, </a:t>
            </a:r>
            <a:r>
              <a:rPr lang="de-AT" dirty="0"/>
              <a:t>SQL Server Express initialisiert)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17282"/>
          <a:stretch/>
        </p:blipFill>
        <p:spPr>
          <a:xfrm>
            <a:off x="987828" y="3746525"/>
            <a:ext cx="4806142" cy="1476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4" y="3856062"/>
            <a:ext cx="4819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Ausführen des Testprogrammes </a:t>
            </a:r>
            <a:r>
              <a:rPr lang="de-AT" dirty="0" smtClean="0"/>
              <a:t>(7)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Im Browser können nun die neu hinzugefügten Daten über Start </a:t>
            </a:r>
            <a:r>
              <a:rPr lang="de-AT" dirty="0" err="1" smtClean="0"/>
              <a:t>Sync</a:t>
            </a:r>
            <a:r>
              <a:rPr lang="de-AT" dirty="0" smtClean="0"/>
              <a:t> (Live) synchronisiert werden</a:t>
            </a:r>
          </a:p>
          <a:p>
            <a:endParaRPr lang="de-AT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867819"/>
            <a:ext cx="6572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Ticket Check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Nun können die synchronisierten Tickets betrachtet werden (in z.B. </a:t>
            </a:r>
            <a:r>
              <a:rPr lang="en-US" dirty="0"/>
              <a:t>Microsoft SQL </a:t>
            </a:r>
            <a:r>
              <a:rPr lang="en-US" dirty="0" smtClean="0"/>
              <a:t>Server Express)</a:t>
            </a:r>
          </a:p>
          <a:p>
            <a:endParaRPr lang="de-AT" dirty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b="9442"/>
          <a:stretch/>
        </p:blipFill>
        <p:spPr>
          <a:xfrm>
            <a:off x="3039081" y="2789550"/>
            <a:ext cx="6113838" cy="33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Edit/Delete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Der selbe Prozess kann nun mit Edit und Delete durchgeführt werden. In den nächsten Abbildungen werden 2 Tickets verändert, zwei weitere hinzugefügt und 1 Ticket gelöscht.</a:t>
            </a:r>
          </a:p>
          <a:p>
            <a:endParaRPr lang="de-AT" dirty="0"/>
          </a:p>
          <a:p>
            <a:r>
              <a:rPr lang="de-AT" dirty="0" smtClean="0"/>
              <a:t>1: 2 Tickets hinzufügen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37" y="4148991"/>
            <a:ext cx="9602326" cy="20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Voraussetzungen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Windows 10 (</a:t>
            </a:r>
            <a:r>
              <a:rPr lang="de-AT" dirty="0"/>
              <a:t>V</a:t>
            </a:r>
            <a:r>
              <a:rPr lang="de-AT" dirty="0" smtClean="0"/>
              <a:t>ersion 1803)</a:t>
            </a:r>
          </a:p>
          <a:p>
            <a:r>
              <a:rPr lang="de-AT" dirty="0" smtClean="0"/>
              <a:t>.Net Framework 4.7.03056</a:t>
            </a:r>
          </a:p>
          <a:p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Js</a:t>
            </a:r>
            <a:r>
              <a:rPr lang="de-AT" dirty="0" smtClean="0"/>
              <a:t> Version 8.10.0</a:t>
            </a:r>
          </a:p>
          <a:p>
            <a:r>
              <a:rPr lang="de-AT" dirty="0" err="1" smtClean="0"/>
              <a:t>Npm</a:t>
            </a:r>
            <a:r>
              <a:rPr lang="de-AT" dirty="0" smtClean="0"/>
              <a:t> </a:t>
            </a:r>
            <a:r>
              <a:rPr lang="de-AT" dirty="0" err="1" smtClean="0"/>
              <a:t>version</a:t>
            </a:r>
            <a:r>
              <a:rPr lang="de-AT" dirty="0" smtClean="0"/>
              <a:t> 6.5.0</a:t>
            </a:r>
          </a:p>
          <a:p>
            <a:r>
              <a:rPr lang="en-US" dirty="0" smtClean="0"/>
              <a:t>Microsoft SQL Server Express (64-bit)</a:t>
            </a:r>
            <a:r>
              <a:rPr lang="de-AT" dirty="0" smtClean="0"/>
              <a:t>(Version 14.0.1000.169)</a:t>
            </a:r>
          </a:p>
          <a:p>
            <a:r>
              <a:rPr lang="de-AT" dirty="0" smtClean="0"/>
              <a:t>Neueste CouchDB für Debugging </a:t>
            </a:r>
          </a:p>
          <a:p>
            <a:r>
              <a:rPr lang="de-AT" dirty="0" smtClean="0"/>
              <a:t>Visual Studio</a:t>
            </a:r>
          </a:p>
          <a:p>
            <a:r>
              <a:rPr lang="de-AT" dirty="0" smtClean="0"/>
              <a:t>Microsoft SQL Server Manager Studio (optional)</a:t>
            </a:r>
          </a:p>
          <a:p>
            <a:r>
              <a:rPr lang="de-AT" dirty="0" smtClean="0"/>
              <a:t>Zugriff zu </a:t>
            </a:r>
            <a:r>
              <a:rPr lang="de-AT" dirty="0" err="1" smtClean="0"/>
              <a:t>Gitlab</a:t>
            </a:r>
            <a:r>
              <a:rPr lang="de-AT" dirty="0" smtClean="0"/>
              <a:t> Repository (https://its-git.fh-salzburg.ac.at/fhs38054/M2ERP)</a:t>
            </a:r>
            <a:endParaRPr lang="en-US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Edit/Delete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Editieren von 2 unterschiedlichen Tickets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14883"/>
          <a:stretch/>
        </p:blipFill>
        <p:spPr>
          <a:xfrm>
            <a:off x="1247688" y="2900363"/>
            <a:ext cx="3640196" cy="31718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76" y="2900363"/>
            <a:ext cx="35623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Edit/Delete(3)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Editieren der 2 Tickets über </a:t>
            </a:r>
            <a:r>
              <a:rPr lang="de-AT" dirty="0" err="1" smtClean="0"/>
              <a:t>commit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abschließen</a:t>
            </a:r>
          </a:p>
          <a:p>
            <a:pPr lvl="1"/>
            <a:r>
              <a:rPr lang="de-AT" dirty="0"/>
              <a:t>K</a:t>
            </a:r>
            <a:r>
              <a:rPr lang="de-AT" dirty="0" smtClean="0"/>
              <a:t>onsolen Ausgabe: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42081"/>
          <a:stretch/>
        </p:blipFill>
        <p:spPr>
          <a:xfrm>
            <a:off x="888470" y="3156056"/>
            <a:ext cx="1046533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Edit/Delete(4)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Löschen des ersten Tickets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3291493"/>
            <a:ext cx="3476625" cy="16383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2929543"/>
            <a:ext cx="3562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Edit/Delete(5)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Die automatische Synchronisation sollte die Änderungen bereits synchronisiert haben!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27" y="2711249"/>
            <a:ext cx="5721581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 an Client Synchronisation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Bisher wurden immer nur von Client an Server Daten gesendet</a:t>
            </a:r>
          </a:p>
          <a:p>
            <a:r>
              <a:rPr lang="de-AT" dirty="0" smtClean="0"/>
              <a:t>Einfachste Möglichkeit dies in umgekehrter Weise darzustellen ist es im Browser die Daten zu löschen und diese vom Server, über die Synchronisation abzugreifen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an Client </a:t>
            </a:r>
            <a:r>
              <a:rPr lang="de-AT" dirty="0" smtClean="0"/>
              <a:t>Synchronisation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Navigieren im Browser (hier Firefox) zu localhost:3000</a:t>
            </a:r>
          </a:p>
          <a:p>
            <a:r>
              <a:rPr lang="de-AT" dirty="0" smtClean="0"/>
              <a:t>Öffnen der Entwickleroptionen (F12)</a:t>
            </a:r>
          </a:p>
          <a:p>
            <a:r>
              <a:rPr lang="de-AT" dirty="0" smtClean="0"/>
              <a:t>Wechseln auf Web-Speicher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741853"/>
            <a:ext cx="10344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 an Client Synchronisation 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Löschen aller Client Daten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Neu Laden der Seite (f5)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12767"/>
          <a:stretch/>
        </p:blipFill>
        <p:spPr>
          <a:xfrm>
            <a:off x="4084320" y="2460543"/>
            <a:ext cx="4020589" cy="22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an Client Synchronisation </a:t>
            </a:r>
            <a:r>
              <a:rPr lang="de-AT" dirty="0" smtClean="0"/>
              <a:t>(4)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In Edit/Delete Ticket sollten nun keine Tickets mehr zur Auswahl vorliegen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2652712"/>
            <a:ext cx="1695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an Client Synchronisation </a:t>
            </a:r>
            <a:r>
              <a:rPr lang="de-AT" dirty="0" smtClean="0"/>
              <a:t>(5)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 </a:t>
            </a:r>
            <a:r>
              <a:rPr lang="de-AT" dirty="0" err="1"/>
              <a:t>Dev</a:t>
            </a:r>
            <a:r>
              <a:rPr lang="de-AT" dirty="0"/>
              <a:t> View -&gt; Neustarten der Synchronisation</a:t>
            </a:r>
          </a:p>
          <a:p>
            <a:pPr lvl="1"/>
            <a:r>
              <a:rPr lang="de-AT" dirty="0" err="1"/>
              <a:t>Enable</a:t>
            </a:r>
            <a:r>
              <a:rPr lang="de-AT" dirty="0"/>
              <a:t> </a:t>
            </a:r>
            <a:r>
              <a:rPr lang="de-AT" dirty="0" err="1"/>
              <a:t>Dev</a:t>
            </a:r>
            <a:r>
              <a:rPr lang="de-AT" dirty="0"/>
              <a:t> View</a:t>
            </a:r>
          </a:p>
          <a:p>
            <a:pPr lvl="1"/>
            <a:r>
              <a:rPr lang="de-AT" dirty="0"/>
              <a:t>Connect DB</a:t>
            </a:r>
          </a:p>
          <a:p>
            <a:pPr lvl="1"/>
            <a:r>
              <a:rPr lang="de-AT" dirty="0"/>
              <a:t>Start </a:t>
            </a:r>
            <a:r>
              <a:rPr lang="de-AT" dirty="0" err="1"/>
              <a:t>Sync</a:t>
            </a:r>
            <a:r>
              <a:rPr lang="de-AT" dirty="0"/>
              <a:t> Live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2" y="3891475"/>
            <a:ext cx="10839796" cy="24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an Client Synchronisation </a:t>
            </a:r>
            <a:r>
              <a:rPr lang="de-AT" dirty="0" smtClean="0"/>
              <a:t>(6)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Synchronisation Server an Client war erfolgreich!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417358"/>
            <a:ext cx="3390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Download Repository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Folge dem Link zu </a:t>
            </a:r>
            <a:r>
              <a:rPr lang="de-AT" dirty="0" smtClean="0">
                <a:hlinkClick r:id="rId2"/>
              </a:rPr>
              <a:t>https://its-git.fh-salzburg.ac.at/fhs38054/M2ERP</a:t>
            </a:r>
            <a:endParaRPr lang="de-AT" dirty="0" smtClean="0"/>
          </a:p>
          <a:p>
            <a:r>
              <a:rPr lang="de-AT" dirty="0" smtClean="0"/>
              <a:t>Download des </a:t>
            </a:r>
            <a:r>
              <a:rPr lang="de-AT" dirty="0" err="1" smtClean="0"/>
              <a:t>Repositories</a:t>
            </a:r>
            <a:r>
              <a:rPr lang="de-AT" dirty="0" smtClean="0"/>
              <a:t> (Klonen, </a:t>
            </a:r>
            <a:r>
              <a:rPr lang="de-AT" dirty="0"/>
              <a:t>D</a:t>
            </a:r>
            <a:r>
              <a:rPr lang="de-AT" dirty="0" smtClean="0"/>
              <a:t>ownload, …)</a:t>
            </a:r>
          </a:p>
          <a:p>
            <a:r>
              <a:rPr lang="de-AT" dirty="0" smtClean="0"/>
              <a:t>Wechseln in Verzeichnis /02_Implementierung</a:t>
            </a:r>
          </a:p>
          <a:p>
            <a:pPr lvl="1"/>
            <a:r>
              <a:rPr lang="de-AT" dirty="0" smtClean="0"/>
              <a:t>CouchSQLSync_v3 beinhaltet das </a:t>
            </a:r>
            <a:r>
              <a:rPr lang="de-AT" dirty="0" err="1" smtClean="0"/>
              <a:t>WebInterface</a:t>
            </a:r>
            <a:endParaRPr lang="de-AT" dirty="0" smtClean="0"/>
          </a:p>
          <a:p>
            <a:pPr lvl="1"/>
            <a:r>
              <a:rPr lang="de-AT" dirty="0" smtClean="0"/>
              <a:t>CouchSQLSync_v4 beinhaltet die Middleware und andere Debugging Hilfe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Ausführen des Testprogrammes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Wechseln in Verzeichnis CouchSQLSync_v3\couch_sql_sync_v3</a:t>
            </a:r>
          </a:p>
          <a:p>
            <a:r>
              <a:rPr lang="de-AT" dirty="0" err="1" smtClean="0"/>
              <a:t>Shift</a:t>
            </a:r>
            <a:r>
              <a:rPr lang="de-AT" dirty="0" smtClean="0"/>
              <a:t>-Rechtsklick in Ordner -&gt; </a:t>
            </a:r>
            <a:r>
              <a:rPr lang="de-AT" dirty="0" err="1" smtClean="0"/>
              <a:t>Powershell</a:t>
            </a:r>
            <a:r>
              <a:rPr lang="de-AT" dirty="0" smtClean="0"/>
              <a:t>/</a:t>
            </a:r>
            <a:r>
              <a:rPr lang="de-AT" dirty="0" err="1" smtClean="0"/>
              <a:t>Cmd</a:t>
            </a:r>
            <a:r>
              <a:rPr lang="de-AT" dirty="0" smtClean="0"/>
              <a:t> hier öffnen</a:t>
            </a:r>
          </a:p>
          <a:p>
            <a:r>
              <a:rPr lang="de-AT" dirty="0" smtClean="0"/>
              <a:t>Installieren der Abhängigkeiten des Webinterfaces</a:t>
            </a:r>
          </a:p>
          <a:p>
            <a:pPr lvl="1"/>
            <a:r>
              <a:rPr lang="de-AT" dirty="0" smtClean="0"/>
              <a:t>&gt; </a:t>
            </a:r>
            <a:r>
              <a:rPr lang="de-AT" dirty="0" err="1" smtClean="0"/>
              <a:t>npm</a:t>
            </a:r>
            <a:r>
              <a:rPr lang="de-AT" dirty="0" smtClean="0"/>
              <a:t> i</a:t>
            </a:r>
          </a:p>
          <a:p>
            <a:r>
              <a:rPr lang="de-AT" dirty="0" smtClean="0"/>
              <a:t>Ausführen des Webinterfaces </a:t>
            </a:r>
          </a:p>
          <a:p>
            <a:pPr lvl="1"/>
            <a:r>
              <a:rPr lang="de-AT" dirty="0" smtClean="0"/>
              <a:t>&gt; </a:t>
            </a:r>
            <a:r>
              <a:rPr lang="de-AT" dirty="0" err="1" smtClean="0"/>
              <a:t>npm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Ausführen des </a:t>
            </a:r>
            <a:r>
              <a:rPr lang="de-AT" dirty="0" smtClean="0"/>
              <a:t>Testprogrammes (2)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3" y="2353655"/>
            <a:ext cx="9426633" cy="31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Interface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Das Web Interface besteht aus 2 Hauptelementen und der Navigation (rechts)</a:t>
            </a:r>
          </a:p>
          <a:p>
            <a:pPr lvl="1"/>
            <a:r>
              <a:rPr lang="de-AT" dirty="0" smtClean="0"/>
              <a:t>1 - Arbeitsfläche (</a:t>
            </a:r>
            <a:r>
              <a:rPr lang="de-AT" dirty="0" err="1" smtClean="0"/>
              <a:t>Add|Edit|Delete</a:t>
            </a:r>
            <a:r>
              <a:rPr lang="de-AT" dirty="0" smtClean="0"/>
              <a:t>) von Tickets</a:t>
            </a:r>
          </a:p>
          <a:p>
            <a:pPr lvl="1"/>
            <a:r>
              <a:rPr lang="de-AT" dirty="0" err="1"/>
              <a:t>c</a:t>
            </a:r>
            <a:r>
              <a:rPr lang="de-AT" dirty="0" err="1" smtClean="0"/>
              <a:t>urrent</a:t>
            </a:r>
            <a:r>
              <a:rPr lang="de-AT" dirty="0" smtClean="0"/>
              <a:t> Page: </a:t>
            </a:r>
            <a:r>
              <a:rPr lang="de-AT" dirty="0" err="1" smtClean="0"/>
              <a:t>add</a:t>
            </a:r>
            <a:r>
              <a:rPr lang="de-AT" dirty="0" smtClean="0"/>
              <a:t> ermöglicht die Auswahl von </a:t>
            </a:r>
            <a:r>
              <a:rPr lang="de-AT" dirty="0" err="1" smtClean="0"/>
              <a:t>Add|Edit|Delete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 smtClean="0"/>
          </a:p>
          <a:p>
            <a:pPr lvl="1"/>
            <a:endParaRPr lang="de-AT" dirty="0"/>
          </a:p>
          <a:p>
            <a:pPr lvl="1"/>
            <a:endParaRPr lang="de-AT" dirty="0" smtClean="0"/>
          </a:p>
          <a:p>
            <a:pPr lvl="1"/>
            <a:endParaRPr lang="de-AT" dirty="0"/>
          </a:p>
          <a:p>
            <a:pPr lvl="1"/>
            <a:endParaRPr lang="de-AT" dirty="0" smtClean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6" y="3718346"/>
            <a:ext cx="7069685" cy="21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Interface – Arbeitsfläche Add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Hinzufügen neuer Tickets</a:t>
            </a:r>
          </a:p>
          <a:p>
            <a:pPr lvl="1"/>
            <a:r>
              <a:rPr lang="de-AT" dirty="0" smtClean="0"/>
              <a:t>Verändern der Tickets durch Formularfelder</a:t>
            </a:r>
          </a:p>
          <a:p>
            <a:pPr lvl="1"/>
            <a:r>
              <a:rPr lang="de-AT" dirty="0" smtClean="0"/>
              <a:t>Hinzufügen der Tickets in lokale PouchDB durch </a:t>
            </a:r>
            <a:r>
              <a:rPr lang="de-AT" dirty="0" err="1" smtClean="0"/>
              <a:t>Submit</a:t>
            </a:r>
            <a:r>
              <a:rPr lang="de-AT" dirty="0" smtClean="0"/>
              <a:t> Button (letztes Feld, nach unten scrollen)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Interface – Arbeitsfläche </a:t>
            </a:r>
            <a:r>
              <a:rPr lang="de-AT" dirty="0" smtClean="0"/>
              <a:t>Edit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dirty="0" smtClean="0"/>
              <a:t>[Edit benötigt bereits eingefügte Tickets]</a:t>
            </a:r>
          </a:p>
          <a:p>
            <a:r>
              <a:rPr lang="de-AT" dirty="0" smtClean="0"/>
              <a:t>Wechseln auf Edit durch Auswahl</a:t>
            </a:r>
            <a:r>
              <a:rPr lang="de-AT" dirty="0"/>
              <a:t> in </a:t>
            </a:r>
            <a:r>
              <a:rPr lang="de-AT" dirty="0" smtClean="0"/>
              <a:t>Navigation</a:t>
            </a:r>
          </a:p>
          <a:p>
            <a:r>
              <a:rPr lang="de-AT" dirty="0" smtClean="0"/>
              <a:t>Auswahl des zu bearbeitenden Tickets über </a:t>
            </a:r>
            <a:r>
              <a:rPr lang="de-AT" dirty="0" err="1" smtClean="0"/>
              <a:t>Id</a:t>
            </a: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Ändern des aktuellen Tickets über Formularfelder</a:t>
            </a:r>
          </a:p>
          <a:p>
            <a:r>
              <a:rPr lang="de-AT" dirty="0" smtClean="0"/>
              <a:t>Absenden der Änderung über </a:t>
            </a:r>
            <a:r>
              <a:rPr lang="de-AT" dirty="0" err="1" smtClean="0"/>
              <a:t>commit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Button </a:t>
            </a:r>
            <a:r>
              <a:rPr lang="de-AT" dirty="0"/>
              <a:t>(letztes Feld, nach unten scrollen) </a:t>
            </a: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12332" b="23430"/>
          <a:stretch/>
        </p:blipFill>
        <p:spPr>
          <a:xfrm>
            <a:off x="2154293" y="3371589"/>
            <a:ext cx="3398607" cy="16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Interface – Arbeitsfläche </a:t>
            </a:r>
            <a:r>
              <a:rPr lang="de-AT" dirty="0" smtClean="0"/>
              <a:t>Delete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[Delete </a:t>
            </a:r>
            <a:r>
              <a:rPr lang="de-AT" dirty="0"/>
              <a:t>benötigt bereits eingefügte Tickets]</a:t>
            </a:r>
          </a:p>
          <a:p>
            <a:r>
              <a:rPr lang="de-AT" dirty="0"/>
              <a:t>Wechseln auf </a:t>
            </a:r>
            <a:r>
              <a:rPr lang="de-AT" dirty="0" smtClean="0"/>
              <a:t>Delete </a:t>
            </a:r>
            <a:r>
              <a:rPr lang="de-AT" dirty="0"/>
              <a:t>durch </a:t>
            </a:r>
            <a:r>
              <a:rPr lang="de-AT" dirty="0" smtClean="0"/>
              <a:t>Auswahl in Navigation</a:t>
            </a:r>
          </a:p>
          <a:p>
            <a:r>
              <a:rPr lang="de-AT" dirty="0"/>
              <a:t>Auswahl des zu </a:t>
            </a:r>
            <a:r>
              <a:rPr lang="de-AT" dirty="0" smtClean="0"/>
              <a:t>löschenden </a:t>
            </a:r>
            <a:r>
              <a:rPr lang="de-AT" dirty="0"/>
              <a:t>Tickets über </a:t>
            </a:r>
            <a:r>
              <a:rPr lang="de-AT" dirty="0" err="1"/>
              <a:t>Id</a:t>
            </a:r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Durchführen </a:t>
            </a:r>
            <a:r>
              <a:rPr lang="de-AT" dirty="0"/>
              <a:t>der Änderung über </a:t>
            </a:r>
            <a:r>
              <a:rPr lang="de-AT" dirty="0" smtClean="0"/>
              <a:t>Yes, </a:t>
            </a:r>
            <a:r>
              <a:rPr lang="de-AT" dirty="0" err="1" smtClean="0"/>
              <a:t>delete</a:t>
            </a:r>
            <a:r>
              <a:rPr lang="de-AT" dirty="0" smtClean="0"/>
              <a:t> Button </a:t>
            </a:r>
            <a:r>
              <a:rPr lang="de-AT" dirty="0"/>
              <a:t>(letztes Feld, nach unten scrollen) 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3264131"/>
            <a:ext cx="3438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726</Words>
  <Application>Microsoft Office PowerPoint</Application>
  <PresentationFormat>Breitbild</PresentationFormat>
  <Paragraphs>147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Inbetriebnahme</vt:lpstr>
      <vt:lpstr>Voraussetzungen</vt:lpstr>
      <vt:lpstr>Download Repository</vt:lpstr>
      <vt:lpstr>Ausführen des Testprogrammes (1)</vt:lpstr>
      <vt:lpstr>Ausführen des Testprogrammes (2)</vt:lpstr>
      <vt:lpstr>Web Interface (1)</vt:lpstr>
      <vt:lpstr>Web Interface – Arbeitsfläche Add</vt:lpstr>
      <vt:lpstr>Web Interface – Arbeitsfläche Edit</vt:lpstr>
      <vt:lpstr>Web Interface – Arbeitsfläche Delete</vt:lpstr>
      <vt:lpstr>Web Interface – Dev View</vt:lpstr>
      <vt:lpstr>Web Interface – Dev View</vt:lpstr>
      <vt:lpstr>Web Interface – Dev View</vt:lpstr>
      <vt:lpstr>Ausführen des Testprogrammes (3)</vt:lpstr>
      <vt:lpstr>Ausführen des Testprogrammes (4)</vt:lpstr>
      <vt:lpstr>Ausführen des Testprogrammes (5)</vt:lpstr>
      <vt:lpstr>Ausführen des Testprogrammes (6)</vt:lpstr>
      <vt:lpstr>Ausführen des Testprogrammes (7)</vt:lpstr>
      <vt:lpstr>Ticket Check</vt:lpstr>
      <vt:lpstr>Edit/Delete (1)</vt:lpstr>
      <vt:lpstr>Edit/Delete (2)</vt:lpstr>
      <vt:lpstr>Edit/Delete(3)</vt:lpstr>
      <vt:lpstr>Edit/Delete(4)</vt:lpstr>
      <vt:lpstr>Edit/Delete(5)</vt:lpstr>
      <vt:lpstr>Server an Client Synchronisation (1)</vt:lpstr>
      <vt:lpstr>Server an Client Synchronisation (2)</vt:lpstr>
      <vt:lpstr>Server an Client Synchronisation (3)</vt:lpstr>
      <vt:lpstr>Server an Client Synchronisation (4)</vt:lpstr>
      <vt:lpstr>Server an Client Synchronisation (5)</vt:lpstr>
      <vt:lpstr>Server an Client Synchronisation (6)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Inbetriebnahme</dc:title>
  <dc:creator>Windows-Benutzer</dc:creator>
  <cp:lastModifiedBy>Windows-Benutzer</cp:lastModifiedBy>
  <cp:revision>58</cp:revision>
  <dcterms:created xsi:type="dcterms:W3CDTF">2019-01-25T08:57:48Z</dcterms:created>
  <dcterms:modified xsi:type="dcterms:W3CDTF">2019-01-25T13:58:22Z</dcterms:modified>
</cp:coreProperties>
</file>