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91EA-8B54-9B40-8301-BC12E37FE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81974-2F8C-5449-970E-34662AE53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140F4-FEDC-5242-83D1-A942B3CD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0FF5-7861-A44B-A329-6E5E46ADFCE3}" type="datetimeFigureOut">
              <a:rPr lang="de-DE" smtClean="0"/>
              <a:t>14.09.18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98BC7-B492-4643-8410-4FD8B3A7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212BA-E5A3-EC4A-B2FE-D80A1201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B1BF-B5D6-FA4A-B20C-B40A897CEB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31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4628-B073-6A42-8F67-C996C388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01255-B39D-F948-B661-95B606EE4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A33B8-E233-274D-B164-F5DE81F9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0FF5-7861-A44B-A329-6E5E46ADFCE3}" type="datetimeFigureOut">
              <a:rPr lang="de-DE" smtClean="0"/>
              <a:t>14.09.18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D17C7-E10E-704C-A610-1D75094F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C783F-BAB0-CB43-B216-C06453C5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B1BF-B5D6-FA4A-B20C-B40A897CEB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94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19D01C-8F77-CD4C-BBDC-B23B42E2C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EBA4D-FFB1-EF42-9917-C1B66637F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26B12-22F6-4246-9F52-C3CA1EAC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0FF5-7861-A44B-A329-6E5E46ADFCE3}" type="datetimeFigureOut">
              <a:rPr lang="de-DE" smtClean="0"/>
              <a:t>14.09.18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2E624-117A-F145-B03F-DFE1D4CA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271AC-80FA-934A-9791-1459AF00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B1BF-B5D6-FA4A-B20C-B40A897CEB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63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F3C3-DAF0-7544-B1D6-C2AFF188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82E8A-7907-CB47-975E-85BE73127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A9134-6185-D84C-9E53-F0A041ED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0FF5-7861-A44B-A329-6E5E46ADFCE3}" type="datetimeFigureOut">
              <a:rPr lang="de-DE" smtClean="0"/>
              <a:t>14.09.18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0EA6F-2EB7-FF46-AA0F-14D9E500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04C80-FF11-9441-8E43-163FEA0A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B1BF-B5D6-FA4A-B20C-B40A897CEB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9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6D61-0A21-5C42-97C8-84F1B788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931C5-DF98-ED4D-8912-414BF3A56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02AD0-F938-9247-8B70-6237E514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0FF5-7861-A44B-A329-6E5E46ADFCE3}" type="datetimeFigureOut">
              <a:rPr lang="de-DE" smtClean="0"/>
              <a:t>14.09.18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8C254-2E08-834A-9F98-27B8D362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955F9-8351-4644-89A4-A21987EF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B1BF-B5D6-FA4A-B20C-B40A897CEB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48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C71F-32DF-8F4A-B560-2104CDB8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27B4B-EAEE-3C43-B058-A537E9BDB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DAC4C-1AE2-3B4A-9D13-8DC317FA2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3B1AE-9EE3-874D-A913-9CF9B3B8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0FF5-7861-A44B-A329-6E5E46ADFCE3}" type="datetimeFigureOut">
              <a:rPr lang="de-DE" smtClean="0"/>
              <a:t>14.09.18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3DA6B-EC44-D741-96F7-6FB5EF0C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06D45-3D1B-FF40-9359-19144DBD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B1BF-B5D6-FA4A-B20C-B40A897CEB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79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C684-1F29-4147-8E3A-1CE49F31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C2DEE-8A1C-2149-9397-E531B15A8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4E38A-E2EB-8845-8523-81B53AA2D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40B83-6397-EE41-AD0B-EC13223C9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EE9C2-854D-EC42-BF68-39D07692B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9451D-5ECA-9D40-8DE8-8FF861BE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0FF5-7861-A44B-A329-6E5E46ADFCE3}" type="datetimeFigureOut">
              <a:rPr lang="de-DE" smtClean="0"/>
              <a:t>14.09.18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CDE31-8C31-724E-B2F1-89539FC6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1E8B6-F8D7-8A44-B476-98AF3F87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B1BF-B5D6-FA4A-B20C-B40A897CEB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54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D42B-D54D-B04A-9017-9D55A882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A4ED3-02CA-5740-9AAF-FC3F0577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0FF5-7861-A44B-A329-6E5E46ADFCE3}" type="datetimeFigureOut">
              <a:rPr lang="de-DE" smtClean="0"/>
              <a:t>14.09.18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05DFA-3DAC-4240-B6DA-FF6C362E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D92BB-F248-6F4B-A648-A2F48407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B1BF-B5D6-FA4A-B20C-B40A897CEB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6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22E06-948D-D74A-9717-AD926EDF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0FF5-7861-A44B-A329-6E5E46ADFCE3}" type="datetimeFigureOut">
              <a:rPr lang="de-DE" smtClean="0"/>
              <a:t>14.09.18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96643-0511-5942-93BF-0E2FAF1E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F64A7-8BEE-B048-81FD-FE56EA7E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B1BF-B5D6-FA4A-B20C-B40A897CEB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34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396D-5577-E844-9EF0-85546C21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6F17B-83DE-8149-84FC-4A28A335A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AE57B-8508-2741-B8CB-71DE32AF6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BE1FC-ECC3-0D4C-8FAE-5C0CC518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0FF5-7861-A44B-A329-6E5E46ADFCE3}" type="datetimeFigureOut">
              <a:rPr lang="de-DE" smtClean="0"/>
              <a:t>14.09.18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FCB9F-1ACB-0A4C-A9D2-D65A7F00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B4A24-C86A-3547-AECD-530EE4DA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B1BF-B5D6-FA4A-B20C-B40A897CEB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17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911B-62DC-F646-97F8-58DAC2D2D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291F0-91E2-2B47-B65A-AC9739DEA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86067-0F3B-1F4B-B1B6-1B96A3DB0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B7591-B481-774F-BA8B-F6DEFB35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0FF5-7861-A44B-A329-6E5E46ADFCE3}" type="datetimeFigureOut">
              <a:rPr lang="de-DE" smtClean="0"/>
              <a:t>14.09.18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A650B-9AE3-2E4A-99B0-8E22EACD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F5546-5127-D74F-A453-8D66AB1E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B1BF-B5D6-FA4A-B20C-B40A897CEB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88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9025F-26A9-564E-A94A-AD7BF1FD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1DCF0-4936-9644-A13B-A8BBB3932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EBA05-BA71-5B46-884B-A0DEEA060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A0FF5-7861-A44B-A329-6E5E46ADFCE3}" type="datetimeFigureOut">
              <a:rPr lang="de-DE" smtClean="0"/>
              <a:t>14.09.18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423A6-2216-ED43-8A49-B3514DA5F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A3052-1B17-AC45-84EE-61C8B7144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4B1BF-B5D6-FA4A-B20C-B40A897CEB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91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FE1A813-D8CA-8A4F-A15C-4A2C73F5BA72}"/>
              </a:ext>
            </a:extLst>
          </p:cNvPr>
          <p:cNvGrpSpPr/>
          <p:nvPr/>
        </p:nvGrpSpPr>
        <p:grpSpPr>
          <a:xfrm>
            <a:off x="3083442" y="1180214"/>
            <a:ext cx="6528391" cy="3334636"/>
            <a:chOff x="3083442" y="1180214"/>
            <a:chExt cx="6528391" cy="333463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ECC4BED-8918-FB48-9FB3-191943AAB9AD}"/>
                </a:ext>
              </a:extLst>
            </p:cNvPr>
            <p:cNvGrpSpPr/>
            <p:nvPr/>
          </p:nvGrpSpPr>
          <p:grpSpPr>
            <a:xfrm>
              <a:off x="3083442" y="1180214"/>
              <a:ext cx="6528391" cy="3334636"/>
              <a:chOff x="3083442" y="1180214"/>
              <a:chExt cx="6528391" cy="3334636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096A797-07B1-7B44-86AD-43679A72D701}"/>
                  </a:ext>
                </a:extLst>
              </p:cNvPr>
              <p:cNvSpPr/>
              <p:nvPr/>
            </p:nvSpPr>
            <p:spPr>
              <a:xfrm>
                <a:off x="3083442" y="1180214"/>
                <a:ext cx="6528391" cy="3334636"/>
              </a:xfrm>
              <a:prstGeom prst="roundRect">
                <a:avLst>
                  <a:gd name="adj" fmla="val 5271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0D8094-2CD9-A442-B0FE-DCAD8142901D}"/>
                  </a:ext>
                </a:extLst>
              </p:cNvPr>
              <p:cNvSpPr txBox="1"/>
              <p:nvPr/>
            </p:nvSpPr>
            <p:spPr>
              <a:xfrm>
                <a:off x="6347637" y="1180214"/>
                <a:ext cx="287456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0" b="1" dirty="0" err="1">
                    <a:latin typeface="Colonna MT" pitchFamily="82" charset="77"/>
                  </a:rPr>
                  <a:t>CoproID</a:t>
                </a:r>
                <a:endParaRPr lang="de-DE" sz="6000" b="1" dirty="0">
                  <a:latin typeface="Colonna MT" pitchFamily="82" charset="77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5EDE542-1C7C-414F-87E8-F2BD68F20261}"/>
                  </a:ext>
                </a:extLst>
              </p:cNvPr>
              <p:cNvCxnSpPr/>
              <p:nvPr/>
            </p:nvCxnSpPr>
            <p:spPr>
              <a:xfrm>
                <a:off x="6581553" y="2488019"/>
                <a:ext cx="2541182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35330B2-9DAB-304B-AB5A-E4B24804E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1163" y="3046228"/>
                <a:ext cx="2211572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F46576C-BB72-6249-8010-207BA798C946}"/>
                  </a:ext>
                </a:extLst>
              </p:cNvPr>
              <p:cNvCxnSpPr/>
              <p:nvPr/>
            </p:nvCxnSpPr>
            <p:spPr>
              <a:xfrm>
                <a:off x="6581553" y="3698358"/>
                <a:ext cx="2541182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2EBF286E-2AD7-4941-AE9A-E55B32C84848}"/>
                  </a:ext>
                </a:extLst>
              </p:cNvPr>
              <p:cNvSpPr/>
              <p:nvPr/>
            </p:nvSpPr>
            <p:spPr>
              <a:xfrm>
                <a:off x="3413051" y="1499191"/>
                <a:ext cx="2477386" cy="2413590"/>
              </a:xfrm>
              <a:prstGeom prst="roundRect">
                <a:avLst>
                  <a:gd name="adj" fmla="val 5654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4FA831F-456E-F24F-9654-F23D50C9E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37345" y="1688045"/>
                <a:ext cx="1775637" cy="1775637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EAD70A-6E2A-1243-9AD3-58CDDB1ACF50}"/>
                </a:ext>
              </a:extLst>
            </p:cNvPr>
            <p:cNvSpPr txBox="1"/>
            <p:nvPr/>
          </p:nvSpPr>
          <p:spPr>
            <a:xfrm>
              <a:off x="7466161" y="1860405"/>
              <a:ext cx="2036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latin typeface="Avenir Next Condensed" panose="020B0506020202020204" pitchFamily="34" charset="0"/>
                </a:rPr>
                <a:t>Coprolite</a:t>
              </a:r>
              <a:r>
                <a:rPr lang="de-DE" dirty="0">
                  <a:latin typeface="Avenir Next Condensed" panose="020B0506020202020204" pitchFamily="34" charset="0"/>
                </a:rPr>
                <a:t> </a:t>
              </a:r>
              <a:r>
                <a:rPr lang="de-DE" dirty="0" err="1">
                  <a:latin typeface="Avenir Next Condensed" panose="020B0506020202020204" pitchFamily="34" charset="0"/>
                </a:rPr>
                <a:t>Identification</a:t>
              </a:r>
              <a:endParaRPr lang="de-DE" dirty="0">
                <a:latin typeface="Avenir Next Condensed" panose="020B0506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047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Condensed</vt:lpstr>
      <vt:lpstr>Calibri</vt:lpstr>
      <vt:lpstr>Calibri Light</vt:lpstr>
      <vt:lpstr>Colonna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2018-09-14T14:28:15Z</dcterms:created>
  <dcterms:modified xsi:type="dcterms:W3CDTF">2018-09-14T14:34:55Z</dcterms:modified>
</cp:coreProperties>
</file>