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SEISMIC AND INFRASOUND SIGNALS FOR</a:t>
            </a:r>
            <a:br>
              <a:rPr lang="en-US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CHARACTERIZING MINING EXPLOSIONS</a:t>
            </a:r>
            <a:endParaRPr lang="uk-UA" dirty="0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74200" y="5905500"/>
            <a:ext cx="383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Pawlenko</a:t>
            </a:r>
            <a:r>
              <a:rPr lang="en-US" sz="2800" dirty="0" smtClean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</a:t>
            </a:r>
          </a:p>
        </p:txBody>
      </p:sp>
    </p:spTree>
    <p:extLst>
      <p:ext uri="{BB962C8B-B14F-4D97-AF65-F5344CB8AC3E}">
        <p14:creationId xmlns:p14="http://schemas.microsoft.com/office/powerpoint/2010/main" val="312230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7" y="401637"/>
            <a:ext cx="4344022" cy="45005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25" y="527843"/>
            <a:ext cx="6267332" cy="42481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09457" y="5288340"/>
            <a:ext cx="1122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7: The mining explosion source model was also used to compute synthetics for the large-scale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ru-RU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blasts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focus in this modeling exercise is on the long period surface waves. </a:t>
            </a:r>
            <a:b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400" dirty="0">
              <a:solidFill>
                <a:srgbClr val="FFCC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7" y="185737"/>
            <a:ext cx="11193313" cy="43608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40443" y="4904939"/>
            <a:ext cx="115951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3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 </a:t>
            </a:r>
            <a:r>
              <a:rPr lang="en-US" sz="23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Mining explosions from the hard rock copper mines in southeastern Arizona generate </a:t>
            </a:r>
            <a:r>
              <a:rPr lang="en-US" sz="23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infrasound signals </a:t>
            </a:r>
            <a:r>
              <a:rPr lang="en-US" sz="23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exemplified by the records from DLIAR in Los Alamos (left). Ground truth for </a:t>
            </a:r>
            <a:r>
              <a:rPr lang="en-US" sz="23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event </a:t>
            </a:r>
            <a:r>
              <a:rPr lang="en-US" sz="23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provided by close-in seismic and acoustic records of the blast (left, inset). </a:t>
            </a:r>
            <a:r>
              <a:rPr lang="en-US" sz="23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wave number </a:t>
            </a:r>
            <a:r>
              <a:rPr lang="en-US" sz="23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estimates were used to make the </a:t>
            </a:r>
            <a:r>
              <a:rPr lang="en-US" sz="23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azimuth </a:t>
            </a:r>
            <a:r>
              <a:rPr lang="en-US" sz="23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shown to the right. </a:t>
            </a:r>
            <a:br>
              <a:rPr lang="en-US" sz="23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300" dirty="0">
              <a:solidFill>
                <a:srgbClr val="FFCC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4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99" y="214312"/>
            <a:ext cx="8260177" cy="468788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-105363" y="5120839"/>
            <a:ext cx="12077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9</a:t>
            </a:r>
            <a:r>
              <a:rPr lang="en-US" i="1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Infrasound (channels 1,2, 3) and seismic data (channel 4) from a </a:t>
            </a:r>
            <a:r>
              <a:rPr lang="en-US" i="1" dirty="0" err="1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seismo</a:t>
            </a:r>
            <a:r>
              <a:rPr lang="en-US" i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-acoustic station</a:t>
            </a:r>
            <a:br>
              <a:rPr lang="en-US" i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installed outside El Paso, Texas (Ft. Hancock). Each horizontal section represents 10 minutes of</a:t>
            </a:r>
            <a:br>
              <a:rPr lang="en-US" i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 This </a:t>
            </a:r>
            <a:r>
              <a:rPr lang="en-US" i="1" dirty="0" err="1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seismo</a:t>
            </a:r>
            <a:r>
              <a:rPr lang="en-US" i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-acoustic signal that extends for over 30 minutes represents the explosion and</a:t>
            </a:r>
            <a:br>
              <a:rPr lang="en-US" i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burning of a natural gas line in New </a:t>
            </a:r>
            <a:r>
              <a:rPr lang="en-US" i="1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Mexico</a:t>
            </a:r>
            <a:endParaRPr lang="uk-UA" dirty="0">
              <a:solidFill>
                <a:srgbClr val="FFCC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0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60" y="304800"/>
            <a:ext cx="9840480" cy="42037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68300" y="4902200"/>
            <a:ext cx="1102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 </a:t>
            </a:r>
            <a: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the infrasound (channels 1-3) and seismic (channel 4) signals from the gas</a:t>
            </a:r>
            <a:b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explosion are shown to the left. These signals are compared to close-in seismic signals of the blast</a:t>
            </a:r>
            <a:b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 to the right (courtesy of T. Wallace). Both the close-in seismic and the infrasound signals</a:t>
            </a:r>
            <a:b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 a complex source function for the initial explosion. The </a:t>
            </a:r>
            <a:r>
              <a:rPr lang="en-US" dirty="0" err="1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seismo</a:t>
            </a:r>
            <a: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-acoustic station at Ft.</a:t>
            </a:r>
            <a:b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Hancock has porous and slow velocity alluvium at the surface that may be responsible for the</a:t>
            </a:r>
            <a:b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coupling between the infrasound and seismic channels</a:t>
            </a:r>
            <a:r>
              <a:rPr lang="en-US" i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dirty="0">
              <a:solidFill>
                <a:srgbClr val="FFCC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9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7800" y="333137"/>
            <a:ext cx="12192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RECOMMENDATIONS</a:t>
            </a:r>
            <a:br>
              <a:rPr lang="en-US" sz="2200" b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i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Seismic</a:t>
            </a:r>
            <a:br>
              <a:rPr lang="en-US" sz="2200" b="1" i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Peak </a:t>
            </a:r>
            <a: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seismic amplitudes from delay-fired mining explosions show little relation to explosive yield.</a:t>
            </a:r>
            <a:b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Single-fired, contained explosions generate regional seismic waves with an amplitude scaled by</a:t>
            </a:r>
            <a:b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explosive weight, W0.84.</a:t>
            </a:r>
            <a:b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models for mining explosions replicate the insensitivity of peak amplitude of regional phases to</a:t>
            </a:r>
            <a:b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explosive weight although there is some indication that the peak regional amplitudes may be</a:t>
            </a:r>
            <a:b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to the weight of the simultaneously detonated explosives, possibly a single borehole.</a:t>
            </a:r>
            <a:b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Mid-period (2-12 s) surface waves are observed from large scale cast blasts and reflect the large source</a:t>
            </a:r>
            <a:b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of such explosions.</a:t>
            </a:r>
            <a:b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Blasting practice varies greatly between mines and within mines and in-mine instrumentation may be</a:t>
            </a:r>
            <a:b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to provide ground truth for regional seismogram interpretation.</a:t>
            </a:r>
            <a:b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i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Infrasound</a:t>
            </a:r>
            <a:br>
              <a:rPr lang="en-US" sz="2200" b="1" i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small percentage of mining explosions are observed to have infrasound signals.</a:t>
            </a:r>
            <a:b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or absence of regional infrasound signals is related to event size and propagation path</a:t>
            </a:r>
            <a:b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effects.</a:t>
            </a:r>
            <a:b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Shallow explosions may produce infrasound signals but no regional seismic signals.</a:t>
            </a:r>
            <a:b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Infrasound signals may document source duration. </a:t>
            </a:r>
            <a:br>
              <a:rPr lang="en-US" sz="22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200" dirty="0">
              <a:solidFill>
                <a:srgbClr val="FFCC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5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http://media.gettyimages.com/photos/engineers-set-off-explosions-in-order-to-remove-soil-while-mining-for-picture-id4946836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9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2600" y="394264"/>
            <a:ext cx="3975100" cy="393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C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Microseismic</a:t>
            </a:r>
            <a:r>
              <a:rPr lang="en-US" b="1" dirty="0">
                <a:solidFill>
                  <a:srgbClr val="FFC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www.esgsolutions.com/sites/esgsolutions.com/files/img/content/Mining/mining_schematic-microseismic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94264"/>
            <a:ext cx="6718300" cy="576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924800" y="897741"/>
            <a:ext cx="41529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Sensors:</a:t>
            </a:r>
            <a: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Uniaxial and </a:t>
            </a:r>
            <a:r>
              <a:rPr lang="en-US" dirty="0" err="1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triaxial</a:t>
            </a:r>
            <a: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accelerometers and/or geophones.</a:t>
            </a: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Junction Box</a:t>
            </a:r>
            <a: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(</a:t>
            </a:r>
            <a:r>
              <a:rPr lang="en-US" b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JB</a:t>
            </a:r>
            <a: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A NEMA-4 enclosure that houses essential acquisition and communications equipment including the Paladin® digital seismic recorder which serves as the backbone of ESG’s </a:t>
            </a:r>
            <a:r>
              <a:rPr lang="en-US" dirty="0" err="1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microseismic</a:t>
            </a:r>
            <a: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acquisition system.</a:t>
            </a: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 communication: </a:t>
            </a:r>
            <a: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 (underground) or radio (surface) for reliable, full waveform data transfer.</a:t>
            </a: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 PC:</a:t>
            </a:r>
            <a: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Acquisition Server, watchdog, optional large external storage drive and uninterruptable power supply (UPS).</a:t>
            </a: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PC: </a:t>
            </a:r>
            <a:r>
              <a:rPr lang="en-US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multi-core Processor and powerful dedicated video card.</a:t>
            </a:r>
            <a:endParaRPr lang="en-US" b="0" i="0" dirty="0">
              <a:solidFill>
                <a:srgbClr val="FFCC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42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95" y="569912"/>
            <a:ext cx="5844396" cy="41651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5154136"/>
            <a:ext cx="1036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Peak </a:t>
            </a:r>
            <a:r>
              <a:rPr lang="en-US" sz="2400" dirty="0" err="1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amplitudes observed at array element 03 of PDAR (360 km range) from contained </a:t>
            </a:r>
            <a:r>
              <a:rPr lang="en-US" sz="2400" dirty="0" err="1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singlefired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explosions, delay-fired cast blasts and delay-fired coal shots </a:t>
            </a:r>
            <a:b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400" dirty="0">
              <a:solidFill>
                <a:srgbClr val="FFCC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6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4" y="741926"/>
            <a:ext cx="11368745" cy="433807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76400" y="528834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2: Peak P and </a:t>
            </a:r>
            <a:r>
              <a:rPr lang="en-US" sz="2400" dirty="0" err="1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amplitudes observed at EYMN (Ely, Minnesota) from taconite fragmentation</a:t>
            </a:r>
            <a:b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explosions approximately 110 km to the southwest of the station. </a:t>
            </a:r>
            <a:b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400" dirty="0">
              <a:solidFill>
                <a:srgbClr val="FFCC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" y="488950"/>
            <a:ext cx="11791819" cy="41939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49" y="4827538"/>
            <a:ext cx="120585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3: Peak amplitudes of in-mine recordings at Morenci are compared to total amount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explosives used 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copper fragmentation blasts (left). Peak </a:t>
            </a:r>
            <a:r>
              <a:rPr lang="en-US" sz="2400" dirty="0" err="1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amplitudes observed at the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regional station 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TUC plotted against total amount of explosives used in the Morenci copper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explosions 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(right). </a:t>
            </a:r>
            <a:b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400" dirty="0">
              <a:solidFill>
                <a:srgbClr val="FFCC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8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133" y="249237"/>
            <a:ext cx="6935134" cy="46783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92100" y="5172839"/>
            <a:ext cx="1163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4: The three components of the equivalent mining explosion source model are represented</a:t>
            </a:r>
            <a:br>
              <a:rPr lang="en-US" sz="20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pictorially. They consist of (a) the directly coupled energy from the contained explosion modeled</a:t>
            </a:r>
            <a:br>
              <a:rPr lang="en-US" sz="20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Mueller-Murphy source function, (b) vertical spall due to the tensile failure of near-surface</a:t>
            </a:r>
            <a:br>
              <a:rPr lang="en-US" sz="20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(c) horizontal spall accompanying cast blasting when overburden is cast horizontally</a:t>
            </a:r>
            <a:br>
              <a:rPr lang="en-US" sz="20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a pit. </a:t>
            </a:r>
            <a:br>
              <a:rPr lang="en-US" sz="20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000" dirty="0">
              <a:solidFill>
                <a:srgbClr val="FFCC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5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4" y="214312"/>
            <a:ext cx="7000875" cy="465760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1611" y="5018038"/>
            <a:ext cx="11645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5: Spall mass (per hole) for the taconite hard rock explosions (open diamonds) and a single coal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ru-RU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blast 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(star) was estimated from blasting logs. These empirical estimates from mining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explosions</a:t>
            </a:r>
            <a:r>
              <a:rPr lang="ru-RU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the </a:t>
            </a:r>
            <a:r>
              <a:rPr lang="en-US" sz="2400" dirty="0" err="1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Viecelli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Sobel spall mass scaling relations developed for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underground</a:t>
            </a:r>
            <a:r>
              <a:rPr lang="ru-RU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nuclear 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explosions. </a:t>
            </a:r>
            <a:b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400" dirty="0">
              <a:solidFill>
                <a:srgbClr val="FFCC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7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307974"/>
            <a:ext cx="6632855" cy="39719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08139" y="4549676"/>
            <a:ext cx="10960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6: The mining explosion source model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produce synthetics for a distance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crustal 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model appropriate for EYMN. Synthetics were produced for a number of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ru-RU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explosions 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different average charge weight per borehole. Peak amplitudes of the synthetics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ru-RU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</a:t>
            </a:r>
            <a: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observations from the same explosions. </a:t>
            </a:r>
            <a:br>
              <a:rPr lang="en-US" sz="2400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400" dirty="0">
              <a:solidFill>
                <a:srgbClr val="FFCC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41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59</TotalTime>
  <Words>393</Words>
  <Application>Microsoft Office PowerPoint</Application>
  <PresentationFormat>Широкоэкранный</PresentationFormat>
  <Paragraphs>19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Rockwell</vt:lpstr>
      <vt:lpstr>Times New Roman</vt:lpstr>
      <vt:lpstr>Damask</vt:lpstr>
      <vt:lpstr>UTILIZATION OF SEISMIC AND INFRASOUND SIGNALS FOR CHARACTERIZING MINING EXPLOSIONS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Максвелл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UTILIZATION OF SEISMIC AND INFRASOUND SIGNALS FOR CHARACTERIZING MINING EXPLOSIONS</dc:title>
  <dc:creator>Максим Павленко</dc:creator>
  <cp:lastModifiedBy>Максим Павленко</cp:lastModifiedBy>
  <cp:revision>6</cp:revision>
  <dcterms:created xsi:type="dcterms:W3CDTF">2016-12-12T18:31:56Z</dcterms:created>
  <dcterms:modified xsi:type="dcterms:W3CDTF">2016-12-12T20:02:18Z</dcterms:modified>
</cp:coreProperties>
</file>