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8136904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Дипломний проект на тему:</a:t>
            </a:r>
            <a:br>
              <a:rPr lang="uk-UA" dirty="0" smtClean="0"/>
            </a:b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9144000" cy="4608512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solidFill>
                  <a:schemeClr val="bg1"/>
                </a:solidFill>
              </a:rPr>
              <a:t>“ Проект дільниці з видобування граніту на ІП </a:t>
            </a:r>
            <a:r>
              <a:rPr lang="uk-UA" sz="4000" dirty="0" err="1" smtClean="0">
                <a:solidFill>
                  <a:schemeClr val="bg1"/>
                </a:solidFill>
              </a:rPr>
              <a:t>“Томашгородський</a:t>
            </a:r>
            <a:r>
              <a:rPr lang="uk-UA" sz="4000" dirty="0" smtClean="0">
                <a:solidFill>
                  <a:schemeClr val="bg1"/>
                </a:solidFill>
              </a:rPr>
              <a:t> КДЗ</a:t>
            </a:r>
            <a:r>
              <a:rPr lang="uk-UA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</a:t>
            </a:r>
            <a:endParaRPr lang="uk-UA" sz="4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uk-UA" sz="4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uk-UA" sz="4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uk-UA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Підготувала студентка Поляк Н.І.</a:t>
            </a:r>
          </a:p>
          <a:p>
            <a:r>
              <a:rPr lang="uk-UA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Керівник: к. </a:t>
            </a:r>
            <a:r>
              <a:rPr lang="uk-UA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т.н</a:t>
            </a:r>
            <a:r>
              <a:rPr lang="uk-UA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доц. Стріха В.А.</a:t>
            </a:r>
          </a:p>
          <a:p>
            <a:r>
              <a:rPr lang="uk-UA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Рецензент: </a:t>
            </a:r>
            <a:r>
              <a:rPr lang="uk-UA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uk-UA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.,проф. Надутий В.П.</a:t>
            </a:r>
            <a:endParaRPr lang="uk-UA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3216" y="1124744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План родовища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 “ </a:t>
            </a:r>
            <a:r>
              <a:rPr lang="uk-UA" dirty="0" err="1" smtClean="0">
                <a:solidFill>
                  <a:schemeClr val="bg1"/>
                </a:solidFill>
              </a:rPr>
              <a:t>Пщілля</a:t>
            </a:r>
            <a:r>
              <a:rPr lang="uk-UA" dirty="0" smtClean="0">
                <a:solidFill>
                  <a:schemeClr val="bg1"/>
                </a:solidFill>
              </a:rPr>
              <a:t> ”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Содержимое 5" descr="план карєр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4536504" cy="6346733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92088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Розріз кар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uk-UA" dirty="0" err="1" smtClean="0">
                <a:solidFill>
                  <a:schemeClr val="bg1"/>
                </a:solidFill>
              </a:rPr>
              <a:t>єру</a:t>
            </a:r>
            <a:r>
              <a:rPr lang="uk-UA" dirty="0" smtClean="0">
                <a:solidFill>
                  <a:schemeClr val="bg1"/>
                </a:solidFill>
              </a:rPr>
              <a:t> по лінії І-І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Содержимое 5" descr="розріз3-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8396980" cy="5364788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0" y="274638"/>
            <a:ext cx="3600400" cy="3514402"/>
          </a:xfrm>
        </p:spPr>
        <p:txBody>
          <a:bodyPr>
            <a:normAutofit/>
          </a:bodyPr>
          <a:lstStyle/>
          <a:p>
            <a:pPr algn="ctr"/>
            <a:r>
              <a:rPr lang="uk-UA" sz="4800" dirty="0" smtClean="0">
                <a:solidFill>
                  <a:schemeClr val="bg1"/>
                </a:solidFill>
              </a:rPr>
              <a:t>Паспорт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на відвал розкриву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Содержимое 5" descr="Паспорта забоя та вскриші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4551195" cy="612068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4048" y="404664"/>
            <a:ext cx="3784848" cy="5760640"/>
          </a:xfrm>
        </p:spPr>
        <p:txBody>
          <a:bodyPr>
            <a:normAutofit/>
          </a:bodyPr>
          <a:lstStyle/>
          <a:p>
            <a:pPr algn="ctr"/>
            <a:r>
              <a:rPr lang="uk-UA" sz="4800" dirty="0" smtClean="0">
                <a:solidFill>
                  <a:schemeClr val="bg1"/>
                </a:solidFill>
              </a:rPr>
              <a:t>Паспорт </a:t>
            </a:r>
            <a:r>
              <a:rPr lang="uk-UA" dirty="0" smtClean="0">
                <a:solidFill>
                  <a:schemeClr val="bg1"/>
                </a:solidFill>
              </a:rPr>
              <a:t>вибою екскаватора ЕКГ-5А при видобутку корисних копалин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Содержимое 5" descr="Черте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332656"/>
            <a:ext cx="4493873" cy="622176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4008" y="332656"/>
            <a:ext cx="4360912" cy="554461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Паспорт 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вибою екскаватором </a:t>
            </a:r>
            <a:r>
              <a:rPr lang="en-US" dirty="0" err="1" smtClean="0">
                <a:solidFill>
                  <a:schemeClr val="bg1"/>
                </a:solidFill>
              </a:rPr>
              <a:t>Liebherr</a:t>
            </a:r>
            <a:r>
              <a:rPr lang="en-US" dirty="0" smtClean="0">
                <a:solidFill>
                  <a:schemeClr val="bg1"/>
                </a:solidFill>
              </a:rPr>
              <a:t> R 974 C </a:t>
            </a:r>
            <a:r>
              <a:rPr lang="uk-UA" dirty="0" smtClean="0">
                <a:solidFill>
                  <a:schemeClr val="bg1"/>
                </a:solidFill>
              </a:rPr>
              <a:t>при видобутку корисних копалин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Лист 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332656"/>
            <a:ext cx="4392488" cy="5995017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6016" y="764704"/>
            <a:ext cx="4427984" cy="360040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Техніко-економічні показники ІП “ </a:t>
            </a:r>
            <a:r>
              <a:rPr lang="uk-UA" dirty="0" err="1" smtClean="0">
                <a:solidFill>
                  <a:schemeClr val="bg1"/>
                </a:solidFill>
              </a:rPr>
              <a:t>Томашгородсь-кий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КДЗ</a:t>
            </a:r>
            <a:r>
              <a:rPr lang="uk-UA" dirty="0" smtClean="0">
                <a:solidFill>
                  <a:schemeClr val="bg1"/>
                </a:solidFill>
              </a:rPr>
              <a:t> ”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Основні техніко-економічні показник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55945"/>
            <a:ext cx="4508628" cy="6428318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bg1"/>
                </a:solidFill>
              </a:rPr>
              <a:t>Дякую за увагу!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Другая 3">
      <a:dk1>
        <a:sysClr val="windowText" lastClr="000000"/>
      </a:dk1>
      <a:lt1>
        <a:sysClr val="window" lastClr="FFFFFF"/>
      </a:lt1>
      <a:dk2>
        <a:srgbClr val="28EA08"/>
      </a:dk2>
      <a:lt2>
        <a:srgbClr val="D4D2D0"/>
      </a:lt2>
      <a:accent1>
        <a:srgbClr val="151514"/>
      </a:accent1>
      <a:accent2>
        <a:srgbClr val="F9E98E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129</TotalTime>
  <Words>72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Дипломний проект на тему:  </vt:lpstr>
      <vt:lpstr>План родовища  “ Пщілля ”</vt:lpstr>
      <vt:lpstr>Розріз кар’єру по лінії І-І</vt:lpstr>
      <vt:lpstr>Паспорт  на відвал розкриву</vt:lpstr>
      <vt:lpstr>Паспорт вибою екскаватора ЕКГ-5А при видобутку корисних копалин</vt:lpstr>
      <vt:lpstr>Паспорт  вибою екскаватором Liebherr R 974 C при видобутку корисних копалин</vt:lpstr>
      <vt:lpstr>Техніко-економічні показники ІП “ Томашгородсь-кий КДЗ ” 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 на тему:  </dc:title>
  <dc:creator>Натали</dc:creator>
  <cp:lastModifiedBy>Натали</cp:lastModifiedBy>
  <cp:revision>13</cp:revision>
  <dcterms:created xsi:type="dcterms:W3CDTF">2014-06-16T15:35:36Z</dcterms:created>
  <dcterms:modified xsi:type="dcterms:W3CDTF">2014-06-16T17:55:35Z</dcterms:modified>
</cp:coreProperties>
</file>