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E"/>
    <a:srgbClr val="F2F2F2"/>
    <a:srgbClr val="D9D9D9"/>
    <a:srgbClr val="FFFFFF"/>
    <a:srgbClr val="6A6A6A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1A7D3-E7B0-466F-81A0-B296480E300D}" v="40" dt="2025-02-21T14:50:47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30" autoAdjust="0"/>
  </p:normalViewPr>
  <p:slideViewPr>
    <p:cSldViewPr snapToGrid="0">
      <p:cViewPr varScale="1">
        <p:scale>
          <a:sx n="86" d="100"/>
          <a:sy n="86" d="100"/>
        </p:scale>
        <p:origin x="15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PRAET Maxence" userId="531a7c4f3ff96e36" providerId="LiveId" clId="{9BD1A7D3-E7B0-466F-81A0-B296480E300D}"/>
    <pc:docChg chg="undo custSel addSld delSld modSld modMainMaster">
      <pc:chgData name="VERPRAET Maxence" userId="531a7c4f3ff96e36" providerId="LiveId" clId="{9BD1A7D3-E7B0-466F-81A0-B296480E300D}" dt="2025-02-21T14:51:33.779" v="1607" actId="1035"/>
      <pc:docMkLst>
        <pc:docMk/>
      </pc:docMkLst>
      <pc:sldChg chg="del">
        <pc:chgData name="VERPRAET Maxence" userId="531a7c4f3ff96e36" providerId="LiveId" clId="{9BD1A7D3-E7B0-466F-81A0-B296480E300D}" dt="2025-02-20T11:00:21.831" v="4" actId="47"/>
        <pc:sldMkLst>
          <pc:docMk/>
          <pc:sldMk cId="634699448" sldId="256"/>
        </pc:sldMkLst>
      </pc:sldChg>
      <pc:sldChg chg="delSp modSp mod">
        <pc:chgData name="VERPRAET Maxence" userId="531a7c4f3ff96e36" providerId="LiveId" clId="{9BD1A7D3-E7B0-466F-81A0-B296480E300D}" dt="2025-02-21T14:39:17.213" v="1538" actId="20577"/>
        <pc:sldMkLst>
          <pc:docMk/>
          <pc:sldMk cId="3122404482" sldId="257"/>
        </pc:sldMkLst>
        <pc:spChg chg="mod">
          <ac:chgData name="VERPRAET Maxence" userId="531a7c4f3ff96e36" providerId="LiveId" clId="{9BD1A7D3-E7B0-466F-81A0-B296480E300D}" dt="2025-02-21T14:39:17.213" v="1538" actId="20577"/>
          <ac:spMkLst>
            <pc:docMk/>
            <pc:sldMk cId="3122404482" sldId="257"/>
            <ac:spMk id="3" creationId="{B7E07E18-0FB5-A418-826B-D7B57FCEBA12}"/>
          </ac:spMkLst>
        </pc:spChg>
        <pc:spChg chg="mod">
          <ac:chgData name="VERPRAET Maxence" userId="531a7c4f3ff96e36" providerId="LiveId" clId="{9BD1A7D3-E7B0-466F-81A0-B296480E300D}" dt="2025-02-20T13:58:03.998" v="424" actId="33524"/>
          <ac:spMkLst>
            <pc:docMk/>
            <pc:sldMk cId="3122404482" sldId="257"/>
            <ac:spMk id="5" creationId="{B32C12E5-C5B3-59C3-C070-91F79A34769E}"/>
          </ac:spMkLst>
        </pc:spChg>
        <pc:picChg chg="del">
          <ac:chgData name="VERPRAET Maxence" userId="531a7c4f3ff96e36" providerId="LiveId" clId="{9BD1A7D3-E7B0-466F-81A0-B296480E300D}" dt="2025-02-20T11:00:11.642" v="1" actId="478"/>
          <ac:picMkLst>
            <pc:docMk/>
            <pc:sldMk cId="3122404482" sldId="257"/>
            <ac:picMk id="8" creationId="{936C5E60-8A6F-22F3-4C08-C3D188945616}"/>
          </ac:picMkLst>
        </pc:picChg>
      </pc:sldChg>
      <pc:sldChg chg="addSp delSp modSp new mod modNotesTx">
        <pc:chgData name="VERPRAET Maxence" userId="531a7c4f3ff96e36" providerId="LiveId" clId="{9BD1A7D3-E7B0-466F-81A0-B296480E300D}" dt="2025-02-20T14:01:14.097" v="590" actId="115"/>
        <pc:sldMkLst>
          <pc:docMk/>
          <pc:sldMk cId="859196198" sldId="258"/>
        </pc:sldMkLst>
        <pc:spChg chg="mod">
          <ac:chgData name="VERPRAET Maxence" userId="531a7c4f3ff96e36" providerId="LiveId" clId="{9BD1A7D3-E7B0-466F-81A0-B296480E300D}" dt="2025-02-20T11:10:09.593" v="89" actId="20577"/>
          <ac:spMkLst>
            <pc:docMk/>
            <pc:sldMk cId="859196198" sldId="258"/>
            <ac:spMk id="2" creationId="{70F582B4-3417-40E8-B498-75917AC3EC25}"/>
          </ac:spMkLst>
        </pc:spChg>
        <pc:spChg chg="add del mod">
          <ac:chgData name="VERPRAET Maxence" userId="531a7c4f3ff96e36" providerId="LiveId" clId="{9BD1A7D3-E7B0-466F-81A0-B296480E300D}" dt="2025-02-20T14:00:18.555" v="545" actId="478"/>
          <ac:spMkLst>
            <pc:docMk/>
            <pc:sldMk cId="859196198" sldId="258"/>
            <ac:spMk id="4" creationId="{D9807A24-4AE3-BD6D-5F95-677DC9BA5585}"/>
          </ac:spMkLst>
        </pc:spChg>
        <pc:spChg chg="add mod">
          <ac:chgData name="VERPRAET Maxence" userId="531a7c4f3ff96e36" providerId="LiveId" clId="{9BD1A7D3-E7B0-466F-81A0-B296480E300D}" dt="2025-02-20T14:01:05.806" v="588" actId="115"/>
          <ac:spMkLst>
            <pc:docMk/>
            <pc:sldMk cId="859196198" sldId="258"/>
            <ac:spMk id="5" creationId="{1969F711-4CE5-5606-CDD4-BBD7EE94ECCB}"/>
          </ac:spMkLst>
        </pc:spChg>
        <pc:spChg chg="add mod">
          <ac:chgData name="VERPRAET Maxence" userId="531a7c4f3ff96e36" providerId="LiveId" clId="{9BD1A7D3-E7B0-466F-81A0-B296480E300D}" dt="2025-02-20T14:01:10.475" v="589" actId="115"/>
          <ac:spMkLst>
            <pc:docMk/>
            <pc:sldMk cId="859196198" sldId="258"/>
            <ac:spMk id="6" creationId="{A3537274-CBCD-9594-4CC6-9B904FAD626C}"/>
          </ac:spMkLst>
        </pc:spChg>
        <pc:spChg chg="add mod">
          <ac:chgData name="VERPRAET Maxence" userId="531a7c4f3ff96e36" providerId="LiveId" clId="{9BD1A7D3-E7B0-466F-81A0-B296480E300D}" dt="2025-02-20T14:01:14.097" v="590" actId="115"/>
          <ac:spMkLst>
            <pc:docMk/>
            <pc:sldMk cId="859196198" sldId="258"/>
            <ac:spMk id="7" creationId="{A38052EF-4570-D93F-3082-BE1FA3203FC1}"/>
          </ac:spMkLst>
        </pc:spChg>
      </pc:sldChg>
      <pc:sldChg chg="del">
        <pc:chgData name="VERPRAET Maxence" userId="531a7c4f3ff96e36" providerId="LiveId" clId="{9BD1A7D3-E7B0-466F-81A0-B296480E300D}" dt="2025-02-20T11:00:20.587" v="2" actId="47"/>
        <pc:sldMkLst>
          <pc:docMk/>
          <pc:sldMk cId="1297262643" sldId="258"/>
        </pc:sldMkLst>
      </pc:sldChg>
      <pc:sldChg chg="addSp delSp modSp new mod">
        <pc:chgData name="VERPRAET Maxence" userId="531a7c4f3ff96e36" providerId="LiveId" clId="{9BD1A7D3-E7B0-466F-81A0-B296480E300D}" dt="2025-02-20T14:09:46.067" v="713" actId="20577"/>
        <pc:sldMkLst>
          <pc:docMk/>
          <pc:sldMk cId="1161415926" sldId="259"/>
        </pc:sldMkLst>
        <pc:spChg chg="mod">
          <ac:chgData name="VERPRAET Maxence" userId="531a7c4f3ff96e36" providerId="LiveId" clId="{9BD1A7D3-E7B0-466F-81A0-B296480E300D}" dt="2025-02-20T13:51:49.525" v="157" actId="20577"/>
          <ac:spMkLst>
            <pc:docMk/>
            <pc:sldMk cId="1161415926" sldId="259"/>
            <ac:spMk id="2" creationId="{28E7F2B4-DB6D-2522-53BD-FE01A21E737F}"/>
          </ac:spMkLst>
        </pc:spChg>
        <pc:spChg chg="add del mod">
          <ac:chgData name="VERPRAET Maxence" userId="531a7c4f3ff96e36" providerId="LiveId" clId="{9BD1A7D3-E7B0-466F-81A0-B296480E300D}" dt="2025-02-20T14:01:31.363" v="591" actId="478"/>
          <ac:spMkLst>
            <pc:docMk/>
            <pc:sldMk cId="1161415926" sldId="259"/>
            <ac:spMk id="4" creationId="{2CD49137-71A3-BCAF-F393-47F49E47C5E7}"/>
          </ac:spMkLst>
        </pc:spChg>
        <pc:spChg chg="add mod">
          <ac:chgData name="VERPRAET Maxence" userId="531a7c4f3ff96e36" providerId="LiveId" clId="{9BD1A7D3-E7B0-466F-81A0-B296480E300D}" dt="2025-02-20T14:09:46.067" v="713" actId="20577"/>
          <ac:spMkLst>
            <pc:docMk/>
            <pc:sldMk cId="1161415926" sldId="259"/>
            <ac:spMk id="7" creationId="{E269E97A-DDEB-ACFC-550C-D4B510B9E955}"/>
          </ac:spMkLst>
        </pc:spChg>
        <pc:spChg chg="add mod">
          <ac:chgData name="VERPRAET Maxence" userId="531a7c4f3ff96e36" providerId="LiveId" clId="{9BD1A7D3-E7B0-466F-81A0-B296480E300D}" dt="2025-02-20T14:08:06.945" v="651" actId="1076"/>
          <ac:spMkLst>
            <pc:docMk/>
            <pc:sldMk cId="1161415926" sldId="259"/>
            <ac:spMk id="8" creationId="{25EA7025-459F-2225-89F3-0B3876948AE3}"/>
          </ac:spMkLst>
        </pc:spChg>
        <pc:spChg chg="add">
          <ac:chgData name="VERPRAET Maxence" userId="531a7c4f3ff96e36" providerId="LiveId" clId="{9BD1A7D3-E7B0-466F-81A0-B296480E300D}" dt="2025-02-20T14:06:24.475" v="598"/>
          <ac:spMkLst>
            <pc:docMk/>
            <pc:sldMk cId="1161415926" sldId="259"/>
            <ac:spMk id="9" creationId="{D2AC75CF-4EEA-E95D-13AC-4CC4B82DD600}"/>
          </ac:spMkLst>
        </pc:spChg>
        <pc:spChg chg="add del mod">
          <ac:chgData name="VERPRAET Maxence" userId="531a7c4f3ff96e36" providerId="LiveId" clId="{9BD1A7D3-E7B0-466F-81A0-B296480E300D}" dt="2025-02-20T14:07:51.172" v="647" actId="478"/>
          <ac:spMkLst>
            <pc:docMk/>
            <pc:sldMk cId="1161415926" sldId="259"/>
            <ac:spMk id="10" creationId="{7A59E758-CC7C-B4A4-9CBB-35384E4567FB}"/>
          </ac:spMkLst>
        </pc:spChg>
        <pc:picChg chg="add mod">
          <ac:chgData name="VERPRAET Maxence" userId="531a7c4f3ff96e36" providerId="LiveId" clId="{9BD1A7D3-E7B0-466F-81A0-B296480E300D}" dt="2025-02-20T14:01:35.082" v="593" actId="1076"/>
          <ac:picMkLst>
            <pc:docMk/>
            <pc:sldMk cId="1161415926" sldId="259"/>
            <ac:picMk id="6" creationId="{BE68C4CC-6D10-7E0F-FBA8-C3255731EC63}"/>
          </ac:picMkLst>
        </pc:picChg>
      </pc:sldChg>
      <pc:sldChg chg="del">
        <pc:chgData name="VERPRAET Maxence" userId="531a7c4f3ff96e36" providerId="LiveId" clId="{9BD1A7D3-E7B0-466F-81A0-B296480E300D}" dt="2025-02-20T11:00:21.446" v="3" actId="47"/>
        <pc:sldMkLst>
          <pc:docMk/>
          <pc:sldMk cId="3463620820" sldId="259"/>
        </pc:sldMkLst>
      </pc:sldChg>
      <pc:sldChg chg="del">
        <pc:chgData name="VERPRAET Maxence" userId="531a7c4f3ff96e36" providerId="LiveId" clId="{9BD1A7D3-E7B0-466F-81A0-B296480E300D}" dt="2025-02-20T11:00:23.078" v="7" actId="47"/>
        <pc:sldMkLst>
          <pc:docMk/>
          <pc:sldMk cId="2452992297" sldId="260"/>
        </pc:sldMkLst>
      </pc:sldChg>
      <pc:sldChg chg="addSp delSp modSp new mod modNotesTx">
        <pc:chgData name="VERPRAET Maxence" userId="531a7c4f3ff96e36" providerId="LiveId" clId="{9BD1A7D3-E7B0-466F-81A0-B296480E300D}" dt="2025-02-20T14:22:11.115" v="1148" actId="1076"/>
        <pc:sldMkLst>
          <pc:docMk/>
          <pc:sldMk cId="2737036958" sldId="260"/>
        </pc:sldMkLst>
        <pc:spChg chg="mod">
          <ac:chgData name="VERPRAET Maxence" userId="531a7c4f3ff96e36" providerId="LiveId" clId="{9BD1A7D3-E7B0-466F-81A0-B296480E300D}" dt="2025-02-20T14:21:02.907" v="1130" actId="20577"/>
          <ac:spMkLst>
            <pc:docMk/>
            <pc:sldMk cId="2737036958" sldId="260"/>
            <ac:spMk id="2" creationId="{354F8FB5-BAAE-A963-79A6-33963D5E8626}"/>
          </ac:spMkLst>
        </pc:spChg>
        <pc:spChg chg="add del mod">
          <ac:chgData name="VERPRAET Maxence" userId="531a7c4f3ff96e36" providerId="LiveId" clId="{9BD1A7D3-E7B0-466F-81A0-B296480E300D}" dt="2025-02-20T14:11:35.962" v="749" actId="478"/>
          <ac:spMkLst>
            <pc:docMk/>
            <pc:sldMk cId="2737036958" sldId="260"/>
            <ac:spMk id="4" creationId="{AC1A307C-B466-548B-9A6C-02A76606CF4A}"/>
          </ac:spMkLst>
        </pc:spChg>
        <pc:spChg chg="add mod">
          <ac:chgData name="VERPRAET Maxence" userId="531a7c4f3ff96e36" providerId="LiveId" clId="{9BD1A7D3-E7B0-466F-81A0-B296480E300D}" dt="2025-02-20T14:21:45.779" v="1143" actId="1076"/>
          <ac:spMkLst>
            <pc:docMk/>
            <pc:sldMk cId="2737036958" sldId="260"/>
            <ac:spMk id="7" creationId="{DB65531B-9226-A011-30A0-AE48CFC6A826}"/>
          </ac:spMkLst>
        </pc:spChg>
        <pc:spChg chg="add mod">
          <ac:chgData name="VERPRAET Maxence" userId="531a7c4f3ff96e36" providerId="LiveId" clId="{9BD1A7D3-E7B0-466F-81A0-B296480E300D}" dt="2025-02-20T14:21:58.233" v="1145" actId="1076"/>
          <ac:spMkLst>
            <pc:docMk/>
            <pc:sldMk cId="2737036958" sldId="260"/>
            <ac:spMk id="8" creationId="{8BE761EC-C5E1-8EBB-DB74-7FB07698EF13}"/>
          </ac:spMkLst>
        </pc:spChg>
        <pc:spChg chg="add mod">
          <ac:chgData name="VERPRAET Maxence" userId="531a7c4f3ff96e36" providerId="LiveId" clId="{9BD1A7D3-E7B0-466F-81A0-B296480E300D}" dt="2025-02-20T14:21:50.509" v="1144" actId="1076"/>
          <ac:spMkLst>
            <pc:docMk/>
            <pc:sldMk cId="2737036958" sldId="260"/>
            <ac:spMk id="9" creationId="{AE5D003C-2571-D22F-2018-58E936A01C7E}"/>
          </ac:spMkLst>
        </pc:spChg>
        <pc:spChg chg="add mod">
          <ac:chgData name="VERPRAET Maxence" userId="531a7c4f3ff96e36" providerId="LiveId" clId="{9BD1A7D3-E7B0-466F-81A0-B296480E300D}" dt="2025-02-20T14:22:11.115" v="1148" actId="1076"/>
          <ac:spMkLst>
            <pc:docMk/>
            <pc:sldMk cId="2737036958" sldId="260"/>
            <ac:spMk id="10" creationId="{DDCAEE93-47B7-A741-58D2-A04E9D976598}"/>
          </ac:spMkLst>
        </pc:spChg>
        <pc:spChg chg="add mod">
          <ac:chgData name="VERPRAET Maxence" userId="531a7c4f3ff96e36" providerId="LiveId" clId="{9BD1A7D3-E7B0-466F-81A0-B296480E300D}" dt="2025-02-20T14:22:06.222" v="1147" actId="1076"/>
          <ac:spMkLst>
            <pc:docMk/>
            <pc:sldMk cId="2737036958" sldId="260"/>
            <ac:spMk id="11" creationId="{83CDF19B-7484-FCD7-C0B0-23EAB23128EE}"/>
          </ac:spMkLst>
        </pc:spChg>
        <pc:picChg chg="add del">
          <ac:chgData name="VERPRAET Maxence" userId="531a7c4f3ff96e36" providerId="LiveId" clId="{9BD1A7D3-E7B0-466F-81A0-B296480E300D}" dt="2025-02-20T14:11:42.275" v="751" actId="478"/>
          <ac:picMkLst>
            <pc:docMk/>
            <pc:sldMk cId="2737036958" sldId="260"/>
            <ac:picMk id="6" creationId="{1C6990B6-BB50-EB24-18CB-B237508E3537}"/>
          </ac:picMkLst>
        </pc:picChg>
      </pc:sldChg>
      <pc:sldChg chg="del">
        <pc:chgData name="VERPRAET Maxence" userId="531a7c4f3ff96e36" providerId="LiveId" clId="{9BD1A7D3-E7B0-466F-81A0-B296480E300D}" dt="2025-02-20T11:00:23.705" v="8" actId="47"/>
        <pc:sldMkLst>
          <pc:docMk/>
          <pc:sldMk cId="2947470583" sldId="261"/>
        </pc:sldMkLst>
      </pc:sldChg>
      <pc:sldChg chg="addSp modSp new mod">
        <pc:chgData name="VERPRAET Maxence" userId="531a7c4f3ff96e36" providerId="LiveId" clId="{9BD1A7D3-E7B0-466F-81A0-B296480E300D}" dt="2025-02-21T14:39:34.670" v="1539" actId="732"/>
        <pc:sldMkLst>
          <pc:docMk/>
          <pc:sldMk cId="3059430949" sldId="261"/>
        </pc:sldMkLst>
        <pc:spChg chg="mod">
          <ac:chgData name="VERPRAET Maxence" userId="531a7c4f3ff96e36" providerId="LiveId" clId="{9BD1A7D3-E7B0-466F-81A0-B296480E300D}" dt="2025-02-20T13:53:40.428" v="235" actId="20577"/>
          <ac:spMkLst>
            <pc:docMk/>
            <pc:sldMk cId="3059430949" sldId="261"/>
            <ac:spMk id="2" creationId="{9AC74C9F-4A3F-78F4-3744-668469F409D1}"/>
          </ac:spMkLst>
        </pc:spChg>
        <pc:picChg chg="add mod modCrop">
          <ac:chgData name="VERPRAET Maxence" userId="531a7c4f3ff96e36" providerId="LiveId" clId="{9BD1A7D3-E7B0-466F-81A0-B296480E300D}" dt="2025-02-21T14:39:34.670" v="1539" actId="732"/>
          <ac:picMkLst>
            <pc:docMk/>
            <pc:sldMk cId="3059430949" sldId="261"/>
            <ac:picMk id="5" creationId="{BF7E2EB4-4815-5A03-1FAC-21135317754E}"/>
          </ac:picMkLst>
        </pc:picChg>
      </pc:sldChg>
      <pc:sldChg chg="del">
        <pc:chgData name="VERPRAET Maxence" userId="531a7c4f3ff96e36" providerId="LiveId" clId="{9BD1A7D3-E7B0-466F-81A0-B296480E300D}" dt="2025-02-20T11:00:24.243" v="9" actId="47"/>
        <pc:sldMkLst>
          <pc:docMk/>
          <pc:sldMk cId="1644777805" sldId="262"/>
        </pc:sldMkLst>
      </pc:sldChg>
      <pc:sldChg chg="addSp modSp new mod">
        <pc:chgData name="VERPRAET Maxence" userId="531a7c4f3ff96e36" providerId="LiveId" clId="{9BD1A7D3-E7B0-466F-81A0-B296480E300D}" dt="2025-02-21T14:51:33.779" v="1607" actId="1035"/>
        <pc:sldMkLst>
          <pc:docMk/>
          <pc:sldMk cId="2834159433" sldId="262"/>
        </pc:sldMkLst>
        <pc:spChg chg="mod">
          <ac:chgData name="VERPRAET Maxence" userId="531a7c4f3ff96e36" providerId="LiveId" clId="{9BD1A7D3-E7B0-466F-81A0-B296480E300D}" dt="2025-02-20T13:53:51.732" v="249" actId="20577"/>
          <ac:spMkLst>
            <pc:docMk/>
            <pc:sldMk cId="2834159433" sldId="262"/>
            <ac:spMk id="2" creationId="{9A3AF0FD-7E8B-C7CB-637B-F5747B2B47E0}"/>
          </ac:spMkLst>
        </pc:spChg>
        <pc:spChg chg="add mod">
          <ac:chgData name="VERPRAET Maxence" userId="531a7c4f3ff96e36" providerId="LiveId" clId="{9BD1A7D3-E7B0-466F-81A0-B296480E300D}" dt="2025-02-21T14:51:33.779" v="1607" actId="1035"/>
          <ac:spMkLst>
            <pc:docMk/>
            <pc:sldMk cId="2834159433" sldId="262"/>
            <ac:spMk id="4" creationId="{4DE7CD2B-D8E3-1FD6-AABD-5CD2FC67BE55}"/>
          </ac:spMkLst>
        </pc:spChg>
        <pc:spChg chg="add mod">
          <ac:chgData name="VERPRAET Maxence" userId="531a7c4f3ff96e36" providerId="LiveId" clId="{9BD1A7D3-E7B0-466F-81A0-B296480E300D}" dt="2025-02-21T14:51:33.779" v="1607" actId="1035"/>
          <ac:spMkLst>
            <pc:docMk/>
            <pc:sldMk cId="2834159433" sldId="262"/>
            <ac:spMk id="6" creationId="{EE476C12-C3D8-B459-3855-0FBFCF76EEBD}"/>
          </ac:spMkLst>
        </pc:spChg>
        <pc:picChg chg="add mod modCrop">
          <ac:chgData name="VERPRAET Maxence" userId="531a7c4f3ff96e36" providerId="LiveId" clId="{9BD1A7D3-E7B0-466F-81A0-B296480E300D}" dt="2025-02-21T14:51:27.256" v="1584" actId="1076"/>
          <ac:picMkLst>
            <pc:docMk/>
            <pc:sldMk cId="2834159433" sldId="262"/>
            <ac:picMk id="5" creationId="{33FF6F97-A214-C2FD-02D3-291C845A480D}"/>
          </ac:picMkLst>
        </pc:picChg>
        <pc:picChg chg="add mod">
          <ac:chgData name="VERPRAET Maxence" userId="531a7c4f3ff96e36" providerId="LiveId" clId="{9BD1A7D3-E7B0-466F-81A0-B296480E300D}" dt="2025-02-21T14:51:27.256" v="1584" actId="1076"/>
          <ac:picMkLst>
            <pc:docMk/>
            <pc:sldMk cId="2834159433" sldId="262"/>
            <ac:picMk id="7" creationId="{454CB9A7-B693-6B53-6A7A-4712508F9902}"/>
          </ac:picMkLst>
        </pc:picChg>
      </pc:sldChg>
      <pc:sldChg chg="addSp modSp new mod">
        <pc:chgData name="VERPRAET Maxence" userId="531a7c4f3ff96e36" providerId="LiveId" clId="{9BD1A7D3-E7B0-466F-81A0-B296480E300D}" dt="2025-02-21T09:14:35.685" v="1160" actId="1076"/>
        <pc:sldMkLst>
          <pc:docMk/>
          <pc:sldMk cId="1641132175" sldId="263"/>
        </pc:sldMkLst>
        <pc:spChg chg="mod">
          <ac:chgData name="VERPRAET Maxence" userId="531a7c4f3ff96e36" providerId="LiveId" clId="{9BD1A7D3-E7B0-466F-81A0-B296480E300D}" dt="2025-02-20T13:54:15.210" v="294" actId="20577"/>
          <ac:spMkLst>
            <pc:docMk/>
            <pc:sldMk cId="1641132175" sldId="263"/>
            <ac:spMk id="2" creationId="{6BFB0BC5-3F07-719C-BD8B-657C93C4D342}"/>
          </ac:spMkLst>
        </pc:spChg>
        <pc:picChg chg="add mod">
          <ac:chgData name="VERPRAET Maxence" userId="531a7c4f3ff96e36" providerId="LiveId" clId="{9BD1A7D3-E7B0-466F-81A0-B296480E300D}" dt="2025-02-21T09:14:35.685" v="1160" actId="1076"/>
          <ac:picMkLst>
            <pc:docMk/>
            <pc:sldMk cId="1641132175" sldId="263"/>
            <ac:picMk id="5" creationId="{6FFF27BC-44AA-CF4D-7F1D-03F45B5B4B16}"/>
          </ac:picMkLst>
        </pc:picChg>
      </pc:sldChg>
      <pc:sldChg chg="addSp modSp new mod">
        <pc:chgData name="VERPRAET Maxence" userId="531a7c4f3ff96e36" providerId="LiveId" clId="{9BD1A7D3-E7B0-466F-81A0-B296480E300D}" dt="2025-02-21T09:18:45.240" v="1165" actId="732"/>
        <pc:sldMkLst>
          <pc:docMk/>
          <pc:sldMk cId="1018607969" sldId="264"/>
        </pc:sldMkLst>
        <pc:spChg chg="mod">
          <ac:chgData name="VERPRAET Maxence" userId="531a7c4f3ff96e36" providerId="LiveId" clId="{9BD1A7D3-E7B0-466F-81A0-B296480E300D}" dt="2025-02-20T13:54:30.826" v="318" actId="20577"/>
          <ac:spMkLst>
            <pc:docMk/>
            <pc:sldMk cId="1018607969" sldId="264"/>
            <ac:spMk id="2" creationId="{D7CBE7C7-C33E-D836-6D7B-ECB132B624F4}"/>
          </ac:spMkLst>
        </pc:spChg>
        <pc:picChg chg="add mod modCrop">
          <ac:chgData name="VERPRAET Maxence" userId="531a7c4f3ff96e36" providerId="LiveId" clId="{9BD1A7D3-E7B0-466F-81A0-B296480E300D}" dt="2025-02-21T09:18:45.240" v="1165" actId="732"/>
          <ac:picMkLst>
            <pc:docMk/>
            <pc:sldMk cId="1018607969" sldId="264"/>
            <ac:picMk id="5" creationId="{B2050884-A712-1E23-3B98-8B127222B346}"/>
          </ac:picMkLst>
        </pc:picChg>
      </pc:sldChg>
      <pc:sldChg chg="addSp modSp new mod">
        <pc:chgData name="VERPRAET Maxence" userId="531a7c4f3ff96e36" providerId="LiveId" clId="{9BD1A7D3-E7B0-466F-81A0-B296480E300D}" dt="2025-02-21T09:19:00.012" v="1166" actId="22"/>
        <pc:sldMkLst>
          <pc:docMk/>
          <pc:sldMk cId="136664539" sldId="265"/>
        </pc:sldMkLst>
        <pc:spChg chg="mod">
          <ac:chgData name="VERPRAET Maxence" userId="531a7c4f3ff96e36" providerId="LiveId" clId="{9BD1A7D3-E7B0-466F-81A0-B296480E300D}" dt="2025-02-20T13:54:38.195" v="327" actId="20577"/>
          <ac:spMkLst>
            <pc:docMk/>
            <pc:sldMk cId="136664539" sldId="265"/>
            <ac:spMk id="2" creationId="{4E04E8F1-41A0-A2AF-3E69-3FE557D6F64C}"/>
          </ac:spMkLst>
        </pc:spChg>
        <pc:picChg chg="add">
          <ac:chgData name="VERPRAET Maxence" userId="531a7c4f3ff96e36" providerId="LiveId" clId="{9BD1A7D3-E7B0-466F-81A0-B296480E300D}" dt="2025-02-21T09:19:00.012" v="1166" actId="22"/>
          <ac:picMkLst>
            <pc:docMk/>
            <pc:sldMk cId="136664539" sldId="265"/>
            <ac:picMk id="5" creationId="{D64ED1A0-C45E-F44F-5C35-5B6396D2120A}"/>
          </ac:picMkLst>
        </pc:picChg>
      </pc:sldChg>
      <pc:sldChg chg="del">
        <pc:chgData name="VERPRAET Maxence" userId="531a7c4f3ff96e36" providerId="LiveId" clId="{9BD1A7D3-E7B0-466F-81A0-B296480E300D}" dt="2025-02-20T11:00:24.965" v="11" actId="47"/>
        <pc:sldMkLst>
          <pc:docMk/>
          <pc:sldMk cId="888284625" sldId="265"/>
        </pc:sldMkLst>
      </pc:sldChg>
      <pc:sldChg chg="del">
        <pc:chgData name="VERPRAET Maxence" userId="531a7c4f3ff96e36" providerId="LiveId" clId="{9BD1A7D3-E7B0-466F-81A0-B296480E300D}" dt="2025-02-20T11:00:25.266" v="12" actId="47"/>
        <pc:sldMkLst>
          <pc:docMk/>
          <pc:sldMk cId="801399959" sldId="266"/>
        </pc:sldMkLst>
      </pc:sldChg>
      <pc:sldChg chg="addSp modSp new mod">
        <pc:chgData name="VERPRAET Maxence" userId="531a7c4f3ff96e36" providerId="LiveId" clId="{9BD1A7D3-E7B0-466F-81A0-B296480E300D}" dt="2025-02-21T10:39:20.147" v="1386" actId="1076"/>
        <pc:sldMkLst>
          <pc:docMk/>
          <pc:sldMk cId="2677952251" sldId="266"/>
        </pc:sldMkLst>
        <pc:spChg chg="mod">
          <ac:chgData name="VERPRAET Maxence" userId="531a7c4f3ff96e36" providerId="LiveId" clId="{9BD1A7D3-E7B0-466F-81A0-B296480E300D}" dt="2025-02-21T09:19:12.964" v="1168" actId="313"/>
          <ac:spMkLst>
            <pc:docMk/>
            <pc:sldMk cId="2677952251" sldId="266"/>
            <ac:spMk id="2" creationId="{F9DF27F2-D34A-D6F1-EB6E-467CA354D7DC}"/>
          </ac:spMkLst>
        </pc:spChg>
        <pc:spChg chg="add mod">
          <ac:chgData name="VERPRAET Maxence" userId="531a7c4f3ff96e36" providerId="LiveId" clId="{9BD1A7D3-E7B0-466F-81A0-B296480E300D}" dt="2025-02-21T10:39:17.790" v="1385" actId="1076"/>
          <ac:spMkLst>
            <pc:docMk/>
            <pc:sldMk cId="2677952251" sldId="266"/>
            <ac:spMk id="4" creationId="{8FFD66A0-2D05-0933-6B02-FE7F8009E97C}"/>
          </ac:spMkLst>
        </pc:spChg>
        <pc:spChg chg="add mod">
          <ac:chgData name="VERPRAET Maxence" userId="531a7c4f3ff96e36" providerId="LiveId" clId="{9BD1A7D3-E7B0-466F-81A0-B296480E300D}" dt="2025-02-21T10:39:20.147" v="1386" actId="1076"/>
          <ac:spMkLst>
            <pc:docMk/>
            <pc:sldMk cId="2677952251" sldId="266"/>
            <ac:spMk id="5" creationId="{CFB79E23-7061-9469-B0FE-D45027C95984}"/>
          </ac:spMkLst>
        </pc:spChg>
      </pc:sldChg>
      <pc:sldChg chg="addSp modSp new mod modNotesTx">
        <pc:chgData name="VERPRAET Maxence" userId="531a7c4f3ff96e36" providerId="LiveId" clId="{9BD1A7D3-E7B0-466F-81A0-B296480E300D}" dt="2025-02-21T10:09:33.923" v="1379" actId="20577"/>
        <pc:sldMkLst>
          <pc:docMk/>
          <pc:sldMk cId="639447005" sldId="267"/>
        </pc:sldMkLst>
        <pc:spChg chg="mod">
          <ac:chgData name="VERPRAET Maxence" userId="531a7c4f3ff96e36" providerId="LiveId" clId="{9BD1A7D3-E7B0-466F-81A0-B296480E300D}" dt="2025-02-20T13:55:13.730" v="391" actId="20577"/>
          <ac:spMkLst>
            <pc:docMk/>
            <pc:sldMk cId="639447005" sldId="267"/>
            <ac:spMk id="2" creationId="{E94BFFBA-DA99-A48F-841D-8D4472000F66}"/>
          </ac:spMkLst>
        </pc:spChg>
        <pc:spChg chg="add mod">
          <ac:chgData name="VERPRAET Maxence" userId="531a7c4f3ff96e36" providerId="LiveId" clId="{9BD1A7D3-E7B0-466F-81A0-B296480E300D}" dt="2025-02-21T10:09:33.923" v="1379" actId="20577"/>
          <ac:spMkLst>
            <pc:docMk/>
            <pc:sldMk cId="639447005" sldId="267"/>
            <ac:spMk id="10" creationId="{D48869BB-82C7-0CD5-F77E-DE8E5D3F72B6}"/>
          </ac:spMkLst>
        </pc:spChg>
        <pc:picChg chg="add mod">
          <ac:chgData name="VERPRAET Maxence" userId="531a7c4f3ff96e36" providerId="LiveId" clId="{9BD1A7D3-E7B0-466F-81A0-B296480E300D}" dt="2025-02-21T10:01:56.844" v="1343" actId="1036"/>
          <ac:picMkLst>
            <pc:docMk/>
            <pc:sldMk cId="639447005" sldId="267"/>
            <ac:picMk id="5" creationId="{F656227B-0C92-A74C-5D08-0260AFA35FFD}"/>
          </ac:picMkLst>
        </pc:picChg>
        <pc:picChg chg="add mod">
          <ac:chgData name="VERPRAET Maxence" userId="531a7c4f3ff96e36" providerId="LiveId" clId="{9BD1A7D3-E7B0-466F-81A0-B296480E300D}" dt="2025-02-21T10:01:56.844" v="1343" actId="1036"/>
          <ac:picMkLst>
            <pc:docMk/>
            <pc:sldMk cId="639447005" sldId="267"/>
            <ac:picMk id="7" creationId="{954E1FB6-A595-5A52-045D-C7341E9A2E35}"/>
          </ac:picMkLst>
        </pc:picChg>
        <pc:picChg chg="add mod">
          <ac:chgData name="VERPRAET Maxence" userId="531a7c4f3ff96e36" providerId="LiveId" clId="{9BD1A7D3-E7B0-466F-81A0-B296480E300D}" dt="2025-02-21T10:01:56.844" v="1343" actId="1036"/>
          <ac:picMkLst>
            <pc:docMk/>
            <pc:sldMk cId="639447005" sldId="267"/>
            <ac:picMk id="9" creationId="{000417C5-B295-40AD-FC7C-C62948823D22}"/>
          </ac:picMkLst>
        </pc:picChg>
      </pc:sldChg>
      <pc:sldChg chg="del">
        <pc:chgData name="VERPRAET Maxence" userId="531a7c4f3ff96e36" providerId="LiveId" clId="{9BD1A7D3-E7B0-466F-81A0-B296480E300D}" dt="2025-02-20T11:00:24.620" v="10" actId="47"/>
        <pc:sldMkLst>
          <pc:docMk/>
          <pc:sldMk cId="1425923452" sldId="267"/>
        </pc:sldMkLst>
      </pc:sldChg>
      <pc:sldChg chg="del">
        <pc:chgData name="VERPRAET Maxence" userId="531a7c4f3ff96e36" providerId="LiveId" clId="{9BD1A7D3-E7B0-466F-81A0-B296480E300D}" dt="2025-02-20T11:00:25.588" v="13" actId="47"/>
        <pc:sldMkLst>
          <pc:docMk/>
          <pc:sldMk cId="2866439728" sldId="268"/>
        </pc:sldMkLst>
      </pc:sldChg>
      <pc:sldChg chg="addSp modSp new mod modNotesTx">
        <pc:chgData name="VERPRAET Maxence" userId="531a7c4f3ff96e36" providerId="LiveId" clId="{9BD1A7D3-E7B0-466F-81A0-B296480E300D}" dt="2025-02-21T10:38:48.211" v="1383" actId="14100"/>
        <pc:sldMkLst>
          <pc:docMk/>
          <pc:sldMk cId="4082780921" sldId="268"/>
        </pc:sldMkLst>
        <pc:spChg chg="mod">
          <ac:chgData name="VERPRAET Maxence" userId="531a7c4f3ff96e36" providerId="LiveId" clId="{9BD1A7D3-E7B0-466F-81A0-B296480E300D}" dt="2025-02-20T13:55:23.451" v="410" actId="20577"/>
          <ac:spMkLst>
            <pc:docMk/>
            <pc:sldMk cId="4082780921" sldId="268"/>
            <ac:spMk id="2" creationId="{C2278D2D-C937-B4AC-D3AF-5FF806A0FB30}"/>
          </ac:spMkLst>
        </pc:spChg>
        <pc:picChg chg="add mod">
          <ac:chgData name="VERPRAET Maxence" userId="531a7c4f3ff96e36" providerId="LiveId" clId="{9BD1A7D3-E7B0-466F-81A0-B296480E300D}" dt="2025-02-21T10:38:48.211" v="1383" actId="14100"/>
          <ac:picMkLst>
            <pc:docMk/>
            <pc:sldMk cId="4082780921" sldId="268"/>
            <ac:picMk id="4" creationId="{148C5D4F-A709-CA96-28EC-D4BB44380B79}"/>
          </ac:picMkLst>
        </pc:picChg>
      </pc:sldChg>
      <pc:sldChg chg="del">
        <pc:chgData name="VERPRAET Maxence" userId="531a7c4f3ff96e36" providerId="LiveId" clId="{9BD1A7D3-E7B0-466F-81A0-B296480E300D}" dt="2025-02-20T11:00:25.915" v="14" actId="47"/>
        <pc:sldMkLst>
          <pc:docMk/>
          <pc:sldMk cId="1320513625" sldId="269"/>
        </pc:sldMkLst>
      </pc:sldChg>
      <pc:sldChg chg="addSp modSp new mod">
        <pc:chgData name="VERPRAET Maxence" userId="531a7c4f3ff96e36" providerId="LiveId" clId="{9BD1A7D3-E7B0-466F-81A0-B296480E300D}" dt="2025-02-21T10:48:32.623" v="1504" actId="20577"/>
        <pc:sldMkLst>
          <pc:docMk/>
          <pc:sldMk cId="3333206684" sldId="269"/>
        </pc:sldMkLst>
        <pc:spChg chg="mod">
          <ac:chgData name="VERPRAET Maxence" userId="531a7c4f3ff96e36" providerId="LiveId" clId="{9BD1A7D3-E7B0-466F-81A0-B296480E300D}" dt="2025-02-20T13:55:37.002" v="421" actId="20577"/>
          <ac:spMkLst>
            <pc:docMk/>
            <pc:sldMk cId="3333206684" sldId="269"/>
            <ac:spMk id="2" creationId="{D6B85C5E-B21C-DA97-8441-34E9FDA7FE22}"/>
          </ac:spMkLst>
        </pc:spChg>
        <pc:spChg chg="add mod">
          <ac:chgData name="VERPRAET Maxence" userId="531a7c4f3ff96e36" providerId="LiveId" clId="{9BD1A7D3-E7B0-466F-81A0-B296480E300D}" dt="2025-02-21T10:48:32.623" v="1504" actId="20577"/>
          <ac:spMkLst>
            <pc:docMk/>
            <pc:sldMk cId="3333206684" sldId="269"/>
            <ac:spMk id="6" creationId="{21FC91A8-0AB0-A27B-5F2E-3960BF2E2FF4}"/>
          </ac:spMkLst>
        </pc:spChg>
        <pc:picChg chg="add mod">
          <ac:chgData name="VERPRAET Maxence" userId="531a7c4f3ff96e36" providerId="LiveId" clId="{9BD1A7D3-E7B0-466F-81A0-B296480E300D}" dt="2025-02-21T10:45:08.275" v="1390" actId="1076"/>
          <ac:picMkLst>
            <pc:docMk/>
            <pc:sldMk cId="3333206684" sldId="269"/>
            <ac:picMk id="5" creationId="{4D11290A-D305-EFB6-32B8-A9BCBE09C57C}"/>
          </ac:picMkLst>
        </pc:picChg>
      </pc:sldChg>
      <pc:sldChg chg="new del">
        <pc:chgData name="VERPRAET Maxence" userId="531a7c4f3ff96e36" providerId="LiveId" clId="{9BD1A7D3-E7B0-466F-81A0-B296480E300D}" dt="2025-02-20T13:57:51.300" v="422" actId="47"/>
        <pc:sldMkLst>
          <pc:docMk/>
          <pc:sldMk cId="420331462" sldId="270"/>
        </pc:sldMkLst>
      </pc:sldChg>
      <pc:sldChg chg="addSp modSp new mod">
        <pc:chgData name="VERPRAET Maxence" userId="531a7c4f3ff96e36" providerId="LiveId" clId="{9BD1A7D3-E7B0-466F-81A0-B296480E300D}" dt="2025-02-21T10:56:27.450" v="1534" actId="1076"/>
        <pc:sldMkLst>
          <pc:docMk/>
          <pc:sldMk cId="614971999" sldId="270"/>
        </pc:sldMkLst>
        <pc:spChg chg="mod">
          <ac:chgData name="VERPRAET Maxence" userId="531a7c4f3ff96e36" providerId="LiveId" clId="{9BD1A7D3-E7B0-466F-81A0-B296480E300D}" dt="2025-02-21T10:49:30.149" v="1528" actId="20577"/>
          <ac:spMkLst>
            <pc:docMk/>
            <pc:sldMk cId="614971999" sldId="270"/>
            <ac:spMk id="2" creationId="{137D61BD-9F85-0F39-1225-D9B5DEECF639}"/>
          </ac:spMkLst>
        </pc:spChg>
        <pc:picChg chg="add mod">
          <ac:chgData name="VERPRAET Maxence" userId="531a7c4f3ff96e36" providerId="LiveId" clId="{9BD1A7D3-E7B0-466F-81A0-B296480E300D}" dt="2025-02-21T10:56:27.450" v="1534" actId="1076"/>
          <ac:picMkLst>
            <pc:docMk/>
            <pc:sldMk cId="614971999" sldId="270"/>
            <ac:picMk id="5" creationId="{BCC6BB39-6D9B-5655-7D86-99B6A413C22B}"/>
          </ac:picMkLst>
        </pc:picChg>
        <pc:picChg chg="add mod">
          <ac:chgData name="VERPRAET Maxence" userId="531a7c4f3ff96e36" providerId="LiveId" clId="{9BD1A7D3-E7B0-466F-81A0-B296480E300D}" dt="2025-02-21T10:56:23.504" v="1533" actId="1076"/>
          <ac:picMkLst>
            <pc:docMk/>
            <pc:sldMk cId="614971999" sldId="270"/>
            <ac:picMk id="7" creationId="{8C7E6C55-A279-F885-F1FE-9395E1087B87}"/>
          </ac:picMkLst>
        </pc:picChg>
      </pc:sldChg>
      <pc:sldChg chg="del">
        <pc:chgData name="VERPRAET Maxence" userId="531a7c4f3ff96e36" providerId="LiveId" clId="{9BD1A7D3-E7B0-466F-81A0-B296480E300D}" dt="2025-02-20T11:00:22.238" v="5" actId="47"/>
        <pc:sldMkLst>
          <pc:docMk/>
          <pc:sldMk cId="4288818440" sldId="270"/>
        </pc:sldMkLst>
      </pc:sldChg>
      <pc:sldChg chg="del">
        <pc:chgData name="VERPRAET Maxence" userId="531a7c4f3ff96e36" providerId="LiveId" clId="{9BD1A7D3-E7B0-466F-81A0-B296480E300D}" dt="2025-02-20T11:00:22.653" v="6" actId="47"/>
        <pc:sldMkLst>
          <pc:docMk/>
          <pc:sldMk cId="2172967131" sldId="271"/>
        </pc:sldMkLst>
      </pc:sldChg>
      <pc:sldChg chg="new del">
        <pc:chgData name="VERPRAET Maxence" userId="531a7c4f3ff96e36" providerId="LiveId" clId="{9BD1A7D3-E7B0-466F-81A0-B296480E300D}" dt="2025-02-20T13:57:52.416" v="423" actId="47"/>
        <pc:sldMkLst>
          <pc:docMk/>
          <pc:sldMk cId="3710442847" sldId="271"/>
        </pc:sldMkLst>
      </pc:sldChg>
      <pc:sldChg chg="del">
        <pc:chgData name="VERPRAET Maxence" userId="531a7c4f3ff96e36" providerId="LiveId" clId="{9BD1A7D3-E7B0-466F-81A0-B296480E300D}" dt="2025-02-20T11:00:26.239" v="15" actId="47"/>
        <pc:sldMkLst>
          <pc:docMk/>
          <pc:sldMk cId="3024494013" sldId="273"/>
        </pc:sldMkLst>
      </pc:sldChg>
      <pc:sldChg chg="del">
        <pc:chgData name="VERPRAET Maxence" userId="531a7c4f3ff96e36" providerId="LiveId" clId="{9BD1A7D3-E7B0-466F-81A0-B296480E300D}" dt="2025-02-20T11:00:26.526" v="16" actId="47"/>
        <pc:sldMkLst>
          <pc:docMk/>
          <pc:sldMk cId="2164891173" sldId="274"/>
        </pc:sldMkLst>
      </pc:sldChg>
      <pc:sldChg chg="del">
        <pc:chgData name="VERPRAET Maxence" userId="531a7c4f3ff96e36" providerId="LiveId" clId="{9BD1A7D3-E7B0-466F-81A0-B296480E300D}" dt="2025-02-20T11:00:26.820" v="17" actId="47"/>
        <pc:sldMkLst>
          <pc:docMk/>
          <pc:sldMk cId="115190789" sldId="275"/>
        </pc:sldMkLst>
      </pc:sldChg>
      <pc:sldChg chg="del">
        <pc:chgData name="VERPRAET Maxence" userId="531a7c4f3ff96e36" providerId="LiveId" clId="{9BD1A7D3-E7B0-466F-81A0-B296480E300D}" dt="2025-02-20T11:00:27.214" v="18" actId="47"/>
        <pc:sldMkLst>
          <pc:docMk/>
          <pc:sldMk cId="273368951" sldId="276"/>
        </pc:sldMkLst>
      </pc:sldChg>
      <pc:sldChg chg="del">
        <pc:chgData name="VERPRAET Maxence" userId="531a7c4f3ff96e36" providerId="LiveId" clId="{9BD1A7D3-E7B0-466F-81A0-B296480E300D}" dt="2025-02-20T11:00:27.705" v="19" actId="47"/>
        <pc:sldMkLst>
          <pc:docMk/>
          <pc:sldMk cId="2499359926" sldId="277"/>
        </pc:sldMkLst>
      </pc:sldChg>
      <pc:sldChg chg="del">
        <pc:chgData name="VERPRAET Maxence" userId="531a7c4f3ff96e36" providerId="LiveId" clId="{9BD1A7D3-E7B0-466F-81A0-B296480E300D}" dt="2025-02-20T11:00:28.411" v="20" actId="47"/>
        <pc:sldMkLst>
          <pc:docMk/>
          <pc:sldMk cId="2730473511" sldId="278"/>
        </pc:sldMkLst>
      </pc:sldChg>
      <pc:sldChg chg="del">
        <pc:chgData name="VERPRAET Maxence" userId="531a7c4f3ff96e36" providerId="LiveId" clId="{9BD1A7D3-E7B0-466F-81A0-B296480E300D}" dt="2025-02-20T11:00:28.838" v="21" actId="47"/>
        <pc:sldMkLst>
          <pc:docMk/>
          <pc:sldMk cId="1708576686" sldId="279"/>
        </pc:sldMkLst>
      </pc:sldChg>
      <pc:sldChg chg="del">
        <pc:chgData name="VERPRAET Maxence" userId="531a7c4f3ff96e36" providerId="LiveId" clId="{9BD1A7D3-E7B0-466F-81A0-B296480E300D}" dt="2025-02-20T11:00:29.802" v="23" actId="47"/>
        <pc:sldMkLst>
          <pc:docMk/>
          <pc:sldMk cId="3021831456" sldId="280"/>
        </pc:sldMkLst>
      </pc:sldChg>
      <pc:sldChg chg="del">
        <pc:chgData name="VERPRAET Maxence" userId="531a7c4f3ff96e36" providerId="LiveId" clId="{9BD1A7D3-E7B0-466F-81A0-B296480E300D}" dt="2025-02-20T11:00:29.231" v="22" actId="47"/>
        <pc:sldMkLst>
          <pc:docMk/>
          <pc:sldMk cId="2920857067" sldId="281"/>
        </pc:sldMkLst>
      </pc:sldChg>
      <pc:sldMasterChg chg="modSldLayout">
        <pc:chgData name="VERPRAET Maxence" userId="531a7c4f3ff96e36" providerId="LiveId" clId="{9BD1A7D3-E7B0-466F-81A0-B296480E300D}" dt="2025-02-20T11:00:44.761" v="26" actId="478"/>
        <pc:sldMasterMkLst>
          <pc:docMk/>
          <pc:sldMasterMk cId="1463616475" sldId="2147483648"/>
        </pc:sldMasterMkLst>
        <pc:sldLayoutChg chg="delSp mod">
          <pc:chgData name="VERPRAET Maxence" userId="531a7c4f3ff96e36" providerId="LiveId" clId="{9BD1A7D3-E7B0-466F-81A0-B296480E300D}" dt="2025-02-20T11:00:41.674" v="25" actId="478"/>
          <pc:sldLayoutMkLst>
            <pc:docMk/>
            <pc:sldMasterMk cId="1463616475" sldId="2147483648"/>
            <pc:sldLayoutMk cId="3513802012" sldId="2147483650"/>
          </pc:sldLayoutMkLst>
          <pc:picChg chg="del">
            <ac:chgData name="VERPRAET Maxence" userId="531a7c4f3ff96e36" providerId="LiveId" clId="{9BD1A7D3-E7B0-466F-81A0-B296480E300D}" dt="2025-02-20T11:00:41.674" v="25" actId="478"/>
            <ac:picMkLst>
              <pc:docMk/>
              <pc:sldMasterMk cId="1463616475" sldId="2147483648"/>
              <pc:sldLayoutMk cId="3513802012" sldId="2147483650"/>
              <ac:picMk id="7" creationId="{B0E3EAC6-62BD-B1DC-56AE-1296ADCD8496}"/>
            </ac:picMkLst>
          </pc:picChg>
          <pc:picChg chg="del">
            <ac:chgData name="VERPRAET Maxence" userId="531a7c4f3ff96e36" providerId="LiveId" clId="{9BD1A7D3-E7B0-466F-81A0-B296480E300D}" dt="2025-02-20T11:00:38.273" v="24" actId="478"/>
            <ac:picMkLst>
              <pc:docMk/>
              <pc:sldMasterMk cId="1463616475" sldId="2147483648"/>
              <pc:sldLayoutMk cId="3513802012" sldId="2147483650"/>
              <ac:picMk id="9" creationId="{BBED6EA2-8476-111E-D03B-71F23AFDB3A5}"/>
            </ac:picMkLst>
          </pc:picChg>
        </pc:sldLayoutChg>
        <pc:sldLayoutChg chg="delSp mod">
          <pc:chgData name="VERPRAET Maxence" userId="531a7c4f3ff96e36" providerId="LiveId" clId="{9BD1A7D3-E7B0-466F-81A0-B296480E300D}" dt="2025-02-20T11:00:44.761" v="26" actId="478"/>
          <pc:sldLayoutMkLst>
            <pc:docMk/>
            <pc:sldMasterMk cId="1463616475" sldId="2147483648"/>
            <pc:sldLayoutMk cId="3561372965" sldId="2147483651"/>
          </pc:sldLayoutMkLst>
          <pc:picChg chg="del">
            <ac:chgData name="VERPRAET Maxence" userId="531a7c4f3ff96e36" providerId="LiveId" clId="{9BD1A7D3-E7B0-466F-81A0-B296480E300D}" dt="2025-02-20T11:00:44.761" v="26" actId="478"/>
            <ac:picMkLst>
              <pc:docMk/>
              <pc:sldMasterMk cId="1463616475" sldId="2147483648"/>
              <pc:sldLayoutMk cId="3561372965" sldId="2147483651"/>
              <ac:picMk id="7" creationId="{B0E3EAC6-62BD-B1DC-56AE-1296ADCD8496}"/>
            </ac:picMkLst>
          </pc:picChg>
        </pc:sldLayoutChg>
      </pc:sldMasterChg>
    </pc:docChg>
  </pc:docChgLst>
  <pc:docChgLst>
    <pc:chgData name="VERPRAET Maxence" userId="531a7c4f3ff96e36" providerId="LiveId" clId="{C7802885-568F-49D4-8940-E10913555704}"/>
    <pc:docChg chg="undo custSel addSld delSld modSld sldOrd addMainMaster delMainMaster modMainMaster">
      <pc:chgData name="VERPRAET Maxence" userId="531a7c4f3ff96e36" providerId="LiveId" clId="{C7802885-568F-49D4-8940-E10913555704}" dt="2025-01-31T10:45:59.105" v="4422"/>
      <pc:docMkLst>
        <pc:docMk/>
      </pc:docMkLst>
      <pc:sldChg chg="addSp delSp modSp mod ord modClrScheme chgLayout modNotesTx">
        <pc:chgData name="VERPRAET Maxence" userId="531a7c4f3ff96e36" providerId="LiveId" clId="{C7802885-568F-49D4-8940-E10913555704}" dt="2025-01-26T15:03:41.404" v="4408" actId="20577"/>
        <pc:sldMkLst>
          <pc:docMk/>
          <pc:sldMk cId="634699448" sldId="256"/>
        </pc:sldMkLst>
      </pc:sldChg>
      <pc:sldChg chg="addSp delSp modSp new mod modClrScheme chgLayout">
        <pc:chgData name="VERPRAET Maxence" userId="531a7c4f3ff96e36" providerId="LiveId" clId="{C7802885-568F-49D4-8940-E10913555704}" dt="2025-01-26T14:36:42.533" v="3833" actId="1076"/>
        <pc:sldMkLst>
          <pc:docMk/>
          <pc:sldMk cId="3122404482" sldId="257"/>
        </pc:sldMkLst>
        <pc:spChg chg="add mod">
          <ac:chgData name="VERPRAET Maxence" userId="531a7c4f3ff96e36" providerId="LiveId" clId="{C7802885-568F-49D4-8940-E10913555704}" dt="2025-01-26T14:36:42.533" v="3833" actId="1076"/>
          <ac:spMkLst>
            <pc:docMk/>
            <pc:sldMk cId="3122404482" sldId="257"/>
            <ac:spMk id="3" creationId="{B7E07E18-0FB5-A418-826B-D7B57FCEBA12}"/>
          </ac:spMkLst>
        </pc:spChg>
        <pc:spChg chg="add mod">
          <ac:chgData name="VERPRAET Maxence" userId="531a7c4f3ff96e36" providerId="LiveId" clId="{C7802885-568F-49D4-8940-E10913555704}" dt="2025-01-26T14:35:20.055" v="3769" actId="207"/>
          <ac:spMkLst>
            <pc:docMk/>
            <pc:sldMk cId="3122404482" sldId="257"/>
            <ac:spMk id="4" creationId="{0B463DA1-9642-AFC3-BBC9-978FB4D9D8F2}"/>
          </ac:spMkLst>
        </pc:spChg>
        <pc:spChg chg="add mod">
          <ac:chgData name="VERPRAET Maxence" userId="531a7c4f3ff96e36" providerId="LiveId" clId="{C7802885-568F-49D4-8940-E10913555704}" dt="2025-01-26T14:35:59.011" v="3829" actId="120"/>
          <ac:spMkLst>
            <pc:docMk/>
            <pc:sldMk cId="3122404482" sldId="257"/>
            <ac:spMk id="5" creationId="{B32C12E5-C5B3-59C3-C070-91F79A34769E}"/>
          </ac:spMkLst>
        </pc:spChg>
      </pc:sldChg>
      <pc:sldChg chg="addSp delSp modSp new mod">
        <pc:chgData name="VERPRAET Maxence" userId="531a7c4f3ff96e36" providerId="LiveId" clId="{C7802885-568F-49D4-8940-E10913555704}" dt="2025-01-23T09:52:42.649" v="866" actId="27636"/>
        <pc:sldMkLst>
          <pc:docMk/>
          <pc:sldMk cId="1297262643" sldId="258"/>
        </pc:sldMkLst>
      </pc:sldChg>
      <pc:sldChg chg="addSp delSp modSp new mod">
        <pc:chgData name="VERPRAET Maxence" userId="531a7c4f3ff96e36" providerId="LiveId" clId="{C7802885-568F-49D4-8940-E10913555704}" dt="2025-01-23T09:52:42.649" v="867" actId="27636"/>
        <pc:sldMkLst>
          <pc:docMk/>
          <pc:sldMk cId="3463620820" sldId="259"/>
        </pc:sldMkLst>
      </pc:sldChg>
      <pc:sldChg chg="addSp delSp modSp new mod modClrScheme chgLayout modNotesTx">
        <pc:chgData name="VERPRAET Maxence" userId="531a7c4f3ff96e36" providerId="LiveId" clId="{C7802885-568F-49D4-8940-E10913555704}" dt="2025-01-31T09:47:13.383" v="4411" actId="478"/>
        <pc:sldMkLst>
          <pc:docMk/>
          <pc:sldMk cId="2452992297" sldId="260"/>
        </pc:sldMkLst>
      </pc:sldChg>
      <pc:sldChg chg="addSp delSp modSp new mod modClrScheme chgLayout modNotesTx">
        <pc:chgData name="VERPRAET Maxence" userId="531a7c4f3ff96e36" providerId="LiveId" clId="{C7802885-568F-49D4-8940-E10913555704}" dt="2025-01-31T09:47:20.064" v="4412" actId="478"/>
        <pc:sldMkLst>
          <pc:docMk/>
          <pc:sldMk cId="2947470583" sldId="261"/>
        </pc:sldMkLst>
      </pc:sldChg>
      <pc:sldChg chg="addSp delSp modSp new mod modClrScheme chgLayout modNotesTx">
        <pc:chgData name="VERPRAET Maxence" userId="531a7c4f3ff96e36" providerId="LiveId" clId="{C7802885-568F-49D4-8940-E10913555704}" dt="2025-01-31T09:47:26.886" v="4413" actId="478"/>
        <pc:sldMkLst>
          <pc:docMk/>
          <pc:sldMk cId="1644777805" sldId="262"/>
        </pc:sldMkLst>
      </pc:sldChg>
      <pc:sldChg chg="delSp modSp new del mod ord modClrScheme chgLayout">
        <pc:chgData name="VERPRAET Maxence" userId="531a7c4f3ff96e36" providerId="LiveId" clId="{C7802885-568F-49D4-8940-E10913555704}" dt="2025-01-24T10:44:01.151" v="1962" actId="2696"/>
        <pc:sldMkLst>
          <pc:docMk/>
          <pc:sldMk cId="3416967123" sldId="263"/>
        </pc:sldMkLst>
      </pc:sldChg>
      <pc:sldChg chg="modSp new del mod">
        <pc:chgData name="VERPRAET Maxence" userId="531a7c4f3ff96e36" providerId="LiveId" clId="{C7802885-568F-49D4-8940-E10913555704}" dt="2025-01-24T10:32:13.579" v="1961" actId="47"/>
        <pc:sldMkLst>
          <pc:docMk/>
          <pc:sldMk cId="3164210690" sldId="264"/>
        </pc:sldMkLst>
      </pc:sldChg>
      <pc:sldChg chg="addSp delSp modSp new mod ord modClrScheme chgLayout">
        <pc:chgData name="VERPRAET Maxence" userId="531a7c4f3ff96e36" providerId="LiveId" clId="{C7802885-568F-49D4-8940-E10913555704}" dt="2025-01-24T11:09:36.587" v="2077" actId="700"/>
        <pc:sldMkLst>
          <pc:docMk/>
          <pc:sldMk cId="888284625" sldId="265"/>
        </pc:sldMkLst>
      </pc:sldChg>
      <pc:sldChg chg="addSp delSp modSp new mod ord modClrScheme chgLayout">
        <pc:chgData name="VERPRAET Maxence" userId="531a7c4f3ff96e36" providerId="LiveId" clId="{C7802885-568F-49D4-8940-E10913555704}" dt="2025-01-26T14:39:24.813" v="3892" actId="478"/>
        <pc:sldMkLst>
          <pc:docMk/>
          <pc:sldMk cId="801399959" sldId="266"/>
        </pc:sldMkLst>
      </pc:sldChg>
      <pc:sldChg chg="addSp delSp modSp new mod ord modClrScheme chgLayout modNotesTx">
        <pc:chgData name="VERPRAET Maxence" userId="531a7c4f3ff96e36" providerId="LiveId" clId="{C7802885-568F-49D4-8940-E10913555704}" dt="2025-01-26T14:39:20.361" v="3891" actId="478"/>
        <pc:sldMkLst>
          <pc:docMk/>
          <pc:sldMk cId="1425923452" sldId="267"/>
        </pc:sldMkLst>
      </pc:sldChg>
      <pc:sldChg chg="addSp delSp modSp new mod">
        <pc:chgData name="VERPRAET Maxence" userId="531a7c4f3ff96e36" providerId="LiveId" clId="{C7802885-568F-49D4-8940-E10913555704}" dt="2025-01-24T11:13:42.660" v="2198" actId="1076"/>
        <pc:sldMkLst>
          <pc:docMk/>
          <pc:sldMk cId="2866439728" sldId="268"/>
        </pc:sldMkLst>
      </pc:sldChg>
      <pc:sldChg chg="addSp delSp modSp new mod">
        <pc:chgData name="VERPRAET Maxence" userId="531a7c4f3ff96e36" providerId="LiveId" clId="{C7802885-568F-49D4-8940-E10913555704}" dt="2025-01-26T14:26:02.669" v="3433" actId="20577"/>
        <pc:sldMkLst>
          <pc:docMk/>
          <pc:sldMk cId="1320513625" sldId="269"/>
        </pc:sldMkLst>
      </pc:sldChg>
      <pc:sldChg chg="addSp delSp modSp new mod modClrScheme chgLayout">
        <pc:chgData name="VERPRAET Maxence" userId="531a7c4f3ff96e36" providerId="LiveId" clId="{C7802885-568F-49D4-8940-E10913555704}" dt="2025-01-31T09:47:00.973" v="4409" actId="478"/>
        <pc:sldMkLst>
          <pc:docMk/>
          <pc:sldMk cId="4288818440" sldId="270"/>
        </pc:sldMkLst>
      </pc:sldChg>
      <pc:sldChg chg="addSp delSp modSp new mod">
        <pc:chgData name="VERPRAET Maxence" userId="531a7c4f3ff96e36" providerId="LiveId" clId="{C7802885-568F-49D4-8940-E10913555704}" dt="2025-01-31T09:47:08.356" v="4410" actId="478"/>
        <pc:sldMkLst>
          <pc:docMk/>
          <pc:sldMk cId="2172967131" sldId="271"/>
        </pc:sldMkLst>
      </pc:sldChg>
      <pc:sldChg chg="delSp add del mod">
        <pc:chgData name="VERPRAET Maxence" userId="531a7c4f3ff96e36" providerId="LiveId" clId="{C7802885-568F-49D4-8940-E10913555704}" dt="2025-01-24T11:37:09.403" v="2629" actId="47"/>
        <pc:sldMkLst>
          <pc:docMk/>
          <pc:sldMk cId="2710387529" sldId="272"/>
        </pc:sldMkLst>
      </pc:sldChg>
      <pc:sldChg chg="addSp delSp modSp add mod">
        <pc:chgData name="VERPRAET Maxence" userId="531a7c4f3ff96e36" providerId="LiveId" clId="{C7802885-568F-49D4-8940-E10913555704}" dt="2025-01-24T11:44:27.451" v="2752" actId="20577"/>
        <pc:sldMkLst>
          <pc:docMk/>
          <pc:sldMk cId="3024494013" sldId="273"/>
        </pc:sldMkLst>
      </pc:sldChg>
      <pc:sldChg chg="addSp modSp new mod">
        <pc:chgData name="VERPRAET Maxence" userId="531a7c4f3ff96e36" providerId="LiveId" clId="{C7802885-568F-49D4-8940-E10913555704}" dt="2025-01-25T10:21:50.014" v="2755" actId="1076"/>
        <pc:sldMkLst>
          <pc:docMk/>
          <pc:sldMk cId="2164891173" sldId="274"/>
        </pc:sldMkLst>
      </pc:sldChg>
      <pc:sldChg chg="addSp modSp new mod">
        <pc:chgData name="VERPRAET Maxence" userId="531a7c4f3ff96e36" providerId="LiveId" clId="{C7802885-568F-49D4-8940-E10913555704}" dt="2025-01-25T10:23:10.271" v="2775" actId="14100"/>
        <pc:sldMkLst>
          <pc:docMk/>
          <pc:sldMk cId="115190789" sldId="275"/>
        </pc:sldMkLst>
      </pc:sldChg>
      <pc:sldChg chg="addSp modSp new mod">
        <pc:chgData name="VERPRAET Maxence" userId="531a7c4f3ff96e36" providerId="LiveId" clId="{C7802885-568F-49D4-8940-E10913555704}" dt="2025-01-25T10:23:39.092" v="2788" actId="20577"/>
        <pc:sldMkLst>
          <pc:docMk/>
          <pc:sldMk cId="273368951" sldId="276"/>
        </pc:sldMkLst>
      </pc:sldChg>
      <pc:sldChg chg="addSp delSp modSp new mod modClrScheme chgLayout">
        <pc:chgData name="VERPRAET Maxence" userId="531a7c4f3ff96e36" providerId="LiveId" clId="{C7802885-568F-49D4-8940-E10913555704}" dt="2025-01-26T14:31:18.772" v="3687" actId="1076"/>
        <pc:sldMkLst>
          <pc:docMk/>
          <pc:sldMk cId="2499359926" sldId="277"/>
        </pc:sldMkLst>
      </pc:sldChg>
      <pc:sldChg chg="addSp modSp new del mod">
        <pc:chgData name="VERPRAET Maxence" userId="531a7c4f3ff96e36" providerId="LiveId" clId="{C7802885-568F-49D4-8940-E10913555704}" dt="2025-01-25T10:39:45.814" v="3131" actId="47"/>
        <pc:sldMkLst>
          <pc:docMk/>
          <pc:sldMk cId="1921358908" sldId="278"/>
        </pc:sldMkLst>
      </pc:sldChg>
      <pc:sldChg chg="addSp delSp modSp new mod">
        <pc:chgData name="VERPRAET Maxence" userId="531a7c4f3ff96e36" providerId="LiveId" clId="{C7802885-568F-49D4-8940-E10913555704}" dt="2025-01-25T11:05:35.507" v="3411" actId="1076"/>
        <pc:sldMkLst>
          <pc:docMk/>
          <pc:sldMk cId="2730473511" sldId="278"/>
        </pc:sldMkLst>
      </pc:sldChg>
      <pc:sldChg chg="addSp delSp modSp new mod">
        <pc:chgData name="VERPRAET Maxence" userId="531a7c4f3ff96e36" providerId="LiveId" clId="{C7802885-568F-49D4-8940-E10913555704}" dt="2025-01-31T10:42:27.318" v="4415" actId="1076"/>
        <pc:sldMkLst>
          <pc:docMk/>
          <pc:sldMk cId="1708576686" sldId="279"/>
        </pc:sldMkLst>
      </pc:sldChg>
      <pc:sldChg chg="addSp delSp modSp new mod modClrScheme chgLayout">
        <pc:chgData name="VERPRAET Maxence" userId="531a7c4f3ff96e36" providerId="LiveId" clId="{C7802885-568F-49D4-8940-E10913555704}" dt="2025-01-26T14:53:30.137" v="4397" actId="403"/>
        <pc:sldMkLst>
          <pc:docMk/>
          <pc:sldMk cId="3021831456" sldId="280"/>
        </pc:sldMkLst>
      </pc:sldChg>
      <pc:sldChg chg="addSp delSp modSp new mod">
        <pc:chgData name="VERPRAET Maxence" userId="531a7c4f3ff96e36" providerId="LiveId" clId="{C7802885-568F-49D4-8940-E10913555704}" dt="2025-01-31T10:45:59.105" v="4422"/>
        <pc:sldMkLst>
          <pc:docMk/>
          <pc:sldMk cId="2920857067" sldId="281"/>
        </pc:sldMkLst>
      </pc:sldChg>
      <pc:sldMasterChg chg="addSp delSp modSp mod modSldLayout">
        <pc:chgData name="VERPRAET Maxence" userId="531a7c4f3ff96e36" providerId="LiveId" clId="{C7802885-568F-49D4-8940-E10913555704}" dt="2025-01-25T10:39:37.048" v="3130" actId="478"/>
        <pc:sldMasterMkLst>
          <pc:docMk/>
          <pc:sldMasterMk cId="1463616475" sldId="2147483648"/>
        </pc:sldMasterMkLst>
        <pc:sldLayoutChg chg="addSp delSp modSp mod setBg">
          <pc:chgData name="VERPRAET Maxence" userId="531a7c4f3ff96e36" providerId="LiveId" clId="{C7802885-568F-49D4-8940-E10913555704}" dt="2025-01-23T09:21:35.360" v="274" actId="167"/>
          <pc:sldLayoutMkLst>
            <pc:docMk/>
            <pc:sldMasterMk cId="1463616475" sldId="2147483648"/>
            <pc:sldLayoutMk cId="2693917460" sldId="2147483649"/>
          </pc:sldLayoutMkLst>
          <pc:spChg chg="ord">
            <ac:chgData name="VERPRAET Maxence" userId="531a7c4f3ff96e36" providerId="LiveId" clId="{C7802885-568F-49D4-8940-E10913555704}" dt="2025-01-23T09:21:35.360" v="274" actId="167"/>
            <ac:spMkLst>
              <pc:docMk/>
              <pc:sldMasterMk cId="1463616475" sldId="2147483648"/>
              <pc:sldLayoutMk cId="2693917460" sldId="2147483649"/>
              <ac:spMk id="3" creationId="{47BAFA14-6C9F-CE6E-E667-A4E0ABB737C3}"/>
            </ac:spMkLst>
          </pc:spChg>
        </pc:sldLayoutChg>
        <pc:sldLayoutChg chg="addSp delSp modSp mod">
          <pc:chgData name="VERPRAET Maxence" userId="531a7c4f3ff96e36" providerId="LiveId" clId="{C7802885-568F-49D4-8940-E10913555704}" dt="2025-01-24T11:10:57.809" v="2095" actId="14100"/>
          <pc:sldLayoutMkLst>
            <pc:docMk/>
            <pc:sldMasterMk cId="1463616475" sldId="2147483648"/>
            <pc:sldLayoutMk cId="3513802012" sldId="2147483650"/>
          </pc:sldLayoutMkLst>
          <pc:spChg chg="mod">
            <ac:chgData name="VERPRAET Maxence" userId="531a7c4f3ff96e36" providerId="LiveId" clId="{C7802885-568F-49D4-8940-E10913555704}" dt="2025-01-23T09:52:42.599" v="865" actId="11530"/>
            <ac:spMkLst>
              <pc:docMk/>
              <pc:sldMasterMk cId="1463616475" sldId="2147483648"/>
              <pc:sldLayoutMk cId="3513802012" sldId="2147483650"/>
              <ac:spMk id="2" creationId="{BC74F210-675C-DF2E-28CB-5F45A1EE6F14}"/>
            </ac:spMkLst>
          </pc:spChg>
          <pc:spChg chg="mod">
            <ac:chgData name="VERPRAET Maxence" userId="531a7c4f3ff96e36" providerId="LiveId" clId="{C7802885-568F-49D4-8940-E10913555704}" dt="2025-01-24T11:10:57.809" v="2095" actId="14100"/>
            <ac:spMkLst>
              <pc:docMk/>
              <pc:sldMasterMk cId="1463616475" sldId="2147483648"/>
              <pc:sldLayoutMk cId="3513802012" sldId="2147483650"/>
              <ac:spMk id="6" creationId="{A9C01A82-1F55-F703-9F48-565274642A31}"/>
            </ac:spMkLst>
          </pc:spChg>
        </pc:sldLayoutChg>
        <pc:sldLayoutChg chg="addSp delSp modSp mod">
          <pc:chgData name="VERPRAET Maxence" userId="531a7c4f3ff96e36" providerId="LiveId" clId="{C7802885-568F-49D4-8940-E10913555704}" dt="2025-01-25T10:39:37.048" v="3130" actId="478"/>
          <pc:sldLayoutMkLst>
            <pc:docMk/>
            <pc:sldMasterMk cId="1463616475" sldId="2147483648"/>
            <pc:sldLayoutMk cId="3561372965" sldId="2147483651"/>
          </pc:sldLayoutMkLst>
          <pc:spChg chg="add mod">
            <ac:chgData name="VERPRAET Maxence" userId="531a7c4f3ff96e36" providerId="LiveId" clId="{C7802885-568F-49D4-8940-E10913555704}" dt="2025-01-24T11:11:03.330" v="2097"/>
            <ac:spMkLst>
              <pc:docMk/>
              <pc:sldMasterMk cId="1463616475" sldId="2147483648"/>
              <pc:sldLayoutMk cId="3561372965" sldId="2147483651"/>
              <ac:spMk id="10" creationId="{CB851F68-9998-6E36-AB44-A5F5E7AA05FE}"/>
            </ac:spMkLst>
          </pc:spChg>
        </pc:sldLayoutChg>
      </pc:sldMasterChg>
      <pc:sldMasterChg chg="new del mod addSldLayout">
        <pc:chgData name="VERPRAET Maxence" userId="531a7c4f3ff96e36" providerId="LiveId" clId="{C7802885-568F-49D4-8940-E10913555704}" dt="2025-01-23T09:21:52.653" v="276" actId="2696"/>
        <pc:sldMasterMkLst>
          <pc:docMk/>
          <pc:sldMasterMk cId="2638444654" sldId="2147483652"/>
        </pc:sldMasterMkLst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3579138194" sldId="2147483653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580358060" sldId="2147483654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202613126" sldId="2147483655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2378380129" sldId="2147483656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3696167582" sldId="2147483657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56247435" sldId="2147483658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945381583" sldId="2147483659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4090512872" sldId="2147483660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761039528" sldId="2147483661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1213049822" sldId="2147483662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659391213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DEBF0-D814-40EF-9BA9-0292E3E4C31D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12B2-2860-428F-B638-F9CB0B15B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6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Contexte : L'ONCFM met en place une application de machine </a:t>
            </a:r>
            <a:r>
              <a:rPr lang="fr-FR" dirty="0" err="1"/>
              <a:t>learning</a:t>
            </a:r>
            <a:r>
              <a:rPr lang="fr-FR" dirty="0"/>
              <a:t> pour lutter contre la contrefaçon.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Objectif</a:t>
            </a:r>
            <a:r>
              <a:rPr lang="fr-FR" dirty="0"/>
              <a:t> : Développer un modèle prédictif pour identifier les faux billets.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B12B2-2860-428F-B638-F9CB0B15BB9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74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Les résidus ne suivent pas une loi normale</a:t>
            </a:r>
            <a:r>
              <a:rPr lang="fr-FR" dirty="0"/>
              <a:t>, ce qui invalide l’une des hypothèses clés de la régression linéaire.</a:t>
            </a:r>
          </a:p>
          <a:p>
            <a:r>
              <a:rPr lang="fr-FR" b="1" dirty="0"/>
              <a:t>Il y a de l’hétéroscédasticité</a:t>
            </a:r>
            <a:r>
              <a:rPr lang="fr-FR" dirty="0"/>
              <a:t>, donc la variance des erreurs n’est pas constante, ce qui rend les prédictions peu fiables.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B12B2-2860-428F-B638-F9CB0B15BB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57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B12B2-2860-428F-B638-F9CB0B15BB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20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Robustesse et Généralisation</a:t>
            </a:r>
            <a:r>
              <a:rPr lang="fr-FR" dirty="0"/>
              <a:t> : Random Forest est souvent plus robuste face au bruit et peut mieux généraliser sur de nouvelles données.</a:t>
            </a:r>
          </a:p>
          <a:p>
            <a:r>
              <a:rPr lang="fr-FR" b="1" dirty="0"/>
              <a:t>Gestion des Variables Importantes</a:t>
            </a:r>
            <a:r>
              <a:rPr lang="fr-FR" dirty="0"/>
              <a:t> : Il identifie mieux les variables les plus pertinentes.</a:t>
            </a:r>
          </a:p>
          <a:p>
            <a:r>
              <a:rPr lang="fr-FR" b="1" dirty="0"/>
              <a:t>Capacité à Gérer des Relations Complexes</a:t>
            </a:r>
            <a:r>
              <a:rPr lang="fr-FR" dirty="0"/>
              <a:t> : Contrairement à la régression logistique (linéaire), Random Forest peut capturer des relations non linéaires entre les variables.</a:t>
            </a:r>
          </a:p>
          <a:p>
            <a:r>
              <a:rPr lang="fr-FR" b="1" dirty="0"/>
              <a:t>Moins Sensible aux Données Déséquilibrées</a:t>
            </a:r>
            <a:r>
              <a:rPr lang="fr-FR" dirty="0"/>
              <a:t> : Si tes classes sont déséquilibrées, Random Forest peut être plus performant.</a:t>
            </a:r>
          </a:p>
          <a:p>
            <a:r>
              <a:rPr lang="fr-FR" b="1" dirty="0"/>
              <a:t>Importance des Explications et des Interprétations</a:t>
            </a:r>
            <a:r>
              <a:rPr lang="fr-FR" dirty="0"/>
              <a:t> : Random Forest permet d’extraire l'importance des variables, ce qui est utile pour comprendre le modèle.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B12B2-2860-428F-B638-F9CB0B15BB9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95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7BAFA14-6C9F-CE6E-E667-A4E0ABB7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EA300A-AB1E-9C05-2BFF-4FF6E0D41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C0EDD-D80B-7E10-CFE9-9EA128B8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CA9-693B-437F-A613-2615EC0077A5}" type="datetime1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4614B-4B0D-63DA-3207-745E591B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E6DF7-22D3-CD65-4732-345B9C6B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91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4F210-675C-DF2E-28CB-5F45A1EE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58555" cy="739056"/>
          </a:xfrm>
          <a:custGeom>
            <a:avLst/>
            <a:gdLst>
              <a:gd name="connsiteX0" fmla="*/ 0 w 9858555"/>
              <a:gd name="connsiteY0" fmla="*/ 123178 h 739056"/>
              <a:gd name="connsiteX1" fmla="*/ 123178 w 9858555"/>
              <a:gd name="connsiteY1" fmla="*/ 0 h 739056"/>
              <a:gd name="connsiteX2" fmla="*/ 617520 w 9858555"/>
              <a:gd name="connsiteY2" fmla="*/ 0 h 739056"/>
              <a:gd name="connsiteX3" fmla="*/ 1496349 w 9858555"/>
              <a:gd name="connsiteY3" fmla="*/ 0 h 739056"/>
              <a:gd name="connsiteX4" fmla="*/ 2086813 w 9858555"/>
              <a:gd name="connsiteY4" fmla="*/ 0 h 739056"/>
              <a:gd name="connsiteX5" fmla="*/ 2869521 w 9858555"/>
              <a:gd name="connsiteY5" fmla="*/ 0 h 739056"/>
              <a:gd name="connsiteX6" fmla="*/ 3459984 w 9858555"/>
              <a:gd name="connsiteY6" fmla="*/ 0 h 739056"/>
              <a:gd name="connsiteX7" fmla="*/ 4050448 w 9858555"/>
              <a:gd name="connsiteY7" fmla="*/ 0 h 739056"/>
              <a:gd name="connsiteX8" fmla="*/ 4929278 w 9858555"/>
              <a:gd name="connsiteY8" fmla="*/ 0 h 739056"/>
              <a:gd name="connsiteX9" fmla="*/ 5615863 w 9858555"/>
              <a:gd name="connsiteY9" fmla="*/ 0 h 739056"/>
              <a:gd name="connsiteX10" fmla="*/ 6206327 w 9858555"/>
              <a:gd name="connsiteY10" fmla="*/ 0 h 739056"/>
              <a:gd name="connsiteX11" fmla="*/ 6700668 w 9858555"/>
              <a:gd name="connsiteY11" fmla="*/ 0 h 739056"/>
              <a:gd name="connsiteX12" fmla="*/ 7387254 w 9858555"/>
              <a:gd name="connsiteY12" fmla="*/ 0 h 739056"/>
              <a:gd name="connsiteX13" fmla="*/ 7881596 w 9858555"/>
              <a:gd name="connsiteY13" fmla="*/ 0 h 739056"/>
              <a:gd name="connsiteX14" fmla="*/ 8279815 w 9858555"/>
              <a:gd name="connsiteY14" fmla="*/ 0 h 739056"/>
              <a:gd name="connsiteX15" fmla="*/ 8966401 w 9858555"/>
              <a:gd name="connsiteY15" fmla="*/ 0 h 739056"/>
              <a:gd name="connsiteX16" fmla="*/ 9735377 w 9858555"/>
              <a:gd name="connsiteY16" fmla="*/ 0 h 739056"/>
              <a:gd name="connsiteX17" fmla="*/ 9858555 w 9858555"/>
              <a:gd name="connsiteY17" fmla="*/ 123178 h 739056"/>
              <a:gd name="connsiteX18" fmla="*/ 9858555 w 9858555"/>
              <a:gd name="connsiteY18" fmla="*/ 615878 h 739056"/>
              <a:gd name="connsiteX19" fmla="*/ 9735377 w 9858555"/>
              <a:gd name="connsiteY19" fmla="*/ 739056 h 739056"/>
              <a:gd name="connsiteX20" fmla="*/ 8952669 w 9858555"/>
              <a:gd name="connsiteY20" fmla="*/ 739056 h 739056"/>
              <a:gd name="connsiteX21" fmla="*/ 8362206 w 9858555"/>
              <a:gd name="connsiteY21" fmla="*/ 739056 h 739056"/>
              <a:gd name="connsiteX22" fmla="*/ 7771742 w 9858555"/>
              <a:gd name="connsiteY22" fmla="*/ 739056 h 739056"/>
              <a:gd name="connsiteX23" fmla="*/ 7085156 w 9858555"/>
              <a:gd name="connsiteY23" fmla="*/ 739056 h 739056"/>
              <a:gd name="connsiteX24" fmla="*/ 6206327 w 9858555"/>
              <a:gd name="connsiteY24" fmla="*/ 739056 h 739056"/>
              <a:gd name="connsiteX25" fmla="*/ 5519741 w 9858555"/>
              <a:gd name="connsiteY25" fmla="*/ 739056 h 739056"/>
              <a:gd name="connsiteX26" fmla="*/ 5025399 w 9858555"/>
              <a:gd name="connsiteY26" fmla="*/ 739056 h 739056"/>
              <a:gd name="connsiteX27" fmla="*/ 4146570 w 9858555"/>
              <a:gd name="connsiteY27" fmla="*/ 739056 h 739056"/>
              <a:gd name="connsiteX28" fmla="*/ 3267740 w 9858555"/>
              <a:gd name="connsiteY28" fmla="*/ 739056 h 739056"/>
              <a:gd name="connsiteX29" fmla="*/ 2388911 w 9858555"/>
              <a:gd name="connsiteY29" fmla="*/ 739056 h 739056"/>
              <a:gd name="connsiteX30" fmla="*/ 1510081 w 9858555"/>
              <a:gd name="connsiteY30" fmla="*/ 739056 h 739056"/>
              <a:gd name="connsiteX31" fmla="*/ 727373 w 9858555"/>
              <a:gd name="connsiteY31" fmla="*/ 739056 h 739056"/>
              <a:gd name="connsiteX32" fmla="*/ 123178 w 9858555"/>
              <a:gd name="connsiteY32" fmla="*/ 739056 h 739056"/>
              <a:gd name="connsiteX33" fmla="*/ 0 w 9858555"/>
              <a:gd name="connsiteY33" fmla="*/ 615878 h 739056"/>
              <a:gd name="connsiteX34" fmla="*/ 0 w 9858555"/>
              <a:gd name="connsiteY34" fmla="*/ 123178 h 73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58555" h="739056" fill="none" extrusionOk="0">
                <a:moveTo>
                  <a:pt x="0" y="123178"/>
                </a:moveTo>
                <a:cubicBezTo>
                  <a:pt x="9967" y="44277"/>
                  <a:pt x="60352" y="1424"/>
                  <a:pt x="123178" y="0"/>
                </a:cubicBezTo>
                <a:cubicBezTo>
                  <a:pt x="312401" y="-395"/>
                  <a:pt x="393298" y="-22306"/>
                  <a:pt x="617520" y="0"/>
                </a:cubicBezTo>
                <a:cubicBezTo>
                  <a:pt x="841742" y="22306"/>
                  <a:pt x="1261458" y="-21922"/>
                  <a:pt x="1496349" y="0"/>
                </a:cubicBezTo>
                <a:cubicBezTo>
                  <a:pt x="1731240" y="21922"/>
                  <a:pt x="1913650" y="5171"/>
                  <a:pt x="2086813" y="0"/>
                </a:cubicBezTo>
                <a:cubicBezTo>
                  <a:pt x="2259976" y="-5171"/>
                  <a:pt x="2556545" y="-10837"/>
                  <a:pt x="2869521" y="0"/>
                </a:cubicBezTo>
                <a:cubicBezTo>
                  <a:pt x="3182497" y="10837"/>
                  <a:pt x="3330116" y="-28942"/>
                  <a:pt x="3459984" y="0"/>
                </a:cubicBezTo>
                <a:cubicBezTo>
                  <a:pt x="3589852" y="28942"/>
                  <a:pt x="3856527" y="-10696"/>
                  <a:pt x="4050448" y="0"/>
                </a:cubicBezTo>
                <a:cubicBezTo>
                  <a:pt x="4244369" y="10696"/>
                  <a:pt x="4593112" y="1822"/>
                  <a:pt x="4929278" y="0"/>
                </a:cubicBezTo>
                <a:cubicBezTo>
                  <a:pt x="5265444" y="-1822"/>
                  <a:pt x="5424104" y="-1237"/>
                  <a:pt x="5615863" y="0"/>
                </a:cubicBezTo>
                <a:cubicBezTo>
                  <a:pt x="5807623" y="1237"/>
                  <a:pt x="6056796" y="-26596"/>
                  <a:pt x="6206327" y="0"/>
                </a:cubicBezTo>
                <a:cubicBezTo>
                  <a:pt x="6355858" y="26596"/>
                  <a:pt x="6585079" y="1091"/>
                  <a:pt x="6700668" y="0"/>
                </a:cubicBezTo>
                <a:cubicBezTo>
                  <a:pt x="6816257" y="-1091"/>
                  <a:pt x="7048847" y="-19179"/>
                  <a:pt x="7387254" y="0"/>
                </a:cubicBezTo>
                <a:cubicBezTo>
                  <a:pt x="7725661" y="19179"/>
                  <a:pt x="7707089" y="1635"/>
                  <a:pt x="7881596" y="0"/>
                </a:cubicBezTo>
                <a:cubicBezTo>
                  <a:pt x="8056103" y="-1635"/>
                  <a:pt x="8136433" y="-19524"/>
                  <a:pt x="8279815" y="0"/>
                </a:cubicBezTo>
                <a:cubicBezTo>
                  <a:pt x="8423197" y="19524"/>
                  <a:pt x="8677546" y="22565"/>
                  <a:pt x="8966401" y="0"/>
                </a:cubicBezTo>
                <a:cubicBezTo>
                  <a:pt x="9255256" y="-22565"/>
                  <a:pt x="9371567" y="18495"/>
                  <a:pt x="9735377" y="0"/>
                </a:cubicBezTo>
                <a:cubicBezTo>
                  <a:pt x="9793070" y="401"/>
                  <a:pt x="9863804" y="63562"/>
                  <a:pt x="9858555" y="123178"/>
                </a:cubicBezTo>
                <a:cubicBezTo>
                  <a:pt x="9876703" y="222480"/>
                  <a:pt x="9857001" y="403549"/>
                  <a:pt x="9858555" y="615878"/>
                </a:cubicBezTo>
                <a:cubicBezTo>
                  <a:pt x="9853508" y="683014"/>
                  <a:pt x="9801539" y="738534"/>
                  <a:pt x="9735377" y="739056"/>
                </a:cubicBezTo>
                <a:cubicBezTo>
                  <a:pt x="9459299" y="717986"/>
                  <a:pt x="9165766" y="773838"/>
                  <a:pt x="8952669" y="739056"/>
                </a:cubicBezTo>
                <a:cubicBezTo>
                  <a:pt x="8739572" y="704274"/>
                  <a:pt x="8487343" y="760325"/>
                  <a:pt x="8362206" y="739056"/>
                </a:cubicBezTo>
                <a:cubicBezTo>
                  <a:pt x="8237069" y="717787"/>
                  <a:pt x="8005893" y="764039"/>
                  <a:pt x="7771742" y="739056"/>
                </a:cubicBezTo>
                <a:cubicBezTo>
                  <a:pt x="7537591" y="714073"/>
                  <a:pt x="7360736" y="721997"/>
                  <a:pt x="7085156" y="739056"/>
                </a:cubicBezTo>
                <a:cubicBezTo>
                  <a:pt x="6809576" y="756115"/>
                  <a:pt x="6406870" y="754197"/>
                  <a:pt x="6206327" y="739056"/>
                </a:cubicBezTo>
                <a:cubicBezTo>
                  <a:pt x="6005784" y="723915"/>
                  <a:pt x="5712377" y="750575"/>
                  <a:pt x="5519741" y="739056"/>
                </a:cubicBezTo>
                <a:cubicBezTo>
                  <a:pt x="5327105" y="727537"/>
                  <a:pt x="5186139" y="720725"/>
                  <a:pt x="5025399" y="739056"/>
                </a:cubicBezTo>
                <a:cubicBezTo>
                  <a:pt x="4864659" y="757387"/>
                  <a:pt x="4531983" y="700543"/>
                  <a:pt x="4146570" y="739056"/>
                </a:cubicBezTo>
                <a:cubicBezTo>
                  <a:pt x="3761157" y="777569"/>
                  <a:pt x="3572871" y="777416"/>
                  <a:pt x="3267740" y="739056"/>
                </a:cubicBezTo>
                <a:cubicBezTo>
                  <a:pt x="2962609" y="700697"/>
                  <a:pt x="2721591" y="695317"/>
                  <a:pt x="2388911" y="739056"/>
                </a:cubicBezTo>
                <a:cubicBezTo>
                  <a:pt x="2056231" y="782795"/>
                  <a:pt x="1882274" y="710748"/>
                  <a:pt x="1510081" y="739056"/>
                </a:cubicBezTo>
                <a:cubicBezTo>
                  <a:pt x="1137888" y="767365"/>
                  <a:pt x="966152" y="764572"/>
                  <a:pt x="727373" y="739056"/>
                </a:cubicBezTo>
                <a:cubicBezTo>
                  <a:pt x="488594" y="713540"/>
                  <a:pt x="317610" y="709804"/>
                  <a:pt x="123178" y="739056"/>
                </a:cubicBezTo>
                <a:cubicBezTo>
                  <a:pt x="51050" y="722668"/>
                  <a:pt x="-4184" y="692970"/>
                  <a:pt x="0" y="615878"/>
                </a:cubicBezTo>
                <a:cubicBezTo>
                  <a:pt x="6923" y="404112"/>
                  <a:pt x="-19586" y="221976"/>
                  <a:pt x="0" y="123178"/>
                </a:cubicBezTo>
                <a:close/>
              </a:path>
              <a:path w="9858555" h="739056" stroke="0" extrusionOk="0">
                <a:moveTo>
                  <a:pt x="0" y="123178"/>
                </a:moveTo>
                <a:cubicBezTo>
                  <a:pt x="-12912" y="44995"/>
                  <a:pt x="54462" y="-7248"/>
                  <a:pt x="123178" y="0"/>
                </a:cubicBezTo>
                <a:cubicBezTo>
                  <a:pt x="460025" y="20353"/>
                  <a:pt x="768898" y="-30100"/>
                  <a:pt x="1002008" y="0"/>
                </a:cubicBezTo>
                <a:cubicBezTo>
                  <a:pt x="1235118" y="30100"/>
                  <a:pt x="1388888" y="-23050"/>
                  <a:pt x="1496349" y="0"/>
                </a:cubicBezTo>
                <a:cubicBezTo>
                  <a:pt x="1603810" y="23050"/>
                  <a:pt x="2004323" y="-2884"/>
                  <a:pt x="2182935" y="0"/>
                </a:cubicBezTo>
                <a:cubicBezTo>
                  <a:pt x="2361547" y="2884"/>
                  <a:pt x="2477102" y="-9717"/>
                  <a:pt x="2581155" y="0"/>
                </a:cubicBezTo>
                <a:cubicBezTo>
                  <a:pt x="2685208" y="9717"/>
                  <a:pt x="3018162" y="940"/>
                  <a:pt x="3171618" y="0"/>
                </a:cubicBezTo>
                <a:cubicBezTo>
                  <a:pt x="3325074" y="-940"/>
                  <a:pt x="3430453" y="1416"/>
                  <a:pt x="3569838" y="0"/>
                </a:cubicBezTo>
                <a:cubicBezTo>
                  <a:pt x="3709223" y="-1416"/>
                  <a:pt x="3772320" y="12106"/>
                  <a:pt x="3968058" y="0"/>
                </a:cubicBezTo>
                <a:cubicBezTo>
                  <a:pt x="4163796" y="-12106"/>
                  <a:pt x="4264150" y="8806"/>
                  <a:pt x="4558521" y="0"/>
                </a:cubicBezTo>
                <a:cubicBezTo>
                  <a:pt x="4852892" y="-8806"/>
                  <a:pt x="4835760" y="-7672"/>
                  <a:pt x="4956741" y="0"/>
                </a:cubicBezTo>
                <a:cubicBezTo>
                  <a:pt x="5077722" y="7672"/>
                  <a:pt x="5409781" y="7591"/>
                  <a:pt x="5643327" y="0"/>
                </a:cubicBezTo>
                <a:cubicBezTo>
                  <a:pt x="5876873" y="-7591"/>
                  <a:pt x="6095401" y="-10247"/>
                  <a:pt x="6426034" y="0"/>
                </a:cubicBezTo>
                <a:cubicBezTo>
                  <a:pt x="6756667" y="10247"/>
                  <a:pt x="6918089" y="-5142"/>
                  <a:pt x="7304864" y="0"/>
                </a:cubicBezTo>
                <a:cubicBezTo>
                  <a:pt x="7691639" y="5142"/>
                  <a:pt x="7659661" y="954"/>
                  <a:pt x="7991449" y="0"/>
                </a:cubicBezTo>
                <a:cubicBezTo>
                  <a:pt x="8323238" y="-954"/>
                  <a:pt x="8641992" y="-38669"/>
                  <a:pt x="8870279" y="0"/>
                </a:cubicBezTo>
                <a:cubicBezTo>
                  <a:pt x="9098566" y="38669"/>
                  <a:pt x="9535658" y="-11261"/>
                  <a:pt x="9735377" y="0"/>
                </a:cubicBezTo>
                <a:cubicBezTo>
                  <a:pt x="9812418" y="80"/>
                  <a:pt x="9871369" y="61870"/>
                  <a:pt x="9858555" y="123178"/>
                </a:cubicBezTo>
                <a:cubicBezTo>
                  <a:pt x="9876629" y="330854"/>
                  <a:pt x="9858901" y="414787"/>
                  <a:pt x="9858555" y="615878"/>
                </a:cubicBezTo>
                <a:cubicBezTo>
                  <a:pt x="9858785" y="687671"/>
                  <a:pt x="9819370" y="739256"/>
                  <a:pt x="9735377" y="739056"/>
                </a:cubicBezTo>
                <a:cubicBezTo>
                  <a:pt x="9445908" y="720159"/>
                  <a:pt x="9237649" y="696921"/>
                  <a:pt x="8856547" y="739056"/>
                </a:cubicBezTo>
                <a:cubicBezTo>
                  <a:pt x="8475445" y="781192"/>
                  <a:pt x="8578151" y="733852"/>
                  <a:pt x="8458328" y="739056"/>
                </a:cubicBezTo>
                <a:cubicBezTo>
                  <a:pt x="8338505" y="744260"/>
                  <a:pt x="8119489" y="726818"/>
                  <a:pt x="7963986" y="739056"/>
                </a:cubicBezTo>
                <a:cubicBezTo>
                  <a:pt x="7808483" y="751294"/>
                  <a:pt x="7726160" y="753017"/>
                  <a:pt x="7565766" y="739056"/>
                </a:cubicBezTo>
                <a:cubicBezTo>
                  <a:pt x="7405372" y="725095"/>
                  <a:pt x="7160324" y="719006"/>
                  <a:pt x="6975303" y="739056"/>
                </a:cubicBezTo>
                <a:cubicBezTo>
                  <a:pt x="6790282" y="759106"/>
                  <a:pt x="6560555" y="748003"/>
                  <a:pt x="6192595" y="739056"/>
                </a:cubicBezTo>
                <a:cubicBezTo>
                  <a:pt x="5824635" y="730109"/>
                  <a:pt x="5906317" y="735109"/>
                  <a:pt x="5794375" y="739056"/>
                </a:cubicBezTo>
                <a:cubicBezTo>
                  <a:pt x="5682433" y="743003"/>
                  <a:pt x="5155276" y="780974"/>
                  <a:pt x="4915546" y="739056"/>
                </a:cubicBezTo>
                <a:cubicBezTo>
                  <a:pt x="4675816" y="697138"/>
                  <a:pt x="4349115" y="712753"/>
                  <a:pt x="4036716" y="739056"/>
                </a:cubicBezTo>
                <a:cubicBezTo>
                  <a:pt x="3724317" y="765360"/>
                  <a:pt x="3543993" y="717734"/>
                  <a:pt x="3350131" y="739056"/>
                </a:cubicBezTo>
                <a:cubicBezTo>
                  <a:pt x="3156269" y="760378"/>
                  <a:pt x="2730050" y="716697"/>
                  <a:pt x="2471301" y="739056"/>
                </a:cubicBezTo>
                <a:cubicBezTo>
                  <a:pt x="2212552" y="761416"/>
                  <a:pt x="1857698" y="725816"/>
                  <a:pt x="1592471" y="739056"/>
                </a:cubicBezTo>
                <a:cubicBezTo>
                  <a:pt x="1327244" y="752297"/>
                  <a:pt x="1225228" y="720124"/>
                  <a:pt x="1002008" y="739056"/>
                </a:cubicBezTo>
                <a:cubicBezTo>
                  <a:pt x="778788" y="757988"/>
                  <a:pt x="421948" y="741351"/>
                  <a:pt x="123178" y="739056"/>
                </a:cubicBezTo>
                <a:cubicBezTo>
                  <a:pt x="48350" y="742900"/>
                  <a:pt x="3930" y="675602"/>
                  <a:pt x="0" y="615878"/>
                </a:cubicBezTo>
                <a:cubicBezTo>
                  <a:pt x="-16063" y="396398"/>
                  <a:pt x="16244" y="304932"/>
                  <a:pt x="0" y="123178"/>
                </a:cubicBezTo>
                <a:close/>
              </a:path>
            </a:pathLst>
          </a:custGeom>
          <a:solidFill>
            <a:srgbClr val="E0E0E0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22337081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>
            <a:lvl1pPr>
              <a:defRPr b="1">
                <a:solidFill>
                  <a:srgbClr val="6A6A6A"/>
                </a:solidFill>
                <a:latin typeface="Montserra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8B3C29-5B04-1792-6417-747CF0F7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9D7C-0EA7-4217-97F9-193EEFFD2460}" type="datetime1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4AECD-75D0-0466-6F07-BABEDBDB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C01A82-1F55-F703-9F48-56527464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52091"/>
            <a:ext cx="655608" cy="365125"/>
          </a:xfrm>
        </p:spPr>
        <p:txBody>
          <a:bodyPr/>
          <a:lstStyle>
            <a:lvl1pPr>
              <a:defRPr sz="2000" b="1">
                <a:solidFill>
                  <a:srgbClr val="6D6D6E"/>
                </a:solidFill>
                <a:latin typeface="Montserra"/>
              </a:defRPr>
            </a:lvl1pPr>
          </a:lstStyle>
          <a:p>
            <a:fld id="{1F2A4301-3980-42AE-B0EA-620F4809D4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8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4F210-675C-DF2E-28CB-5F45A1EE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58555" cy="739056"/>
          </a:xfrm>
          <a:custGeom>
            <a:avLst/>
            <a:gdLst>
              <a:gd name="connsiteX0" fmla="*/ 0 w 9858555"/>
              <a:gd name="connsiteY0" fmla="*/ 123178 h 739056"/>
              <a:gd name="connsiteX1" fmla="*/ 123178 w 9858555"/>
              <a:gd name="connsiteY1" fmla="*/ 0 h 739056"/>
              <a:gd name="connsiteX2" fmla="*/ 617520 w 9858555"/>
              <a:gd name="connsiteY2" fmla="*/ 0 h 739056"/>
              <a:gd name="connsiteX3" fmla="*/ 1496349 w 9858555"/>
              <a:gd name="connsiteY3" fmla="*/ 0 h 739056"/>
              <a:gd name="connsiteX4" fmla="*/ 2086813 w 9858555"/>
              <a:gd name="connsiteY4" fmla="*/ 0 h 739056"/>
              <a:gd name="connsiteX5" fmla="*/ 2869521 w 9858555"/>
              <a:gd name="connsiteY5" fmla="*/ 0 h 739056"/>
              <a:gd name="connsiteX6" fmla="*/ 3459984 w 9858555"/>
              <a:gd name="connsiteY6" fmla="*/ 0 h 739056"/>
              <a:gd name="connsiteX7" fmla="*/ 4050448 w 9858555"/>
              <a:gd name="connsiteY7" fmla="*/ 0 h 739056"/>
              <a:gd name="connsiteX8" fmla="*/ 4929278 w 9858555"/>
              <a:gd name="connsiteY8" fmla="*/ 0 h 739056"/>
              <a:gd name="connsiteX9" fmla="*/ 5615863 w 9858555"/>
              <a:gd name="connsiteY9" fmla="*/ 0 h 739056"/>
              <a:gd name="connsiteX10" fmla="*/ 6206327 w 9858555"/>
              <a:gd name="connsiteY10" fmla="*/ 0 h 739056"/>
              <a:gd name="connsiteX11" fmla="*/ 6700668 w 9858555"/>
              <a:gd name="connsiteY11" fmla="*/ 0 h 739056"/>
              <a:gd name="connsiteX12" fmla="*/ 7387254 w 9858555"/>
              <a:gd name="connsiteY12" fmla="*/ 0 h 739056"/>
              <a:gd name="connsiteX13" fmla="*/ 7881596 w 9858555"/>
              <a:gd name="connsiteY13" fmla="*/ 0 h 739056"/>
              <a:gd name="connsiteX14" fmla="*/ 8279815 w 9858555"/>
              <a:gd name="connsiteY14" fmla="*/ 0 h 739056"/>
              <a:gd name="connsiteX15" fmla="*/ 8966401 w 9858555"/>
              <a:gd name="connsiteY15" fmla="*/ 0 h 739056"/>
              <a:gd name="connsiteX16" fmla="*/ 9735377 w 9858555"/>
              <a:gd name="connsiteY16" fmla="*/ 0 h 739056"/>
              <a:gd name="connsiteX17" fmla="*/ 9858555 w 9858555"/>
              <a:gd name="connsiteY17" fmla="*/ 123178 h 739056"/>
              <a:gd name="connsiteX18" fmla="*/ 9858555 w 9858555"/>
              <a:gd name="connsiteY18" fmla="*/ 615878 h 739056"/>
              <a:gd name="connsiteX19" fmla="*/ 9735377 w 9858555"/>
              <a:gd name="connsiteY19" fmla="*/ 739056 h 739056"/>
              <a:gd name="connsiteX20" fmla="*/ 8952669 w 9858555"/>
              <a:gd name="connsiteY20" fmla="*/ 739056 h 739056"/>
              <a:gd name="connsiteX21" fmla="*/ 8362206 w 9858555"/>
              <a:gd name="connsiteY21" fmla="*/ 739056 h 739056"/>
              <a:gd name="connsiteX22" fmla="*/ 7771742 w 9858555"/>
              <a:gd name="connsiteY22" fmla="*/ 739056 h 739056"/>
              <a:gd name="connsiteX23" fmla="*/ 7085156 w 9858555"/>
              <a:gd name="connsiteY23" fmla="*/ 739056 h 739056"/>
              <a:gd name="connsiteX24" fmla="*/ 6206327 w 9858555"/>
              <a:gd name="connsiteY24" fmla="*/ 739056 h 739056"/>
              <a:gd name="connsiteX25" fmla="*/ 5519741 w 9858555"/>
              <a:gd name="connsiteY25" fmla="*/ 739056 h 739056"/>
              <a:gd name="connsiteX26" fmla="*/ 5025399 w 9858555"/>
              <a:gd name="connsiteY26" fmla="*/ 739056 h 739056"/>
              <a:gd name="connsiteX27" fmla="*/ 4146570 w 9858555"/>
              <a:gd name="connsiteY27" fmla="*/ 739056 h 739056"/>
              <a:gd name="connsiteX28" fmla="*/ 3267740 w 9858555"/>
              <a:gd name="connsiteY28" fmla="*/ 739056 h 739056"/>
              <a:gd name="connsiteX29" fmla="*/ 2388911 w 9858555"/>
              <a:gd name="connsiteY29" fmla="*/ 739056 h 739056"/>
              <a:gd name="connsiteX30" fmla="*/ 1510081 w 9858555"/>
              <a:gd name="connsiteY30" fmla="*/ 739056 h 739056"/>
              <a:gd name="connsiteX31" fmla="*/ 727373 w 9858555"/>
              <a:gd name="connsiteY31" fmla="*/ 739056 h 739056"/>
              <a:gd name="connsiteX32" fmla="*/ 123178 w 9858555"/>
              <a:gd name="connsiteY32" fmla="*/ 739056 h 739056"/>
              <a:gd name="connsiteX33" fmla="*/ 0 w 9858555"/>
              <a:gd name="connsiteY33" fmla="*/ 615878 h 739056"/>
              <a:gd name="connsiteX34" fmla="*/ 0 w 9858555"/>
              <a:gd name="connsiteY34" fmla="*/ 123178 h 73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58555" h="739056" fill="none" extrusionOk="0">
                <a:moveTo>
                  <a:pt x="0" y="123178"/>
                </a:moveTo>
                <a:cubicBezTo>
                  <a:pt x="9967" y="44277"/>
                  <a:pt x="60352" y="1424"/>
                  <a:pt x="123178" y="0"/>
                </a:cubicBezTo>
                <a:cubicBezTo>
                  <a:pt x="312401" y="-395"/>
                  <a:pt x="393298" y="-22306"/>
                  <a:pt x="617520" y="0"/>
                </a:cubicBezTo>
                <a:cubicBezTo>
                  <a:pt x="841742" y="22306"/>
                  <a:pt x="1261458" y="-21922"/>
                  <a:pt x="1496349" y="0"/>
                </a:cubicBezTo>
                <a:cubicBezTo>
                  <a:pt x="1731240" y="21922"/>
                  <a:pt x="1913650" y="5171"/>
                  <a:pt x="2086813" y="0"/>
                </a:cubicBezTo>
                <a:cubicBezTo>
                  <a:pt x="2259976" y="-5171"/>
                  <a:pt x="2556545" y="-10837"/>
                  <a:pt x="2869521" y="0"/>
                </a:cubicBezTo>
                <a:cubicBezTo>
                  <a:pt x="3182497" y="10837"/>
                  <a:pt x="3330116" y="-28942"/>
                  <a:pt x="3459984" y="0"/>
                </a:cubicBezTo>
                <a:cubicBezTo>
                  <a:pt x="3589852" y="28942"/>
                  <a:pt x="3856527" y="-10696"/>
                  <a:pt x="4050448" y="0"/>
                </a:cubicBezTo>
                <a:cubicBezTo>
                  <a:pt x="4244369" y="10696"/>
                  <a:pt x="4593112" y="1822"/>
                  <a:pt x="4929278" y="0"/>
                </a:cubicBezTo>
                <a:cubicBezTo>
                  <a:pt x="5265444" y="-1822"/>
                  <a:pt x="5424104" y="-1237"/>
                  <a:pt x="5615863" y="0"/>
                </a:cubicBezTo>
                <a:cubicBezTo>
                  <a:pt x="5807623" y="1237"/>
                  <a:pt x="6056796" y="-26596"/>
                  <a:pt x="6206327" y="0"/>
                </a:cubicBezTo>
                <a:cubicBezTo>
                  <a:pt x="6355858" y="26596"/>
                  <a:pt x="6585079" y="1091"/>
                  <a:pt x="6700668" y="0"/>
                </a:cubicBezTo>
                <a:cubicBezTo>
                  <a:pt x="6816257" y="-1091"/>
                  <a:pt x="7048847" y="-19179"/>
                  <a:pt x="7387254" y="0"/>
                </a:cubicBezTo>
                <a:cubicBezTo>
                  <a:pt x="7725661" y="19179"/>
                  <a:pt x="7707089" y="1635"/>
                  <a:pt x="7881596" y="0"/>
                </a:cubicBezTo>
                <a:cubicBezTo>
                  <a:pt x="8056103" y="-1635"/>
                  <a:pt x="8136433" y="-19524"/>
                  <a:pt x="8279815" y="0"/>
                </a:cubicBezTo>
                <a:cubicBezTo>
                  <a:pt x="8423197" y="19524"/>
                  <a:pt x="8677546" y="22565"/>
                  <a:pt x="8966401" y="0"/>
                </a:cubicBezTo>
                <a:cubicBezTo>
                  <a:pt x="9255256" y="-22565"/>
                  <a:pt x="9371567" y="18495"/>
                  <a:pt x="9735377" y="0"/>
                </a:cubicBezTo>
                <a:cubicBezTo>
                  <a:pt x="9793070" y="401"/>
                  <a:pt x="9863804" y="63562"/>
                  <a:pt x="9858555" y="123178"/>
                </a:cubicBezTo>
                <a:cubicBezTo>
                  <a:pt x="9876703" y="222480"/>
                  <a:pt x="9857001" y="403549"/>
                  <a:pt x="9858555" y="615878"/>
                </a:cubicBezTo>
                <a:cubicBezTo>
                  <a:pt x="9853508" y="683014"/>
                  <a:pt x="9801539" y="738534"/>
                  <a:pt x="9735377" y="739056"/>
                </a:cubicBezTo>
                <a:cubicBezTo>
                  <a:pt x="9459299" y="717986"/>
                  <a:pt x="9165766" y="773838"/>
                  <a:pt x="8952669" y="739056"/>
                </a:cubicBezTo>
                <a:cubicBezTo>
                  <a:pt x="8739572" y="704274"/>
                  <a:pt x="8487343" y="760325"/>
                  <a:pt x="8362206" y="739056"/>
                </a:cubicBezTo>
                <a:cubicBezTo>
                  <a:pt x="8237069" y="717787"/>
                  <a:pt x="8005893" y="764039"/>
                  <a:pt x="7771742" y="739056"/>
                </a:cubicBezTo>
                <a:cubicBezTo>
                  <a:pt x="7537591" y="714073"/>
                  <a:pt x="7360736" y="721997"/>
                  <a:pt x="7085156" y="739056"/>
                </a:cubicBezTo>
                <a:cubicBezTo>
                  <a:pt x="6809576" y="756115"/>
                  <a:pt x="6406870" y="754197"/>
                  <a:pt x="6206327" y="739056"/>
                </a:cubicBezTo>
                <a:cubicBezTo>
                  <a:pt x="6005784" y="723915"/>
                  <a:pt x="5712377" y="750575"/>
                  <a:pt x="5519741" y="739056"/>
                </a:cubicBezTo>
                <a:cubicBezTo>
                  <a:pt x="5327105" y="727537"/>
                  <a:pt x="5186139" y="720725"/>
                  <a:pt x="5025399" y="739056"/>
                </a:cubicBezTo>
                <a:cubicBezTo>
                  <a:pt x="4864659" y="757387"/>
                  <a:pt x="4531983" y="700543"/>
                  <a:pt x="4146570" y="739056"/>
                </a:cubicBezTo>
                <a:cubicBezTo>
                  <a:pt x="3761157" y="777569"/>
                  <a:pt x="3572871" y="777416"/>
                  <a:pt x="3267740" y="739056"/>
                </a:cubicBezTo>
                <a:cubicBezTo>
                  <a:pt x="2962609" y="700697"/>
                  <a:pt x="2721591" y="695317"/>
                  <a:pt x="2388911" y="739056"/>
                </a:cubicBezTo>
                <a:cubicBezTo>
                  <a:pt x="2056231" y="782795"/>
                  <a:pt x="1882274" y="710748"/>
                  <a:pt x="1510081" y="739056"/>
                </a:cubicBezTo>
                <a:cubicBezTo>
                  <a:pt x="1137888" y="767365"/>
                  <a:pt x="966152" y="764572"/>
                  <a:pt x="727373" y="739056"/>
                </a:cubicBezTo>
                <a:cubicBezTo>
                  <a:pt x="488594" y="713540"/>
                  <a:pt x="317610" y="709804"/>
                  <a:pt x="123178" y="739056"/>
                </a:cubicBezTo>
                <a:cubicBezTo>
                  <a:pt x="51050" y="722668"/>
                  <a:pt x="-4184" y="692970"/>
                  <a:pt x="0" y="615878"/>
                </a:cubicBezTo>
                <a:cubicBezTo>
                  <a:pt x="6923" y="404112"/>
                  <a:pt x="-19586" y="221976"/>
                  <a:pt x="0" y="123178"/>
                </a:cubicBezTo>
                <a:close/>
              </a:path>
              <a:path w="9858555" h="739056" stroke="0" extrusionOk="0">
                <a:moveTo>
                  <a:pt x="0" y="123178"/>
                </a:moveTo>
                <a:cubicBezTo>
                  <a:pt x="-12912" y="44995"/>
                  <a:pt x="54462" y="-7248"/>
                  <a:pt x="123178" y="0"/>
                </a:cubicBezTo>
                <a:cubicBezTo>
                  <a:pt x="460025" y="20353"/>
                  <a:pt x="768898" y="-30100"/>
                  <a:pt x="1002008" y="0"/>
                </a:cubicBezTo>
                <a:cubicBezTo>
                  <a:pt x="1235118" y="30100"/>
                  <a:pt x="1388888" y="-23050"/>
                  <a:pt x="1496349" y="0"/>
                </a:cubicBezTo>
                <a:cubicBezTo>
                  <a:pt x="1603810" y="23050"/>
                  <a:pt x="2004323" y="-2884"/>
                  <a:pt x="2182935" y="0"/>
                </a:cubicBezTo>
                <a:cubicBezTo>
                  <a:pt x="2361547" y="2884"/>
                  <a:pt x="2477102" y="-9717"/>
                  <a:pt x="2581155" y="0"/>
                </a:cubicBezTo>
                <a:cubicBezTo>
                  <a:pt x="2685208" y="9717"/>
                  <a:pt x="3018162" y="940"/>
                  <a:pt x="3171618" y="0"/>
                </a:cubicBezTo>
                <a:cubicBezTo>
                  <a:pt x="3325074" y="-940"/>
                  <a:pt x="3430453" y="1416"/>
                  <a:pt x="3569838" y="0"/>
                </a:cubicBezTo>
                <a:cubicBezTo>
                  <a:pt x="3709223" y="-1416"/>
                  <a:pt x="3772320" y="12106"/>
                  <a:pt x="3968058" y="0"/>
                </a:cubicBezTo>
                <a:cubicBezTo>
                  <a:pt x="4163796" y="-12106"/>
                  <a:pt x="4264150" y="8806"/>
                  <a:pt x="4558521" y="0"/>
                </a:cubicBezTo>
                <a:cubicBezTo>
                  <a:pt x="4852892" y="-8806"/>
                  <a:pt x="4835760" y="-7672"/>
                  <a:pt x="4956741" y="0"/>
                </a:cubicBezTo>
                <a:cubicBezTo>
                  <a:pt x="5077722" y="7672"/>
                  <a:pt x="5409781" y="7591"/>
                  <a:pt x="5643327" y="0"/>
                </a:cubicBezTo>
                <a:cubicBezTo>
                  <a:pt x="5876873" y="-7591"/>
                  <a:pt x="6095401" y="-10247"/>
                  <a:pt x="6426034" y="0"/>
                </a:cubicBezTo>
                <a:cubicBezTo>
                  <a:pt x="6756667" y="10247"/>
                  <a:pt x="6918089" y="-5142"/>
                  <a:pt x="7304864" y="0"/>
                </a:cubicBezTo>
                <a:cubicBezTo>
                  <a:pt x="7691639" y="5142"/>
                  <a:pt x="7659661" y="954"/>
                  <a:pt x="7991449" y="0"/>
                </a:cubicBezTo>
                <a:cubicBezTo>
                  <a:pt x="8323238" y="-954"/>
                  <a:pt x="8641992" y="-38669"/>
                  <a:pt x="8870279" y="0"/>
                </a:cubicBezTo>
                <a:cubicBezTo>
                  <a:pt x="9098566" y="38669"/>
                  <a:pt x="9535658" y="-11261"/>
                  <a:pt x="9735377" y="0"/>
                </a:cubicBezTo>
                <a:cubicBezTo>
                  <a:pt x="9812418" y="80"/>
                  <a:pt x="9871369" y="61870"/>
                  <a:pt x="9858555" y="123178"/>
                </a:cubicBezTo>
                <a:cubicBezTo>
                  <a:pt x="9876629" y="330854"/>
                  <a:pt x="9858901" y="414787"/>
                  <a:pt x="9858555" y="615878"/>
                </a:cubicBezTo>
                <a:cubicBezTo>
                  <a:pt x="9858785" y="687671"/>
                  <a:pt x="9819370" y="739256"/>
                  <a:pt x="9735377" y="739056"/>
                </a:cubicBezTo>
                <a:cubicBezTo>
                  <a:pt x="9445908" y="720159"/>
                  <a:pt x="9237649" y="696921"/>
                  <a:pt x="8856547" y="739056"/>
                </a:cubicBezTo>
                <a:cubicBezTo>
                  <a:pt x="8475445" y="781192"/>
                  <a:pt x="8578151" y="733852"/>
                  <a:pt x="8458328" y="739056"/>
                </a:cubicBezTo>
                <a:cubicBezTo>
                  <a:pt x="8338505" y="744260"/>
                  <a:pt x="8119489" y="726818"/>
                  <a:pt x="7963986" y="739056"/>
                </a:cubicBezTo>
                <a:cubicBezTo>
                  <a:pt x="7808483" y="751294"/>
                  <a:pt x="7726160" y="753017"/>
                  <a:pt x="7565766" y="739056"/>
                </a:cubicBezTo>
                <a:cubicBezTo>
                  <a:pt x="7405372" y="725095"/>
                  <a:pt x="7160324" y="719006"/>
                  <a:pt x="6975303" y="739056"/>
                </a:cubicBezTo>
                <a:cubicBezTo>
                  <a:pt x="6790282" y="759106"/>
                  <a:pt x="6560555" y="748003"/>
                  <a:pt x="6192595" y="739056"/>
                </a:cubicBezTo>
                <a:cubicBezTo>
                  <a:pt x="5824635" y="730109"/>
                  <a:pt x="5906317" y="735109"/>
                  <a:pt x="5794375" y="739056"/>
                </a:cubicBezTo>
                <a:cubicBezTo>
                  <a:pt x="5682433" y="743003"/>
                  <a:pt x="5155276" y="780974"/>
                  <a:pt x="4915546" y="739056"/>
                </a:cubicBezTo>
                <a:cubicBezTo>
                  <a:pt x="4675816" y="697138"/>
                  <a:pt x="4349115" y="712753"/>
                  <a:pt x="4036716" y="739056"/>
                </a:cubicBezTo>
                <a:cubicBezTo>
                  <a:pt x="3724317" y="765360"/>
                  <a:pt x="3543993" y="717734"/>
                  <a:pt x="3350131" y="739056"/>
                </a:cubicBezTo>
                <a:cubicBezTo>
                  <a:pt x="3156269" y="760378"/>
                  <a:pt x="2730050" y="716697"/>
                  <a:pt x="2471301" y="739056"/>
                </a:cubicBezTo>
                <a:cubicBezTo>
                  <a:pt x="2212552" y="761416"/>
                  <a:pt x="1857698" y="725816"/>
                  <a:pt x="1592471" y="739056"/>
                </a:cubicBezTo>
                <a:cubicBezTo>
                  <a:pt x="1327244" y="752297"/>
                  <a:pt x="1225228" y="720124"/>
                  <a:pt x="1002008" y="739056"/>
                </a:cubicBezTo>
                <a:cubicBezTo>
                  <a:pt x="778788" y="757988"/>
                  <a:pt x="421948" y="741351"/>
                  <a:pt x="123178" y="739056"/>
                </a:cubicBezTo>
                <a:cubicBezTo>
                  <a:pt x="48350" y="742900"/>
                  <a:pt x="3930" y="675602"/>
                  <a:pt x="0" y="615878"/>
                </a:cubicBezTo>
                <a:cubicBezTo>
                  <a:pt x="-16063" y="396398"/>
                  <a:pt x="16244" y="304932"/>
                  <a:pt x="0" y="123178"/>
                </a:cubicBezTo>
                <a:close/>
              </a:path>
            </a:pathLst>
          </a:custGeom>
          <a:solidFill>
            <a:srgbClr val="E0E0E0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22337081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>
            <a:lvl1pPr>
              <a:defRPr b="1">
                <a:solidFill>
                  <a:srgbClr val="6A6A6A"/>
                </a:solidFill>
                <a:latin typeface="Montserra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8B3C29-5B04-1792-6417-747CF0F7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9D4F-0914-4258-ABB2-E2777C5C9970}" type="datetime1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4AECD-75D0-0466-6F07-BABEDBDB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B851F68-9998-6E36-AB44-A5F5E7AA05FE}"/>
              </a:ext>
            </a:extLst>
          </p:cNvPr>
          <p:cNvSpPr txBox="1">
            <a:spLocks/>
          </p:cNvSpPr>
          <p:nvPr userDrawn="1"/>
        </p:nvSpPr>
        <p:spPr>
          <a:xfrm>
            <a:off x="0" y="552091"/>
            <a:ext cx="655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2000" b="1" kern="1200">
                <a:solidFill>
                  <a:srgbClr val="6D6D6E"/>
                </a:solidFill>
                <a:latin typeface="Montserr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2A4301-3980-42AE-B0EA-620F4809D4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37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EE1ACF-E4CE-AC0C-DE85-B3477DD5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9BFB6D-F470-A258-8BCC-BC5A8B87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C51B3-8864-A15E-B037-AE0D184EB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87505-704F-4C86-98D9-2F8E7FA3977C}" type="datetime1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831FD3-2011-87BD-92FF-BAA7794EE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92318-50BE-7B48-893B-1933C931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A4301-3980-42AE-B0EA-620F4809D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6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7E07E18-0FB5-A418-826B-D7B57FCEBA12}"/>
              </a:ext>
            </a:extLst>
          </p:cNvPr>
          <p:cNvSpPr txBox="1"/>
          <p:nvPr/>
        </p:nvSpPr>
        <p:spPr>
          <a:xfrm>
            <a:off x="549669" y="2696883"/>
            <a:ext cx="5061187" cy="13280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6D6D6E"/>
                </a:solidFill>
                <a:latin typeface="Montserra"/>
              </a:rPr>
              <a:t>Projet de détection </a:t>
            </a:r>
          </a:p>
          <a:p>
            <a:pPr algn="ctr"/>
            <a:r>
              <a:rPr lang="fr-FR" sz="3600" b="1" dirty="0">
                <a:solidFill>
                  <a:srgbClr val="6D6D6E"/>
                </a:solidFill>
                <a:latin typeface="Montserra"/>
              </a:rPr>
              <a:t>des faux billets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63DA1-9642-AFC3-BBC9-978FB4D9D8F2}"/>
              </a:ext>
            </a:extLst>
          </p:cNvPr>
          <p:cNvSpPr/>
          <p:nvPr/>
        </p:nvSpPr>
        <p:spPr>
          <a:xfrm>
            <a:off x="6035842" y="529389"/>
            <a:ext cx="120316" cy="6003758"/>
          </a:xfrm>
          <a:prstGeom prst="rect">
            <a:avLst/>
          </a:prstGeom>
          <a:solidFill>
            <a:srgbClr val="6D6D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2C12E5-C5B3-59C3-C070-91F79A34769E}"/>
              </a:ext>
            </a:extLst>
          </p:cNvPr>
          <p:cNvSpPr txBox="1"/>
          <p:nvPr/>
        </p:nvSpPr>
        <p:spPr>
          <a:xfrm>
            <a:off x="7575265" y="3037401"/>
            <a:ext cx="2771306" cy="78319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6D6D6E"/>
                </a:solidFill>
                <a:latin typeface="Montserra"/>
              </a:rPr>
              <a:t>Maxence VERPRAET février 2025</a:t>
            </a:r>
          </a:p>
        </p:txBody>
      </p:sp>
    </p:spTree>
    <p:extLst>
      <p:ext uri="{BB962C8B-B14F-4D97-AF65-F5344CB8AC3E}">
        <p14:creationId xmlns:p14="http://schemas.microsoft.com/office/powerpoint/2010/main" val="312240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F27F2-D34A-D6F1-EB6E-467CA354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Modèles machine Learning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402E48-C3B4-E366-4779-73C96C26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FD66A0-2D05-0933-6B02-FE7F8009E97C}"/>
              </a:ext>
            </a:extLst>
          </p:cNvPr>
          <p:cNvSpPr txBox="1"/>
          <p:nvPr/>
        </p:nvSpPr>
        <p:spPr>
          <a:xfrm>
            <a:off x="6470004" y="2620620"/>
            <a:ext cx="3460367" cy="2009061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6D6D6E"/>
                </a:solidFill>
                <a:latin typeface="Montserra"/>
              </a:rPr>
              <a:t>Logistic Regression</a:t>
            </a:r>
          </a:p>
          <a:p>
            <a:pPr algn="ctr"/>
            <a:r>
              <a:rPr lang="fr-FR" sz="2800" b="1" dirty="0">
                <a:solidFill>
                  <a:srgbClr val="6D6D6E"/>
                </a:solidFill>
                <a:latin typeface="Montserra"/>
              </a:rPr>
              <a:t>KNN</a:t>
            </a:r>
          </a:p>
          <a:p>
            <a:pPr algn="ctr"/>
            <a:r>
              <a:rPr lang="fr-FR" sz="2800" b="1" dirty="0">
                <a:solidFill>
                  <a:srgbClr val="6D6D6E"/>
                </a:solidFill>
                <a:latin typeface="Montserra"/>
              </a:rPr>
              <a:t>Random Forest</a:t>
            </a:r>
          </a:p>
          <a:p>
            <a:pPr algn="ctr"/>
            <a:r>
              <a:rPr lang="fr-FR" sz="2800" b="1" dirty="0">
                <a:solidFill>
                  <a:srgbClr val="6D6D6E"/>
                </a:solidFill>
                <a:latin typeface="Montserra"/>
              </a:rPr>
              <a:t>KMeans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B79E23-7061-9469-B0FE-D45027C95984}"/>
              </a:ext>
            </a:extLst>
          </p:cNvPr>
          <p:cNvSpPr txBox="1"/>
          <p:nvPr/>
        </p:nvSpPr>
        <p:spPr>
          <a:xfrm>
            <a:off x="1570901" y="2722775"/>
            <a:ext cx="3460367" cy="1804749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b="1" dirty="0">
                <a:solidFill>
                  <a:srgbClr val="6D6D6E"/>
                </a:solidFill>
                <a:latin typeface="Montserra"/>
              </a:rPr>
              <a:t>Le Machine Learning permet aux ordinateurs d'apprendre à reconnaître des modèles dans des données et à faire des prédictions tout seuls</a:t>
            </a:r>
          </a:p>
        </p:txBody>
      </p:sp>
    </p:spTree>
    <p:extLst>
      <p:ext uri="{BB962C8B-B14F-4D97-AF65-F5344CB8AC3E}">
        <p14:creationId xmlns:p14="http://schemas.microsoft.com/office/powerpoint/2010/main" val="267795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BFFBA-DA99-A48F-841D-8D447200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Comparaison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8B3DD0-C6BA-4FEB-3AB8-2A40930E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56227B-0C92-A74C-5D08-0260AFA3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4" y="1884552"/>
            <a:ext cx="3363250" cy="34818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4E1FB6-A595-5A52-045D-C7341E9A2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153" y="1884552"/>
            <a:ext cx="3210099" cy="34818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0417C5-B295-40AD-FC7C-C62948823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351" y="1884552"/>
            <a:ext cx="3198845" cy="348185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48869BB-82C7-0CD5-F77E-DE8E5D3F72B6}"/>
              </a:ext>
            </a:extLst>
          </p:cNvPr>
          <p:cNvSpPr txBox="1"/>
          <p:nvPr/>
        </p:nvSpPr>
        <p:spPr>
          <a:xfrm>
            <a:off x="3771409" y="5857334"/>
            <a:ext cx="4011843" cy="578882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6D6D6E"/>
                </a:solidFill>
                <a:latin typeface="Montserra"/>
              </a:rPr>
              <a:t>Résultat KMeans : 0,34</a:t>
            </a:r>
          </a:p>
        </p:txBody>
      </p:sp>
    </p:spTree>
    <p:extLst>
      <p:ext uri="{BB962C8B-B14F-4D97-AF65-F5344CB8AC3E}">
        <p14:creationId xmlns:p14="http://schemas.microsoft.com/office/powerpoint/2010/main" val="6394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78D2D-C937-B4AC-D3AF-5FF806A0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Sélection du model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79C07D9-6029-4872-7383-D0A8035D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8C5D4F-A709-CA96-28EC-D4BB4438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054" y="1688073"/>
            <a:ext cx="3693556" cy="40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8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85C5E-B21C-DA97-8441-34E9FDA7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Prédiction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2B9EE7-AE3F-D32B-AAB1-C7291283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11290A-D305-EFB6-32B8-A9BCBE09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9" y="1630196"/>
            <a:ext cx="5426589" cy="42687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FC91A8-0AB0-A27B-5F2E-3960BF2E2FF4}"/>
              </a:ext>
            </a:extLst>
          </p:cNvPr>
          <p:cNvSpPr txBox="1"/>
          <p:nvPr/>
        </p:nvSpPr>
        <p:spPr>
          <a:xfrm>
            <a:off x="6890033" y="3202739"/>
            <a:ext cx="3460367" cy="1123712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b="1" dirty="0">
                <a:solidFill>
                  <a:srgbClr val="6D6D6E"/>
                </a:solidFill>
                <a:latin typeface="Montserra"/>
              </a:rPr>
              <a:t>Programme pour détecter les faux billets en y ajouter un fichier csv</a:t>
            </a:r>
          </a:p>
        </p:txBody>
      </p:sp>
    </p:spTree>
    <p:extLst>
      <p:ext uri="{BB962C8B-B14F-4D97-AF65-F5344CB8AC3E}">
        <p14:creationId xmlns:p14="http://schemas.microsoft.com/office/powerpoint/2010/main" val="333320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D61BD-9F85-0F39-1225-D9B5DEEC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d’utilisation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27BD03-5516-1FDE-2218-1050BF5D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C6BB39-6D9B-5655-7D86-99B6A413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428273"/>
            <a:ext cx="5172797" cy="10383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7E6C55-A279-F885-F1FE-9395E1087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23" y="2790734"/>
            <a:ext cx="8595308" cy="39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7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582B4-3417-40E8-B498-75917AC3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43B883-5B54-9C65-4216-E1AF4D8B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69F711-4CE5-5606-CDD4-BBD7EE94ECCB}"/>
              </a:ext>
            </a:extLst>
          </p:cNvPr>
          <p:cNvSpPr txBox="1"/>
          <p:nvPr/>
        </p:nvSpPr>
        <p:spPr>
          <a:xfrm>
            <a:off x="1873406" y="1918968"/>
            <a:ext cx="3460367" cy="1532334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6D6D6E"/>
                </a:solidFill>
                <a:latin typeface="Montserra"/>
              </a:rPr>
              <a:t>Contexte : </a:t>
            </a:r>
          </a:p>
          <a:p>
            <a:pPr algn="ctr"/>
            <a:r>
              <a:rPr lang="fr-FR" sz="2800" b="1" dirty="0">
                <a:solidFill>
                  <a:srgbClr val="6D6D6E"/>
                </a:solidFill>
                <a:latin typeface="Montserra"/>
              </a:rPr>
              <a:t>Mise en place d’une application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537274-CBCD-9594-4CC6-9B904FAD626C}"/>
              </a:ext>
            </a:extLst>
          </p:cNvPr>
          <p:cNvSpPr txBox="1"/>
          <p:nvPr/>
        </p:nvSpPr>
        <p:spPr>
          <a:xfrm>
            <a:off x="6858229" y="1919926"/>
            <a:ext cx="3460367" cy="1532334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6D6D6E"/>
                </a:solidFill>
                <a:latin typeface="Montserra"/>
              </a:rPr>
              <a:t>Objectif :</a:t>
            </a:r>
          </a:p>
          <a:p>
            <a:pPr algn="ctr"/>
            <a:r>
              <a:rPr lang="fr-FR" sz="2800" b="1" dirty="0">
                <a:solidFill>
                  <a:srgbClr val="6D6D6E"/>
                </a:solidFill>
                <a:latin typeface="Montserra"/>
              </a:rPr>
              <a:t>Développer un modèle prédictif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8052EF-4570-D93F-3082-BE1FA3203FC1}"/>
              </a:ext>
            </a:extLst>
          </p:cNvPr>
          <p:cNvSpPr txBox="1"/>
          <p:nvPr/>
        </p:nvSpPr>
        <p:spPr>
          <a:xfrm>
            <a:off x="4365816" y="4266088"/>
            <a:ext cx="3460367" cy="1532334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6D6D6E"/>
                </a:solidFill>
                <a:latin typeface="Montserra"/>
              </a:rPr>
              <a:t>Données :</a:t>
            </a:r>
          </a:p>
          <a:p>
            <a:pPr algn="ctr"/>
            <a:r>
              <a:rPr lang="fr-FR" sz="2800" b="1" dirty="0">
                <a:solidFill>
                  <a:srgbClr val="6D6D6E"/>
                </a:solidFill>
                <a:latin typeface="Montserra"/>
              </a:rPr>
              <a:t>1500 billets de banque</a:t>
            </a:r>
          </a:p>
        </p:txBody>
      </p:sp>
    </p:spTree>
    <p:extLst>
      <p:ext uri="{BB962C8B-B14F-4D97-AF65-F5344CB8AC3E}">
        <p14:creationId xmlns:p14="http://schemas.microsoft.com/office/powerpoint/2010/main" val="85919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7F2B4-DB6D-2522-53BD-FE01A21E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Exploration des données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51B7A8-D644-931B-FF21-623ED33B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68C4CC-6D10-7E0F-FBA8-C3255731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45" y="1914314"/>
            <a:ext cx="4867954" cy="15146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69E97A-DDEB-ACFC-550C-D4B510B9E955}"/>
              </a:ext>
            </a:extLst>
          </p:cNvPr>
          <p:cNvSpPr txBox="1"/>
          <p:nvPr/>
        </p:nvSpPr>
        <p:spPr>
          <a:xfrm>
            <a:off x="1031601" y="3965006"/>
            <a:ext cx="4867954" cy="2213372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6D6D6E"/>
                </a:solidFill>
                <a:latin typeface="Montserra"/>
              </a:rPr>
              <a:t>Données :</a:t>
            </a:r>
          </a:p>
          <a:p>
            <a:pPr algn="ctr"/>
            <a:r>
              <a:rPr lang="fr-FR" sz="2400" b="1" dirty="0">
                <a:solidFill>
                  <a:srgbClr val="6D6D6E"/>
                </a:solidFill>
                <a:latin typeface="Montserra"/>
              </a:rPr>
              <a:t>1500 billets de banque</a:t>
            </a:r>
          </a:p>
          <a:p>
            <a:pPr algn="ctr"/>
            <a:r>
              <a:rPr lang="fr-FR" sz="2400" b="1" dirty="0">
                <a:solidFill>
                  <a:srgbClr val="6D6D6E"/>
                </a:solidFill>
                <a:latin typeface="Montserra"/>
              </a:rPr>
              <a:t>1000 vrais</a:t>
            </a:r>
          </a:p>
          <a:p>
            <a:pPr algn="ctr"/>
            <a:r>
              <a:rPr lang="fr-FR" sz="2400" b="1" dirty="0">
                <a:solidFill>
                  <a:srgbClr val="6D6D6E"/>
                </a:solidFill>
                <a:latin typeface="Montserra"/>
              </a:rPr>
              <a:t>500 faux</a:t>
            </a:r>
          </a:p>
          <a:p>
            <a:pPr algn="ctr"/>
            <a:r>
              <a:rPr lang="fr-FR" sz="2400" b="1" dirty="0">
                <a:solidFill>
                  <a:srgbClr val="6D6D6E"/>
                </a:solidFill>
                <a:latin typeface="Montserra"/>
              </a:rPr>
              <a:t>37 Nan (29V 8F)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EA7025-459F-2225-89F3-0B3876948AE3}"/>
              </a:ext>
            </a:extLst>
          </p:cNvPr>
          <p:cNvSpPr txBox="1"/>
          <p:nvPr/>
        </p:nvSpPr>
        <p:spPr>
          <a:xfrm>
            <a:off x="6949182" y="1667126"/>
            <a:ext cx="3460367" cy="2009061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is_genuine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 → authenticité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diagonal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 → diagonale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height_left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 → hauteur à gauche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height_right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 → hauteur à droite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margin_low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 → marge inférieure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margin_up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 → marge supérieure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length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serrat"/>
              </a:rPr>
              <a:t> → longueur</a:t>
            </a:r>
            <a:endParaRPr lang="fr-FR" sz="1100" b="1" dirty="0">
              <a:solidFill>
                <a:srgbClr val="6D6D6E"/>
              </a:solidFill>
              <a:latin typeface="Montserra"/>
            </a:endParaRPr>
          </a:p>
        </p:txBody>
      </p:sp>
    </p:spTree>
    <p:extLst>
      <p:ext uri="{BB962C8B-B14F-4D97-AF65-F5344CB8AC3E}">
        <p14:creationId xmlns:p14="http://schemas.microsoft.com/office/powerpoint/2010/main" val="116141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F8FB5-BAAE-A963-79A6-33963D5E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Méthode de remplacement des NaN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0842C3-CBFE-FC74-202A-19134FE2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65531B-9226-A011-30A0-AE48CFC6A826}"/>
              </a:ext>
            </a:extLst>
          </p:cNvPr>
          <p:cNvSpPr txBox="1"/>
          <p:nvPr/>
        </p:nvSpPr>
        <p:spPr>
          <a:xfrm>
            <a:off x="655608" y="1561164"/>
            <a:ext cx="4867954" cy="2281476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6D6D6E"/>
                </a:solidFill>
                <a:latin typeface="Montserra"/>
              </a:rPr>
              <a:t>Test de Shapiro</a:t>
            </a:r>
          </a:p>
          <a:p>
            <a:pPr algn="ctr"/>
            <a:r>
              <a:rPr lang="fr-FR" sz="2000" dirty="0">
                <a:solidFill>
                  <a:srgbClr val="6D6D6E"/>
                </a:solidFill>
                <a:latin typeface="Montserra"/>
              </a:rPr>
              <a:t>Tester la normalité</a:t>
            </a:r>
          </a:p>
          <a:p>
            <a:pPr algn="ctr"/>
            <a:r>
              <a:rPr lang="fr-FR" sz="2000" dirty="0">
                <a:solidFill>
                  <a:srgbClr val="6D6D6E"/>
                </a:solidFill>
                <a:latin typeface="Montserra"/>
              </a:rPr>
              <a:t>Sur des petits échantillons</a:t>
            </a:r>
          </a:p>
          <a:p>
            <a:pPr algn="ctr"/>
            <a:endParaRPr lang="fr-FR" sz="2000" dirty="0">
              <a:solidFill>
                <a:srgbClr val="6D6D6E"/>
              </a:solidFill>
              <a:latin typeface="Montserra"/>
            </a:endParaRPr>
          </a:p>
          <a:p>
            <a:pPr algn="ctr"/>
            <a:r>
              <a:rPr lang="fr-FR" sz="2000" dirty="0">
                <a:solidFill>
                  <a:srgbClr val="6D6D6E"/>
                </a:solidFill>
                <a:latin typeface="Montserra"/>
              </a:rPr>
              <a:t>P-value &lt; 0,5</a:t>
            </a:r>
          </a:p>
          <a:p>
            <a:pPr algn="ctr"/>
            <a:r>
              <a:rPr lang="fr-FR" sz="2000" b="1" dirty="0">
                <a:solidFill>
                  <a:srgbClr val="6D6D6E"/>
                </a:solidFill>
                <a:latin typeface="Montserra"/>
              </a:rPr>
              <a:t>Ne suivent pas une distribution normale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E761EC-C5E1-8EBB-DB74-7FB07698EF13}"/>
              </a:ext>
            </a:extLst>
          </p:cNvPr>
          <p:cNvSpPr txBox="1"/>
          <p:nvPr/>
        </p:nvSpPr>
        <p:spPr>
          <a:xfrm>
            <a:off x="6668440" y="1539858"/>
            <a:ext cx="4867954" cy="2281476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6D6D6E"/>
                </a:solidFill>
                <a:latin typeface="Montserra"/>
              </a:rPr>
              <a:t>Test de Breusch-Pagan</a:t>
            </a:r>
          </a:p>
          <a:p>
            <a:pPr algn="ctr"/>
            <a:r>
              <a:rPr lang="fr-FR" sz="2000" dirty="0">
                <a:solidFill>
                  <a:srgbClr val="6D6D6E"/>
                </a:solidFill>
                <a:latin typeface="Montserra"/>
              </a:rPr>
              <a:t>Détecter l’homoscédasticité</a:t>
            </a:r>
          </a:p>
          <a:p>
            <a:pPr algn="ctr"/>
            <a:endParaRPr lang="fr-FR" sz="2000" dirty="0">
              <a:solidFill>
                <a:srgbClr val="6D6D6E"/>
              </a:solidFill>
              <a:latin typeface="Montserra"/>
            </a:endParaRPr>
          </a:p>
          <a:p>
            <a:pPr algn="ctr"/>
            <a:endParaRPr lang="fr-FR" sz="2000" dirty="0">
              <a:solidFill>
                <a:srgbClr val="6D6D6E"/>
              </a:solidFill>
              <a:latin typeface="Montserra"/>
            </a:endParaRPr>
          </a:p>
          <a:p>
            <a:pPr algn="ctr"/>
            <a:r>
              <a:rPr lang="fr-FR" sz="2000" dirty="0">
                <a:solidFill>
                  <a:srgbClr val="6D6D6E"/>
                </a:solidFill>
                <a:latin typeface="Montserra"/>
              </a:rPr>
              <a:t>P-value &lt; 0,5</a:t>
            </a:r>
          </a:p>
          <a:p>
            <a:pPr algn="ctr"/>
            <a:r>
              <a:rPr lang="fr-FR" sz="2000" b="1" dirty="0">
                <a:solidFill>
                  <a:srgbClr val="6D6D6E"/>
                </a:solidFill>
                <a:latin typeface="Montserra"/>
              </a:rPr>
              <a:t>Homoscédasticité rejetée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5D003C-2571-D22F-2018-58E936A01C7E}"/>
              </a:ext>
            </a:extLst>
          </p:cNvPr>
          <p:cNvSpPr txBox="1"/>
          <p:nvPr/>
        </p:nvSpPr>
        <p:spPr>
          <a:xfrm>
            <a:off x="3662023" y="4590995"/>
            <a:ext cx="4867954" cy="1600438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6D6D6E"/>
                </a:solidFill>
                <a:latin typeface="Montserra"/>
              </a:rPr>
              <a:t>Test Random Forest</a:t>
            </a:r>
          </a:p>
          <a:p>
            <a:pPr algn="ctr"/>
            <a:r>
              <a:rPr lang="fr-FR" sz="2000" dirty="0">
                <a:solidFill>
                  <a:srgbClr val="6D6D6E"/>
                </a:solidFill>
                <a:latin typeface="Montserra"/>
              </a:rPr>
              <a:t>Modèle robuste</a:t>
            </a:r>
          </a:p>
          <a:p>
            <a:pPr algn="ctr"/>
            <a:r>
              <a:rPr lang="fr-FR" sz="2000" dirty="0">
                <a:solidFill>
                  <a:srgbClr val="6D6D6E"/>
                </a:solidFill>
                <a:latin typeface="Montserra"/>
              </a:rPr>
              <a:t>Ne suppose pas de normalité</a:t>
            </a:r>
          </a:p>
          <a:p>
            <a:pPr algn="ctr"/>
            <a:r>
              <a:rPr lang="fr-FR" sz="2000" dirty="0">
                <a:solidFill>
                  <a:srgbClr val="6D6D6E"/>
                </a:solidFill>
                <a:latin typeface="Montserra"/>
              </a:rPr>
              <a:t>Ni d’homoscédasticité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DDCAEE93-47B7-A741-58D2-A04E9D976598}"/>
              </a:ext>
            </a:extLst>
          </p:cNvPr>
          <p:cNvSpPr/>
          <p:nvPr/>
        </p:nvSpPr>
        <p:spPr>
          <a:xfrm rot="19377133">
            <a:off x="3253835" y="3927989"/>
            <a:ext cx="254076" cy="596723"/>
          </a:xfrm>
          <a:prstGeom prst="downArrow">
            <a:avLst/>
          </a:prstGeom>
          <a:solidFill>
            <a:srgbClr val="6D6D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83CDF19B-7484-FCD7-C0B0-23EAB23128EE}"/>
              </a:ext>
            </a:extLst>
          </p:cNvPr>
          <p:cNvSpPr/>
          <p:nvPr/>
        </p:nvSpPr>
        <p:spPr>
          <a:xfrm rot="2172200">
            <a:off x="8681676" y="3907802"/>
            <a:ext cx="254076" cy="596723"/>
          </a:xfrm>
          <a:prstGeom prst="downArrow">
            <a:avLst/>
          </a:prstGeom>
          <a:solidFill>
            <a:srgbClr val="6D6D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03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74C9F-4A3F-78F4-3744-668469F4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Prédiction des valeurs manquantes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573675-1BE5-FCF1-8575-2654D3EC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E2EB4-4815-5A03-1FAC-21135317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6"/>
          <a:stretch/>
        </p:blipFill>
        <p:spPr>
          <a:xfrm>
            <a:off x="2295130" y="2704999"/>
            <a:ext cx="6915777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3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AF0FD-7E8B-C7CB-637B-F5747B2B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Vérification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0EE14D-8EC6-2976-B546-ECA6BD8A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FF6F97-A214-C2FD-02D3-291C845A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949"/>
          <a:stretch/>
        </p:blipFill>
        <p:spPr>
          <a:xfrm>
            <a:off x="6849145" y="1779387"/>
            <a:ext cx="4055532" cy="28756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4CB9A7-B693-6B53-6A7A-4712508F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5" y="1750808"/>
            <a:ext cx="3988757" cy="291040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E7CD2B-D8E3-1FD6-AABD-5CD2FC67BE55}"/>
              </a:ext>
            </a:extLst>
          </p:cNvPr>
          <p:cNvSpPr txBox="1"/>
          <p:nvPr/>
        </p:nvSpPr>
        <p:spPr>
          <a:xfrm>
            <a:off x="1712412" y="5184170"/>
            <a:ext cx="2425462" cy="578882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6D6D6E"/>
                </a:solidFill>
                <a:latin typeface="Montserra"/>
              </a:rPr>
              <a:t>Avant</a:t>
            </a:r>
            <a:endParaRPr lang="fr-FR" sz="2000" dirty="0">
              <a:solidFill>
                <a:srgbClr val="6D6D6E"/>
              </a:solidFill>
              <a:latin typeface="Montserra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76C12-C3D8-B459-3855-0FBFCF76EEBD}"/>
              </a:ext>
            </a:extLst>
          </p:cNvPr>
          <p:cNvSpPr txBox="1"/>
          <p:nvPr/>
        </p:nvSpPr>
        <p:spPr>
          <a:xfrm>
            <a:off x="7476883" y="5184170"/>
            <a:ext cx="2425462" cy="578882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6D6D6E"/>
                </a:solidFill>
                <a:latin typeface="Montserra"/>
              </a:rPr>
              <a:t>Après</a:t>
            </a:r>
            <a:endParaRPr lang="fr-FR" sz="2000" dirty="0">
              <a:solidFill>
                <a:srgbClr val="6D6D6E"/>
              </a:solidFill>
              <a:latin typeface="Montserra"/>
            </a:endParaRPr>
          </a:p>
        </p:txBody>
      </p:sp>
    </p:spTree>
    <p:extLst>
      <p:ext uri="{BB962C8B-B14F-4D97-AF65-F5344CB8AC3E}">
        <p14:creationId xmlns:p14="http://schemas.microsoft.com/office/powerpoint/2010/main" val="283415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B0BC5-3F07-719C-BD8B-657C93C4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des composantes principales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40F8E4-091F-D037-0CD6-2EA24F10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FF27BC-44AA-CF4D-7F1D-03F45B5B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58" y="1397581"/>
            <a:ext cx="6095284" cy="49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3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BE7C7-C33E-D836-6D7B-ECB132B6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Cercle des corrélations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3E0F8D-88B5-A0EB-47AA-02B6A978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050884-A712-1E23-3B98-8B127222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4" b="2269"/>
          <a:stretch/>
        </p:blipFill>
        <p:spPr>
          <a:xfrm>
            <a:off x="3529382" y="1440879"/>
            <a:ext cx="5057057" cy="48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4E8F1-41A0-A2AF-3E69-3FE557D6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Clusters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0465449-7CDD-5336-DBC9-79482898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4ED1A0-C45E-F44F-5C35-5B6396D2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585655"/>
            <a:ext cx="586821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396</Words>
  <Application>Microsoft Office PowerPoint</Application>
  <PresentationFormat>Grand écran</PresentationFormat>
  <Paragraphs>85</Paragraphs>
  <Slides>14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Monserrat</vt:lpstr>
      <vt:lpstr>Montserra</vt:lpstr>
      <vt:lpstr>Thème Office</vt:lpstr>
      <vt:lpstr>Présentation PowerPoint</vt:lpstr>
      <vt:lpstr>Introduction</vt:lpstr>
      <vt:lpstr>Exploration des données</vt:lpstr>
      <vt:lpstr>Méthode de remplacement des NaN</vt:lpstr>
      <vt:lpstr>Prédiction des valeurs manquantes</vt:lpstr>
      <vt:lpstr>Vérification</vt:lpstr>
      <vt:lpstr>Analyse des composantes principales</vt:lpstr>
      <vt:lpstr>Cercle des corrélations</vt:lpstr>
      <vt:lpstr>Clusters</vt:lpstr>
      <vt:lpstr>Modèles machine Learning </vt:lpstr>
      <vt:lpstr>Comparaison</vt:lpstr>
      <vt:lpstr>Sélection du model</vt:lpstr>
      <vt:lpstr>Prédiction</vt:lpstr>
      <vt:lpstr>Exemple d’utilisation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VERPRAET Maxence</dc:creator>
  <cp:lastModifiedBy>VERPRAET Maxence</cp:lastModifiedBy>
  <cp:revision>1</cp:revision>
  <dcterms:created xsi:type="dcterms:W3CDTF">2025-01-10T10:35:32Z</dcterms:created>
  <dcterms:modified xsi:type="dcterms:W3CDTF">2025-02-21T14:51:37Z</dcterms:modified>
</cp:coreProperties>
</file>