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3" r:id="rId2"/>
    <p:sldId id="271" r:id="rId3"/>
    <p:sldId id="274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355"/>
    <a:srgbClr val="5470C6"/>
    <a:srgbClr val="91C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B58C42-3E01-4742-BEBE-3AC20B8AF184}" v="141" dt="2024-09-24T09:36:42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4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PRAET Maxence" userId="531a7c4f3ff96e36" providerId="LiveId" clId="{CCB58C42-3E01-4742-BEBE-3AC20B8AF184}"/>
    <pc:docChg chg="undo custSel addSld delSld modSld sldOrd addMainMaster delMainMaster modMainMaster">
      <pc:chgData name="VERPRAET Maxence" userId="531a7c4f3ff96e36" providerId="LiveId" clId="{CCB58C42-3E01-4742-BEBE-3AC20B8AF184}" dt="2024-09-24T09:36:45.820" v="2210" actId="20577"/>
      <pc:docMkLst>
        <pc:docMk/>
      </pc:docMkLst>
      <pc:sldChg chg="addSp delSp modSp mod">
        <pc:chgData name="VERPRAET Maxence" userId="531a7c4f3ff96e36" providerId="LiveId" clId="{CCB58C42-3E01-4742-BEBE-3AC20B8AF184}" dt="2024-09-24T09:35:48.013" v="2182" actId="20577"/>
        <pc:sldMkLst>
          <pc:docMk/>
          <pc:sldMk cId="2801455807" sldId="256"/>
        </pc:sldMkLst>
        <pc:spChg chg="del">
          <ac:chgData name="VERPRAET Maxence" userId="531a7c4f3ff96e36" providerId="LiveId" clId="{CCB58C42-3E01-4742-BEBE-3AC20B8AF184}" dt="2024-09-14T20:36:16.419" v="0" actId="478"/>
          <ac:spMkLst>
            <pc:docMk/>
            <pc:sldMk cId="2801455807" sldId="256"/>
            <ac:spMk id="2" creationId="{E2875BB8-551E-BAD3-CEFF-1B6973820497}"/>
          </ac:spMkLst>
        </pc:spChg>
        <pc:spChg chg="del">
          <ac:chgData name="VERPRAET Maxence" userId="531a7c4f3ff96e36" providerId="LiveId" clId="{CCB58C42-3E01-4742-BEBE-3AC20B8AF184}" dt="2024-09-14T20:36:18.918" v="1" actId="478"/>
          <ac:spMkLst>
            <pc:docMk/>
            <pc:sldMk cId="2801455807" sldId="256"/>
            <ac:spMk id="3" creationId="{9AF5A2C1-E0AF-73A0-B426-058A66D2D376}"/>
          </ac:spMkLst>
        </pc:spChg>
        <pc:spChg chg="add mod">
          <ac:chgData name="VERPRAET Maxence" userId="531a7c4f3ff96e36" providerId="LiveId" clId="{CCB58C42-3E01-4742-BEBE-3AC20B8AF184}" dt="2024-09-24T09:35:48.013" v="2182" actId="20577"/>
          <ac:spMkLst>
            <pc:docMk/>
            <pc:sldMk cId="2801455807" sldId="256"/>
            <ac:spMk id="6" creationId="{AA3F731E-F649-BCF5-495E-4E2D66FC5D00}"/>
          </ac:spMkLst>
        </pc:spChg>
        <pc:picChg chg="add mod modCrop">
          <ac:chgData name="VERPRAET Maxence" userId="531a7c4f3ff96e36" providerId="LiveId" clId="{CCB58C42-3E01-4742-BEBE-3AC20B8AF184}" dt="2024-09-21T17:11:22.980" v="1914" actId="14100"/>
          <ac:picMkLst>
            <pc:docMk/>
            <pc:sldMk cId="2801455807" sldId="256"/>
            <ac:picMk id="5" creationId="{75377748-F6C1-86D0-B949-C6DF9974414B}"/>
          </ac:picMkLst>
        </pc:picChg>
      </pc:sldChg>
      <pc:sldChg chg="addSp delSp modSp new mod modClrScheme chgLayout">
        <pc:chgData name="VERPRAET Maxence" userId="531a7c4f3ff96e36" providerId="LiveId" clId="{CCB58C42-3E01-4742-BEBE-3AC20B8AF184}" dt="2024-09-24T09:35:54.574" v="2187" actId="20577"/>
        <pc:sldMkLst>
          <pc:docMk/>
          <pc:sldMk cId="1401188168" sldId="257"/>
        </pc:sldMkLst>
        <pc:spChg chg="del mod ord">
          <ac:chgData name="VERPRAET Maxence" userId="531a7c4f3ff96e36" providerId="LiveId" clId="{CCB58C42-3E01-4742-BEBE-3AC20B8AF184}" dt="2024-09-17T12:39:02.063" v="94" actId="700"/>
          <ac:spMkLst>
            <pc:docMk/>
            <pc:sldMk cId="1401188168" sldId="257"/>
            <ac:spMk id="2" creationId="{C3FFE8BE-D2C9-F40D-3A3F-A640BC3BE2C3}"/>
          </ac:spMkLst>
        </pc:spChg>
        <pc:spChg chg="del">
          <ac:chgData name="VERPRAET Maxence" userId="531a7c4f3ff96e36" providerId="LiveId" clId="{CCB58C42-3E01-4742-BEBE-3AC20B8AF184}" dt="2024-09-17T12:15:47.338" v="13" actId="478"/>
          <ac:spMkLst>
            <pc:docMk/>
            <pc:sldMk cId="1401188168" sldId="257"/>
            <ac:spMk id="3" creationId="{4AD0A198-27B4-5446-CFAD-F4E4744F4DA4}"/>
          </ac:spMkLst>
        </pc:spChg>
        <pc:spChg chg="add del mod">
          <ac:chgData name="VERPRAET Maxence" userId="531a7c4f3ff96e36" providerId="LiveId" clId="{CCB58C42-3E01-4742-BEBE-3AC20B8AF184}" dt="2024-09-17T12:19:21.522" v="28" actId="478"/>
          <ac:spMkLst>
            <pc:docMk/>
            <pc:sldMk cId="1401188168" sldId="257"/>
            <ac:spMk id="7" creationId="{285B69D5-2A98-7DF0-923B-3115BE8B298A}"/>
          </ac:spMkLst>
        </pc:spChg>
        <pc:spChg chg="add del mod ord">
          <ac:chgData name="VERPRAET Maxence" userId="531a7c4f3ff96e36" providerId="LiveId" clId="{CCB58C42-3E01-4742-BEBE-3AC20B8AF184}" dt="2024-09-17T12:41:30.934" v="186" actId="700"/>
          <ac:spMkLst>
            <pc:docMk/>
            <pc:sldMk cId="1401188168" sldId="257"/>
            <ac:spMk id="8" creationId="{9CD59063-DB9E-8357-1303-E42C139904AC}"/>
          </ac:spMkLst>
        </pc:spChg>
        <pc:spChg chg="add mod ord">
          <ac:chgData name="VERPRAET Maxence" userId="531a7c4f3ff96e36" providerId="LiveId" clId="{CCB58C42-3E01-4742-BEBE-3AC20B8AF184}" dt="2024-09-20T20:39:06.864" v="1209" actId="20577"/>
          <ac:spMkLst>
            <pc:docMk/>
            <pc:sldMk cId="1401188168" sldId="257"/>
            <ac:spMk id="9" creationId="{61E508BD-6E7C-1A54-7CCA-DE9A415DF1DC}"/>
          </ac:spMkLst>
        </pc:spChg>
        <pc:spChg chg="add mod">
          <ac:chgData name="VERPRAET Maxence" userId="531a7c4f3ff96e36" providerId="LiveId" clId="{CCB58C42-3E01-4742-BEBE-3AC20B8AF184}" dt="2024-09-21T17:10:42.849" v="1898" actId="1076"/>
          <ac:spMkLst>
            <pc:docMk/>
            <pc:sldMk cId="1401188168" sldId="257"/>
            <ac:spMk id="16" creationId="{AECA3424-CC97-3B06-0FE6-E596DB861827}"/>
          </ac:spMkLst>
        </pc:spChg>
        <pc:spChg chg="add mod">
          <ac:chgData name="VERPRAET Maxence" userId="531a7c4f3ff96e36" providerId="LiveId" clId="{CCB58C42-3E01-4742-BEBE-3AC20B8AF184}" dt="2024-09-21T17:10:33.946" v="1896" actId="1076"/>
          <ac:spMkLst>
            <pc:docMk/>
            <pc:sldMk cId="1401188168" sldId="257"/>
            <ac:spMk id="33" creationId="{63821D0C-B331-121F-68AE-61722C2E5531}"/>
          </ac:spMkLst>
        </pc:spChg>
        <pc:spChg chg="add mod">
          <ac:chgData name="VERPRAET Maxence" userId="531a7c4f3ff96e36" providerId="LiveId" clId="{CCB58C42-3E01-4742-BEBE-3AC20B8AF184}" dt="2024-09-24T09:35:54.574" v="2187" actId="20577"/>
          <ac:spMkLst>
            <pc:docMk/>
            <pc:sldMk cId="1401188168" sldId="257"/>
            <ac:spMk id="50" creationId="{AD56F6ED-9669-0CD9-57F0-3FD370168247}"/>
          </ac:spMkLst>
        </pc:spChg>
        <pc:picChg chg="add del mod modCrop">
          <ac:chgData name="VERPRAET Maxence" userId="531a7c4f3ff96e36" providerId="LiveId" clId="{CCB58C42-3E01-4742-BEBE-3AC20B8AF184}" dt="2024-09-17T12:19:00.445" v="21" actId="478"/>
          <ac:picMkLst>
            <pc:docMk/>
            <pc:sldMk cId="1401188168" sldId="257"/>
            <ac:picMk id="4" creationId="{F9BCAE04-42C9-2864-028F-3CAF44E1BF90}"/>
          </ac:picMkLst>
        </pc:picChg>
        <pc:picChg chg="add mod">
          <ac:chgData name="VERPRAET Maxence" userId="531a7c4f3ff96e36" providerId="LiveId" clId="{CCB58C42-3E01-4742-BEBE-3AC20B8AF184}" dt="2024-09-21T17:10:38.272" v="1897" actId="1076"/>
          <ac:picMkLst>
            <pc:docMk/>
            <pc:sldMk cId="1401188168" sldId="257"/>
            <ac:picMk id="6" creationId="{19A53343-C17B-271C-0361-BD2ADD2FCD16}"/>
          </ac:picMkLst>
        </pc:picChg>
        <pc:picChg chg="add del mod">
          <ac:chgData name="VERPRAET Maxence" userId="531a7c4f3ff96e36" providerId="LiveId" clId="{CCB58C42-3E01-4742-BEBE-3AC20B8AF184}" dt="2024-09-17T12:44:09.726" v="192" actId="478"/>
          <ac:picMkLst>
            <pc:docMk/>
            <pc:sldMk cId="1401188168" sldId="257"/>
            <ac:picMk id="10" creationId="{8F2A2FF9-6232-4DDA-1444-C36260F63B77}"/>
          </ac:picMkLst>
        </pc:picChg>
        <pc:picChg chg="add del mod">
          <ac:chgData name="VERPRAET Maxence" userId="531a7c4f3ff96e36" providerId="LiveId" clId="{CCB58C42-3E01-4742-BEBE-3AC20B8AF184}" dt="2024-09-20T20:36:14.983" v="1174" actId="478"/>
          <ac:picMkLst>
            <pc:docMk/>
            <pc:sldMk cId="1401188168" sldId="257"/>
            <ac:picMk id="12" creationId="{280BDB8B-14BB-B4B9-B56C-759B27E0C02A}"/>
          </ac:picMkLst>
        </pc:picChg>
        <pc:picChg chg="add mod modCrop">
          <ac:chgData name="VERPRAET Maxence" userId="531a7c4f3ff96e36" providerId="LiveId" clId="{CCB58C42-3E01-4742-BEBE-3AC20B8AF184}" dt="2024-09-21T17:10:58.663" v="1902" actId="14100"/>
          <ac:picMkLst>
            <pc:docMk/>
            <pc:sldMk cId="1401188168" sldId="257"/>
            <ac:picMk id="14" creationId="{5D9D340E-52AF-DC75-83D1-0A893C8F1E4D}"/>
          </ac:picMkLst>
        </pc:picChg>
        <pc:picChg chg="add del">
          <ac:chgData name="VERPRAET Maxence" userId="531a7c4f3ff96e36" providerId="LiveId" clId="{CCB58C42-3E01-4742-BEBE-3AC20B8AF184}" dt="2024-09-20T20:40:46.762" v="1220" actId="22"/>
          <ac:picMkLst>
            <pc:docMk/>
            <pc:sldMk cId="1401188168" sldId="257"/>
            <ac:picMk id="27" creationId="{5701CBEE-B613-B686-9CE4-541F208616FB}"/>
          </ac:picMkLst>
        </pc:picChg>
        <pc:picChg chg="add mod">
          <ac:chgData name="VERPRAET Maxence" userId="531a7c4f3ff96e36" providerId="LiveId" clId="{CCB58C42-3E01-4742-BEBE-3AC20B8AF184}" dt="2024-09-21T17:10:51.254" v="1900" actId="1076"/>
          <ac:picMkLst>
            <pc:docMk/>
            <pc:sldMk cId="1401188168" sldId="257"/>
            <ac:picMk id="29" creationId="{5A25B321-A991-7645-03EF-F8CBDD753012}"/>
          </ac:picMkLst>
        </pc:picChg>
        <pc:picChg chg="add mod">
          <ac:chgData name="VERPRAET Maxence" userId="531a7c4f3ff96e36" providerId="LiveId" clId="{CCB58C42-3E01-4742-BEBE-3AC20B8AF184}" dt="2024-09-21T17:02:38.062" v="1818" actId="1076"/>
          <ac:picMkLst>
            <pc:docMk/>
            <pc:sldMk cId="1401188168" sldId="257"/>
            <ac:picMk id="37" creationId="{7A0D1020-E658-3883-CE1D-529B631D8F0B}"/>
          </ac:picMkLst>
        </pc:picChg>
        <pc:cxnChg chg="add mod">
          <ac:chgData name="VERPRAET Maxence" userId="531a7c4f3ff96e36" providerId="LiveId" clId="{CCB58C42-3E01-4742-BEBE-3AC20B8AF184}" dt="2024-09-21T17:10:58.663" v="1902" actId="14100"/>
          <ac:cxnSpMkLst>
            <pc:docMk/>
            <pc:sldMk cId="1401188168" sldId="257"/>
            <ac:cxnSpMk id="15" creationId="{E44DAF34-987B-6126-654E-09FE027E506B}"/>
          </ac:cxnSpMkLst>
        </pc:cxnChg>
        <pc:cxnChg chg="add mod">
          <ac:chgData name="VERPRAET Maxence" userId="531a7c4f3ff96e36" providerId="LiveId" clId="{CCB58C42-3E01-4742-BEBE-3AC20B8AF184}" dt="2024-09-21T17:10:51.254" v="1900" actId="1076"/>
          <ac:cxnSpMkLst>
            <pc:docMk/>
            <pc:sldMk cId="1401188168" sldId="257"/>
            <ac:cxnSpMk id="32" creationId="{21E28EB6-1408-7729-E72B-AE76263BA394}"/>
          </ac:cxnSpMkLst>
        </pc:cxnChg>
      </pc:sldChg>
      <pc:sldChg chg="addSp delSp modSp new mod modClrScheme chgLayout modNotesTx">
        <pc:chgData name="VERPRAET Maxence" userId="531a7c4f3ff96e36" providerId="LiveId" clId="{CCB58C42-3E01-4742-BEBE-3AC20B8AF184}" dt="2024-09-24T09:36:00.159" v="2189" actId="20577"/>
        <pc:sldMkLst>
          <pc:docMk/>
          <pc:sldMk cId="54873781" sldId="258"/>
        </pc:sldMkLst>
        <pc:spChg chg="del">
          <ac:chgData name="VERPRAET Maxence" userId="531a7c4f3ff96e36" providerId="LiveId" clId="{CCB58C42-3E01-4742-BEBE-3AC20B8AF184}" dt="2024-09-17T12:19:34.144" v="31" actId="478"/>
          <ac:spMkLst>
            <pc:docMk/>
            <pc:sldMk cId="54873781" sldId="258"/>
            <ac:spMk id="2" creationId="{D705BDD4-FEBC-7485-8A63-8D1F7E54CBBD}"/>
          </ac:spMkLst>
        </pc:spChg>
        <pc:spChg chg="del">
          <ac:chgData name="VERPRAET Maxence" userId="531a7c4f3ff96e36" providerId="LiveId" clId="{CCB58C42-3E01-4742-BEBE-3AC20B8AF184}" dt="2024-09-17T12:19:33.016" v="30" actId="478"/>
          <ac:spMkLst>
            <pc:docMk/>
            <pc:sldMk cId="54873781" sldId="258"/>
            <ac:spMk id="3" creationId="{894BBEEC-CEB1-D395-B44F-ACA0A4C1AE6E}"/>
          </ac:spMkLst>
        </pc:spChg>
        <pc:spChg chg="add del mod ord">
          <ac:chgData name="VERPRAET Maxence" userId="531a7c4f3ff96e36" providerId="LiveId" clId="{CCB58C42-3E01-4742-BEBE-3AC20B8AF184}" dt="2024-09-17T12:41:20.301" v="170" actId="478"/>
          <ac:spMkLst>
            <pc:docMk/>
            <pc:sldMk cId="54873781" sldId="258"/>
            <ac:spMk id="4" creationId="{E0AB66CA-F7F3-A246-E923-45842DAD9C6F}"/>
          </ac:spMkLst>
        </pc:spChg>
        <pc:spChg chg="add mod">
          <ac:chgData name="VERPRAET Maxence" userId="531a7c4f3ff96e36" providerId="LiveId" clId="{CCB58C42-3E01-4742-BEBE-3AC20B8AF184}" dt="2024-09-17T12:27:31.044" v="49" actId="164"/>
          <ac:spMkLst>
            <pc:docMk/>
            <pc:sldMk cId="54873781" sldId="258"/>
            <ac:spMk id="7" creationId="{A60F2B9C-FF86-C4FB-4893-3A74FBA0B5DE}"/>
          </ac:spMkLst>
        </pc:spChg>
        <pc:spChg chg="add mod ord">
          <ac:chgData name="VERPRAET Maxence" userId="531a7c4f3ff96e36" providerId="LiveId" clId="{CCB58C42-3E01-4742-BEBE-3AC20B8AF184}" dt="2024-09-21T16:57:49.248" v="1791" actId="403"/>
          <ac:spMkLst>
            <pc:docMk/>
            <pc:sldMk cId="54873781" sldId="258"/>
            <ac:spMk id="9" creationId="{122358AC-606A-71C6-4389-20A79175844E}"/>
          </ac:spMkLst>
        </pc:spChg>
        <pc:spChg chg="add mod ord topLvl">
          <ac:chgData name="VERPRAET Maxence" userId="531a7c4f3ff96e36" providerId="LiveId" clId="{CCB58C42-3E01-4742-BEBE-3AC20B8AF184}" dt="2024-09-17T12:48:53.501" v="232" actId="1076"/>
          <ac:spMkLst>
            <pc:docMk/>
            <pc:sldMk cId="54873781" sldId="258"/>
            <ac:spMk id="12" creationId="{607A4A10-1AB5-F07F-FE8A-C6A413860B49}"/>
          </ac:spMkLst>
        </pc:spChg>
        <pc:spChg chg="add mod">
          <ac:chgData name="VERPRAET Maxence" userId="531a7c4f3ff96e36" providerId="LiveId" clId="{CCB58C42-3E01-4742-BEBE-3AC20B8AF184}" dt="2024-09-17T12:50:19.762" v="262" actId="164"/>
          <ac:spMkLst>
            <pc:docMk/>
            <pc:sldMk cId="54873781" sldId="258"/>
            <ac:spMk id="18" creationId="{EFC39BCE-EB32-1A80-DA7F-14FE10BAFAB5}"/>
          </ac:spMkLst>
        </pc:spChg>
        <pc:spChg chg="add mod">
          <ac:chgData name="VERPRAET Maxence" userId="531a7c4f3ff96e36" providerId="LiveId" clId="{CCB58C42-3E01-4742-BEBE-3AC20B8AF184}" dt="2024-09-17T12:50:19.762" v="262" actId="164"/>
          <ac:spMkLst>
            <pc:docMk/>
            <pc:sldMk cId="54873781" sldId="258"/>
            <ac:spMk id="19" creationId="{9505BDBA-FA48-F2B1-7C18-E46C14E33A8C}"/>
          </ac:spMkLst>
        </pc:spChg>
        <pc:spChg chg="add mod">
          <ac:chgData name="VERPRAET Maxence" userId="531a7c4f3ff96e36" providerId="LiveId" clId="{CCB58C42-3E01-4742-BEBE-3AC20B8AF184}" dt="2024-09-18T19:58:14.147" v="272" actId="208"/>
          <ac:spMkLst>
            <pc:docMk/>
            <pc:sldMk cId="54873781" sldId="258"/>
            <ac:spMk id="25" creationId="{18C215EB-396B-2B7E-2138-3E9CD3CE587D}"/>
          </ac:spMkLst>
        </pc:spChg>
        <pc:spChg chg="add mod">
          <ac:chgData name="VERPRAET Maxence" userId="531a7c4f3ff96e36" providerId="LiveId" clId="{CCB58C42-3E01-4742-BEBE-3AC20B8AF184}" dt="2024-09-24T09:36:00.159" v="2189" actId="20577"/>
          <ac:spMkLst>
            <pc:docMk/>
            <pc:sldMk cId="54873781" sldId="258"/>
            <ac:spMk id="31" creationId="{8254AD88-D414-2447-A50D-043D49052E55}"/>
          </ac:spMkLst>
        </pc:spChg>
        <pc:grpChg chg="add mod">
          <ac:chgData name="VERPRAET Maxence" userId="531a7c4f3ff96e36" providerId="LiveId" clId="{CCB58C42-3E01-4742-BEBE-3AC20B8AF184}" dt="2024-09-17T12:47:07.659" v="198" actId="1076"/>
          <ac:grpSpMkLst>
            <pc:docMk/>
            <pc:sldMk cId="54873781" sldId="258"/>
            <ac:grpSpMk id="8" creationId="{C99ACAB5-B890-92FB-7A55-38DD3C33A1AD}"/>
          </ac:grpSpMkLst>
        </pc:grpChg>
        <pc:grpChg chg="add del mod">
          <ac:chgData name="VERPRAET Maxence" userId="531a7c4f3ff96e36" providerId="LiveId" clId="{CCB58C42-3E01-4742-BEBE-3AC20B8AF184}" dt="2024-09-17T12:48:32.120" v="226" actId="478"/>
          <ac:grpSpMkLst>
            <pc:docMk/>
            <pc:sldMk cId="54873781" sldId="258"/>
            <ac:grpSpMk id="13" creationId="{7DBEF4B4-F3D7-2E03-8501-37882C3DF6AC}"/>
          </ac:grpSpMkLst>
        </pc:grpChg>
        <pc:grpChg chg="add mod">
          <ac:chgData name="VERPRAET Maxence" userId="531a7c4f3ff96e36" providerId="LiveId" clId="{CCB58C42-3E01-4742-BEBE-3AC20B8AF184}" dt="2024-09-17T12:50:19.762" v="262" actId="164"/>
          <ac:grpSpMkLst>
            <pc:docMk/>
            <pc:sldMk cId="54873781" sldId="258"/>
            <ac:grpSpMk id="17" creationId="{8582DC83-5611-9BC9-ED7E-B39E1AAF8F77}"/>
          </ac:grpSpMkLst>
        </pc:grpChg>
        <pc:grpChg chg="add mod">
          <ac:chgData name="VERPRAET Maxence" userId="531a7c4f3ff96e36" providerId="LiveId" clId="{CCB58C42-3E01-4742-BEBE-3AC20B8AF184}" dt="2024-09-18T19:57:58.831" v="269" actId="1076"/>
          <ac:grpSpMkLst>
            <pc:docMk/>
            <pc:sldMk cId="54873781" sldId="258"/>
            <ac:grpSpMk id="20" creationId="{5C4801D0-7649-5CF9-B700-B6E0955C99B5}"/>
          </ac:grpSpMkLst>
        </pc:grpChg>
        <pc:graphicFrameChg chg="add del mod modGraphic">
          <ac:chgData name="VERPRAET Maxence" userId="531a7c4f3ff96e36" providerId="LiveId" clId="{CCB58C42-3E01-4742-BEBE-3AC20B8AF184}" dt="2024-09-17T12:47:58.906" v="223" actId="478"/>
          <ac:graphicFrameMkLst>
            <pc:docMk/>
            <pc:sldMk cId="54873781" sldId="258"/>
            <ac:graphicFrameMk id="14" creationId="{07ECE173-16FE-FD72-616B-0281B4CF27B7}"/>
          </ac:graphicFrameMkLst>
        </pc:graphicFrameChg>
        <pc:picChg chg="add mod">
          <ac:chgData name="VERPRAET Maxence" userId="531a7c4f3ff96e36" providerId="LiveId" clId="{CCB58C42-3E01-4742-BEBE-3AC20B8AF184}" dt="2024-09-17T12:27:31.044" v="49" actId="164"/>
          <ac:picMkLst>
            <pc:docMk/>
            <pc:sldMk cId="54873781" sldId="258"/>
            <ac:picMk id="6" creationId="{D42F3642-05B9-AA2F-265B-F1C8067A7AB7}"/>
          </ac:picMkLst>
        </pc:picChg>
        <pc:picChg chg="add del mod topLvl">
          <ac:chgData name="VERPRAET Maxence" userId="531a7c4f3ff96e36" providerId="LiveId" clId="{CCB58C42-3E01-4742-BEBE-3AC20B8AF184}" dt="2024-09-17T12:48:32.120" v="226" actId="478"/>
          <ac:picMkLst>
            <pc:docMk/>
            <pc:sldMk cId="54873781" sldId="258"/>
            <ac:picMk id="11" creationId="{D659F030-EC81-8D9F-320E-FB084D7D8580}"/>
          </ac:picMkLst>
        </pc:picChg>
        <pc:picChg chg="add mod">
          <ac:chgData name="VERPRAET Maxence" userId="531a7c4f3ff96e36" providerId="LiveId" clId="{CCB58C42-3E01-4742-BEBE-3AC20B8AF184}" dt="2024-09-17T12:48:45.685" v="230" actId="164"/>
          <ac:picMkLst>
            <pc:docMk/>
            <pc:sldMk cId="54873781" sldId="258"/>
            <ac:picMk id="16" creationId="{1A28084A-9F8D-FC49-8330-688814FD885E}"/>
          </ac:picMkLst>
        </pc:picChg>
        <pc:picChg chg="add mod modCrop">
          <ac:chgData name="VERPRAET Maxence" userId="531a7c4f3ff96e36" providerId="LiveId" clId="{CCB58C42-3E01-4742-BEBE-3AC20B8AF184}" dt="2024-09-21T16:49:27.850" v="1724" actId="1076"/>
          <ac:picMkLst>
            <pc:docMk/>
            <pc:sldMk cId="54873781" sldId="258"/>
            <ac:picMk id="22" creationId="{30AA6BD0-5C9D-419C-763E-CD598AFAA3CC}"/>
          </ac:picMkLst>
        </pc:picChg>
        <pc:picChg chg="add mod">
          <ac:chgData name="VERPRAET Maxence" userId="531a7c4f3ff96e36" providerId="LiveId" clId="{CCB58C42-3E01-4742-BEBE-3AC20B8AF184}" dt="2024-09-21T16:49:40.445" v="1727" actId="208"/>
          <ac:picMkLst>
            <pc:docMk/>
            <pc:sldMk cId="54873781" sldId="258"/>
            <ac:picMk id="27" creationId="{E0999D6B-4B21-CB27-FD2D-DE412958A192}"/>
          </ac:picMkLst>
        </pc:picChg>
        <pc:picChg chg="add del mod">
          <ac:chgData name="VERPRAET Maxence" userId="531a7c4f3ff96e36" providerId="LiveId" clId="{CCB58C42-3E01-4742-BEBE-3AC20B8AF184}" dt="2024-09-21T16:52:46.344" v="1731" actId="478"/>
          <ac:picMkLst>
            <pc:docMk/>
            <pc:sldMk cId="54873781" sldId="258"/>
            <ac:picMk id="30" creationId="{4D860DE2-D7D7-3AC6-B1C5-FAF130403B18}"/>
          </ac:picMkLst>
        </pc:picChg>
        <pc:cxnChg chg="add mod">
          <ac:chgData name="VERPRAET Maxence" userId="531a7c4f3ff96e36" providerId="LiveId" clId="{CCB58C42-3E01-4742-BEBE-3AC20B8AF184}" dt="2024-09-21T16:49:31.540" v="1725" actId="14100"/>
          <ac:cxnSpMkLst>
            <pc:docMk/>
            <pc:sldMk cId="54873781" sldId="258"/>
            <ac:cxnSpMk id="24" creationId="{73F1AE0D-1B7A-BB71-EFDA-8038A019D2EC}"/>
          </ac:cxnSpMkLst>
        </pc:cxnChg>
      </pc:sldChg>
      <pc:sldChg chg="new del">
        <pc:chgData name="VERPRAET Maxence" userId="531a7c4f3ff96e36" providerId="LiveId" clId="{CCB58C42-3E01-4742-BEBE-3AC20B8AF184}" dt="2024-09-17T12:19:37.186" v="33" actId="47"/>
        <pc:sldMkLst>
          <pc:docMk/>
          <pc:sldMk cId="1731104194" sldId="259"/>
        </pc:sldMkLst>
      </pc:sldChg>
      <pc:sldChg chg="addSp delSp modSp add mod modClrScheme chgLayout modNotesTx">
        <pc:chgData name="VERPRAET Maxence" userId="531a7c4f3ff96e36" providerId="LiveId" clId="{CCB58C42-3E01-4742-BEBE-3AC20B8AF184}" dt="2024-09-24T09:36:05.215" v="2191" actId="20577"/>
        <pc:sldMkLst>
          <pc:docMk/>
          <pc:sldMk cId="4135931373" sldId="259"/>
        </pc:sldMkLst>
        <pc:spChg chg="add del mod ord">
          <ac:chgData name="VERPRAET Maxence" userId="531a7c4f3ff96e36" providerId="LiveId" clId="{CCB58C42-3E01-4742-BEBE-3AC20B8AF184}" dt="2024-09-17T12:38:57.556" v="93" actId="478"/>
          <ac:spMkLst>
            <pc:docMk/>
            <pc:sldMk cId="4135931373" sldId="259"/>
            <ac:spMk id="2" creationId="{2356FEAC-11E3-703D-F1D9-3DB5DA1ED4C8}"/>
          </ac:spMkLst>
        </pc:spChg>
        <pc:spChg chg="add del mod">
          <ac:chgData name="VERPRAET Maxence" userId="531a7c4f3ff96e36" providerId="LiveId" clId="{CCB58C42-3E01-4742-BEBE-3AC20B8AF184}" dt="2024-09-17T12:41:07.091" v="166" actId="700"/>
          <ac:spMkLst>
            <pc:docMk/>
            <pc:sldMk cId="4135931373" sldId="259"/>
            <ac:spMk id="3" creationId="{D29757E0-5CBA-C3B2-2F04-801B2D19949D}"/>
          </ac:spMkLst>
        </pc:spChg>
        <pc:spChg chg="del mod ord">
          <ac:chgData name="VERPRAET Maxence" userId="531a7c4f3ff96e36" providerId="LiveId" clId="{CCB58C42-3E01-4742-BEBE-3AC20B8AF184}" dt="2024-09-17T12:38:54.510" v="92" actId="700"/>
          <ac:spMkLst>
            <pc:docMk/>
            <pc:sldMk cId="4135931373" sldId="259"/>
            <ac:spMk id="4" creationId="{E0AB66CA-F7F3-A246-E923-45842DAD9C6F}"/>
          </ac:spMkLst>
        </pc:spChg>
        <pc:spChg chg="add mod ord">
          <ac:chgData name="VERPRAET Maxence" userId="531a7c4f3ff96e36" providerId="LiveId" clId="{CCB58C42-3E01-4742-BEBE-3AC20B8AF184}" dt="2024-09-21T16:57:44.580" v="1789" actId="403"/>
          <ac:spMkLst>
            <pc:docMk/>
            <pc:sldMk cId="4135931373" sldId="259"/>
            <ac:spMk id="5" creationId="{76747F45-DBC2-B2D1-50AC-B8DCBE7BC49F}"/>
          </ac:spMkLst>
        </pc:spChg>
        <pc:spChg chg="add mod">
          <ac:chgData name="VERPRAET Maxence" userId="531a7c4f3ff96e36" providerId="LiveId" clId="{CCB58C42-3E01-4742-BEBE-3AC20B8AF184}" dt="2024-09-18T20:11:38.955" v="382" actId="164"/>
          <ac:spMkLst>
            <pc:docMk/>
            <pc:sldMk cId="4135931373" sldId="259"/>
            <ac:spMk id="8" creationId="{5D5C80D3-A70F-7B40-14A2-7C339EAAF3AB}"/>
          </ac:spMkLst>
        </pc:spChg>
        <pc:spChg chg="add mod">
          <ac:chgData name="VERPRAET Maxence" userId="531a7c4f3ff96e36" providerId="LiveId" clId="{CCB58C42-3E01-4742-BEBE-3AC20B8AF184}" dt="2024-09-18T20:11:38.955" v="382" actId="164"/>
          <ac:spMkLst>
            <pc:docMk/>
            <pc:sldMk cId="4135931373" sldId="259"/>
            <ac:spMk id="9" creationId="{1548ED73-4A28-D494-17EB-169365236B43}"/>
          </ac:spMkLst>
        </pc:spChg>
        <pc:spChg chg="add mod">
          <ac:chgData name="VERPRAET Maxence" userId="531a7c4f3ff96e36" providerId="LiveId" clId="{CCB58C42-3E01-4742-BEBE-3AC20B8AF184}" dt="2024-09-18T20:11:38.955" v="382" actId="164"/>
          <ac:spMkLst>
            <pc:docMk/>
            <pc:sldMk cId="4135931373" sldId="259"/>
            <ac:spMk id="10" creationId="{64A0B8C5-3D5F-C478-C3A7-E09EED71576B}"/>
          </ac:spMkLst>
        </pc:spChg>
        <pc:spChg chg="add mod">
          <ac:chgData name="VERPRAET Maxence" userId="531a7c4f3ff96e36" providerId="LiveId" clId="{CCB58C42-3E01-4742-BEBE-3AC20B8AF184}" dt="2024-09-18T20:11:38.955" v="382" actId="164"/>
          <ac:spMkLst>
            <pc:docMk/>
            <pc:sldMk cId="4135931373" sldId="259"/>
            <ac:spMk id="11" creationId="{73F07D0A-0957-EC17-7F2C-F39683B79697}"/>
          </ac:spMkLst>
        </pc:spChg>
        <pc:spChg chg="add mod">
          <ac:chgData name="VERPRAET Maxence" userId="531a7c4f3ff96e36" providerId="LiveId" clId="{CCB58C42-3E01-4742-BEBE-3AC20B8AF184}" dt="2024-09-18T20:11:38.955" v="382" actId="164"/>
          <ac:spMkLst>
            <pc:docMk/>
            <pc:sldMk cId="4135931373" sldId="259"/>
            <ac:spMk id="12" creationId="{9450FB8E-2B9C-BEE2-393B-29DFAF9CED70}"/>
          </ac:spMkLst>
        </pc:spChg>
        <pc:spChg chg="add mod">
          <ac:chgData name="VERPRAET Maxence" userId="531a7c4f3ff96e36" providerId="LiveId" clId="{CCB58C42-3E01-4742-BEBE-3AC20B8AF184}" dt="2024-09-18T20:14:33.827" v="457" actId="1076"/>
          <ac:spMkLst>
            <pc:docMk/>
            <pc:sldMk cId="4135931373" sldId="259"/>
            <ac:spMk id="14" creationId="{505A1899-31ED-B048-8817-689DE0B66085}"/>
          </ac:spMkLst>
        </pc:spChg>
        <pc:spChg chg="add mod">
          <ac:chgData name="VERPRAET Maxence" userId="531a7c4f3ff96e36" providerId="LiveId" clId="{CCB58C42-3E01-4742-BEBE-3AC20B8AF184}" dt="2024-09-18T20:13:54.008" v="403" actId="1076"/>
          <ac:spMkLst>
            <pc:docMk/>
            <pc:sldMk cId="4135931373" sldId="259"/>
            <ac:spMk id="18" creationId="{DAD208B1-3D52-518B-6BB9-5080ED354C49}"/>
          </ac:spMkLst>
        </pc:spChg>
        <pc:spChg chg="add mod">
          <ac:chgData name="VERPRAET Maxence" userId="531a7c4f3ff96e36" providerId="LiveId" clId="{CCB58C42-3E01-4742-BEBE-3AC20B8AF184}" dt="2024-09-24T09:36:05.215" v="2191" actId="20577"/>
          <ac:spMkLst>
            <pc:docMk/>
            <pc:sldMk cId="4135931373" sldId="259"/>
            <ac:spMk id="24" creationId="{2A40841A-57B2-0CEB-1811-6897E451D8C4}"/>
          </ac:spMkLst>
        </pc:spChg>
        <pc:grpChg chg="add mod">
          <ac:chgData name="VERPRAET Maxence" userId="531a7c4f3ff96e36" providerId="LiveId" clId="{CCB58C42-3E01-4742-BEBE-3AC20B8AF184}" dt="2024-09-18T20:13:54.008" v="403" actId="1076"/>
          <ac:grpSpMkLst>
            <pc:docMk/>
            <pc:sldMk cId="4135931373" sldId="259"/>
            <ac:grpSpMk id="13" creationId="{D4A9055E-4FDA-F1B7-3243-6F87CAA2AF8E}"/>
          </ac:grpSpMkLst>
        </pc:grpChg>
        <pc:picChg chg="add mod">
          <ac:chgData name="VERPRAET Maxence" userId="531a7c4f3ff96e36" providerId="LiveId" clId="{CCB58C42-3E01-4742-BEBE-3AC20B8AF184}" dt="2024-09-18T20:11:38.955" v="382" actId="164"/>
          <ac:picMkLst>
            <pc:docMk/>
            <pc:sldMk cId="4135931373" sldId="259"/>
            <ac:picMk id="7" creationId="{EF8B61EE-48A1-0D5C-CDA2-9EAE8EF21FE5}"/>
          </ac:picMkLst>
        </pc:picChg>
        <pc:picChg chg="add mod">
          <ac:chgData name="VERPRAET Maxence" userId="531a7c4f3ff96e36" providerId="LiveId" clId="{CCB58C42-3E01-4742-BEBE-3AC20B8AF184}" dt="2024-09-18T20:13:54.008" v="403" actId="1076"/>
          <ac:picMkLst>
            <pc:docMk/>
            <pc:sldMk cId="4135931373" sldId="259"/>
            <ac:picMk id="16" creationId="{BEC06332-375E-10F4-91F4-AB0C71FC735E}"/>
          </ac:picMkLst>
        </pc:picChg>
        <pc:picChg chg="add mod">
          <ac:chgData name="VERPRAET Maxence" userId="531a7c4f3ff96e36" providerId="LiveId" clId="{CCB58C42-3E01-4742-BEBE-3AC20B8AF184}" dt="2024-09-18T20:18:45.069" v="460" actId="208"/>
          <ac:picMkLst>
            <pc:docMk/>
            <pc:sldMk cId="4135931373" sldId="259"/>
            <ac:picMk id="23" creationId="{AEF7078C-A5F8-D81D-E039-C480B2470E2D}"/>
          </ac:picMkLst>
        </pc:picChg>
        <pc:cxnChg chg="add mod ord">
          <ac:chgData name="VERPRAET Maxence" userId="531a7c4f3ff96e36" providerId="LiveId" clId="{CCB58C42-3E01-4742-BEBE-3AC20B8AF184}" dt="2024-09-18T20:13:54.008" v="403" actId="1076"/>
          <ac:cxnSpMkLst>
            <pc:docMk/>
            <pc:sldMk cId="4135931373" sldId="259"/>
            <ac:cxnSpMk id="17" creationId="{F35617E5-4309-E35E-2C2A-18EF6C763B95}"/>
          </ac:cxnSpMkLst>
        </pc:cxnChg>
      </pc:sldChg>
      <pc:sldChg chg="addSp delSp modSp add mod modClrScheme chgLayout modNotesTx">
        <pc:chgData name="VERPRAET Maxence" userId="531a7c4f3ff96e36" providerId="LiveId" clId="{CCB58C42-3E01-4742-BEBE-3AC20B8AF184}" dt="2024-09-24T09:36:11.306" v="2193" actId="20577"/>
        <pc:sldMkLst>
          <pc:docMk/>
          <pc:sldMk cId="1990115000" sldId="260"/>
        </pc:sldMkLst>
        <pc:spChg chg="add mod">
          <ac:chgData name="VERPRAET Maxence" userId="531a7c4f3ff96e36" providerId="LiveId" clId="{CCB58C42-3E01-4742-BEBE-3AC20B8AF184}" dt="2024-09-21T16:57:39.399" v="1787" actId="403"/>
          <ac:spMkLst>
            <pc:docMk/>
            <pc:sldMk cId="1990115000" sldId="260"/>
            <ac:spMk id="2" creationId="{FF5718E1-CC16-76A2-5721-965B6EC5DF23}"/>
          </ac:spMkLst>
        </pc:spChg>
        <pc:spChg chg="del">
          <ac:chgData name="VERPRAET Maxence" userId="531a7c4f3ff96e36" providerId="LiveId" clId="{CCB58C42-3E01-4742-BEBE-3AC20B8AF184}" dt="2024-09-17T12:41:03.794" v="165" actId="700"/>
          <ac:spMkLst>
            <pc:docMk/>
            <pc:sldMk cId="1990115000" sldId="260"/>
            <ac:spMk id="4" creationId="{E0AB66CA-F7F3-A246-E923-45842DAD9C6F}"/>
          </ac:spMkLst>
        </pc:spChg>
        <pc:spChg chg="del mod topLvl">
          <ac:chgData name="VERPRAET Maxence" userId="531a7c4f3ff96e36" providerId="LiveId" clId="{CCB58C42-3E01-4742-BEBE-3AC20B8AF184}" dt="2024-09-18T20:24:23.976" v="531" actId="478"/>
          <ac:spMkLst>
            <pc:docMk/>
            <pc:sldMk cId="1990115000" sldId="260"/>
            <ac:spMk id="8" creationId="{E6182F5A-083D-42BA-DDEC-A39F7FD9AD5F}"/>
          </ac:spMkLst>
        </pc:spChg>
        <pc:spChg chg="del mod topLvl">
          <ac:chgData name="VERPRAET Maxence" userId="531a7c4f3ff96e36" providerId="LiveId" clId="{CCB58C42-3E01-4742-BEBE-3AC20B8AF184}" dt="2024-09-18T20:21:40.125" v="495" actId="478"/>
          <ac:spMkLst>
            <pc:docMk/>
            <pc:sldMk cId="1990115000" sldId="260"/>
            <ac:spMk id="9" creationId="{50CA00CD-F454-DDAC-1335-B98F9447E440}"/>
          </ac:spMkLst>
        </pc:spChg>
        <pc:spChg chg="del mod topLvl">
          <ac:chgData name="VERPRAET Maxence" userId="531a7c4f3ff96e36" providerId="LiveId" clId="{CCB58C42-3E01-4742-BEBE-3AC20B8AF184}" dt="2024-09-18T20:21:42.084" v="496" actId="478"/>
          <ac:spMkLst>
            <pc:docMk/>
            <pc:sldMk cId="1990115000" sldId="260"/>
            <ac:spMk id="10" creationId="{68004F0E-6802-C294-82E8-03F5F7C42079}"/>
          </ac:spMkLst>
        </pc:spChg>
        <pc:spChg chg="del mod topLvl">
          <ac:chgData name="VERPRAET Maxence" userId="531a7c4f3ff96e36" providerId="LiveId" clId="{CCB58C42-3E01-4742-BEBE-3AC20B8AF184}" dt="2024-09-18T20:22:12.174" v="503" actId="478"/>
          <ac:spMkLst>
            <pc:docMk/>
            <pc:sldMk cId="1990115000" sldId="260"/>
            <ac:spMk id="11" creationId="{315BFC52-5614-F90D-E503-ECFCA59B18C2}"/>
          </ac:spMkLst>
        </pc:spChg>
        <pc:spChg chg="mod topLvl">
          <ac:chgData name="VERPRAET Maxence" userId="531a7c4f3ff96e36" providerId="LiveId" clId="{CCB58C42-3E01-4742-BEBE-3AC20B8AF184}" dt="2024-09-18T20:24:30.932" v="532" actId="164"/>
          <ac:spMkLst>
            <pc:docMk/>
            <pc:sldMk cId="1990115000" sldId="260"/>
            <ac:spMk id="12" creationId="{714931C1-AAAF-6CEC-4780-590B90FF1452}"/>
          </ac:spMkLst>
        </pc:spChg>
        <pc:spChg chg="add mod">
          <ac:chgData name="VERPRAET Maxence" userId="531a7c4f3ff96e36" providerId="LiveId" clId="{CCB58C42-3E01-4742-BEBE-3AC20B8AF184}" dt="2024-09-18T20:24:30.932" v="532" actId="164"/>
          <ac:spMkLst>
            <pc:docMk/>
            <pc:sldMk cId="1990115000" sldId="260"/>
            <ac:spMk id="13" creationId="{B1E0D5A5-ED58-A2BE-E3C8-1E58519AC56F}"/>
          </ac:spMkLst>
        </pc:spChg>
        <pc:spChg chg="add mod">
          <ac:chgData name="VERPRAET Maxence" userId="531a7c4f3ff96e36" providerId="LiveId" clId="{CCB58C42-3E01-4742-BEBE-3AC20B8AF184}" dt="2024-09-18T20:25:21.704" v="541" actId="14100"/>
          <ac:spMkLst>
            <pc:docMk/>
            <pc:sldMk cId="1990115000" sldId="260"/>
            <ac:spMk id="17" creationId="{8555AAAC-9367-40C8-ACB5-2BBEC45CEE33}"/>
          </ac:spMkLst>
        </pc:spChg>
        <pc:spChg chg="add mod">
          <ac:chgData name="VERPRAET Maxence" userId="531a7c4f3ff96e36" providerId="LiveId" clId="{CCB58C42-3E01-4742-BEBE-3AC20B8AF184}" dt="2024-09-18T20:28:59.479" v="639" actId="20577"/>
          <ac:spMkLst>
            <pc:docMk/>
            <pc:sldMk cId="1990115000" sldId="260"/>
            <ac:spMk id="24" creationId="{58A4F612-DB36-317D-B23C-97AD2109D8D9}"/>
          </ac:spMkLst>
        </pc:spChg>
        <pc:spChg chg="add mod">
          <ac:chgData name="VERPRAET Maxence" userId="531a7c4f3ff96e36" providerId="LiveId" clId="{CCB58C42-3E01-4742-BEBE-3AC20B8AF184}" dt="2024-09-24T09:36:11.306" v="2193" actId="20577"/>
          <ac:spMkLst>
            <pc:docMk/>
            <pc:sldMk cId="1990115000" sldId="260"/>
            <ac:spMk id="25" creationId="{4B585629-1FCA-EFDF-7005-145213DCCD2D}"/>
          </ac:spMkLst>
        </pc:spChg>
        <pc:grpChg chg="add del mod">
          <ac:chgData name="VERPRAET Maxence" userId="531a7c4f3ff96e36" providerId="LiveId" clId="{CCB58C42-3E01-4742-BEBE-3AC20B8AF184}" dt="2024-09-18T20:21:23.501" v="491" actId="165"/>
          <ac:grpSpMkLst>
            <pc:docMk/>
            <pc:sldMk cId="1990115000" sldId="260"/>
            <ac:grpSpMk id="6" creationId="{3EDD3A8D-1A79-8407-BE3F-A648689370FE}"/>
          </ac:grpSpMkLst>
        </pc:grpChg>
        <pc:grpChg chg="add mod">
          <ac:chgData name="VERPRAET Maxence" userId="531a7c4f3ff96e36" providerId="LiveId" clId="{CCB58C42-3E01-4742-BEBE-3AC20B8AF184}" dt="2024-09-18T20:24:36.594" v="533" actId="1076"/>
          <ac:grpSpMkLst>
            <pc:docMk/>
            <pc:sldMk cId="1990115000" sldId="260"/>
            <ac:grpSpMk id="14" creationId="{79B6A106-D252-44D0-1387-5F3313CBF505}"/>
          </ac:grpSpMkLst>
        </pc:grpChg>
        <pc:grpChg chg="add mod">
          <ac:chgData name="VERPRAET Maxence" userId="531a7c4f3ff96e36" providerId="LiveId" clId="{CCB58C42-3E01-4742-BEBE-3AC20B8AF184}" dt="2024-09-18T20:26:03.693" v="548" actId="1076"/>
          <ac:grpSpMkLst>
            <pc:docMk/>
            <pc:sldMk cId="1990115000" sldId="260"/>
            <ac:grpSpMk id="23" creationId="{6D354412-32B9-AB4D-568B-628DFDF48621}"/>
          </ac:grpSpMkLst>
        </pc:grpChg>
        <pc:picChg chg="add mod modCrop">
          <ac:chgData name="VERPRAET Maxence" userId="531a7c4f3ff96e36" providerId="LiveId" clId="{CCB58C42-3E01-4742-BEBE-3AC20B8AF184}" dt="2024-09-18T20:26:10.434" v="549" actId="208"/>
          <ac:picMkLst>
            <pc:docMk/>
            <pc:sldMk cId="1990115000" sldId="260"/>
            <ac:picMk id="5" creationId="{4EA1BF5B-DE4A-64B7-C78C-564235C83448}"/>
          </ac:picMkLst>
        </pc:picChg>
        <pc:picChg chg="mod topLvl">
          <ac:chgData name="VERPRAET Maxence" userId="531a7c4f3ff96e36" providerId="LiveId" clId="{CCB58C42-3E01-4742-BEBE-3AC20B8AF184}" dt="2024-09-18T20:24:30.932" v="532" actId="164"/>
          <ac:picMkLst>
            <pc:docMk/>
            <pc:sldMk cId="1990115000" sldId="260"/>
            <ac:picMk id="7" creationId="{592E735B-00EF-9F46-5B4C-53C28A11BF95}"/>
          </ac:picMkLst>
        </pc:picChg>
        <pc:picChg chg="add mod">
          <ac:chgData name="VERPRAET Maxence" userId="531a7c4f3ff96e36" providerId="LiveId" clId="{CCB58C42-3E01-4742-BEBE-3AC20B8AF184}" dt="2024-09-18T20:24:58.984" v="536" actId="208"/>
          <ac:picMkLst>
            <pc:docMk/>
            <pc:sldMk cId="1990115000" sldId="260"/>
            <ac:picMk id="16" creationId="{1307387C-637A-75DC-5BF8-61451F11BA59}"/>
          </ac:picMkLst>
        </pc:picChg>
        <pc:picChg chg="add mod modCrop">
          <ac:chgData name="VERPRAET Maxence" userId="531a7c4f3ff96e36" providerId="LiveId" clId="{CCB58C42-3E01-4742-BEBE-3AC20B8AF184}" dt="2024-09-18T20:26:10.434" v="549" actId="208"/>
          <ac:picMkLst>
            <pc:docMk/>
            <pc:sldMk cId="1990115000" sldId="260"/>
            <ac:picMk id="22" creationId="{9B54AC26-BE3C-5E55-B154-789649FEB8DA}"/>
          </ac:picMkLst>
        </pc:picChg>
        <pc:cxnChg chg="add mod">
          <ac:chgData name="VERPRAET Maxence" userId="531a7c4f3ff96e36" providerId="LiveId" clId="{CCB58C42-3E01-4742-BEBE-3AC20B8AF184}" dt="2024-09-18T20:25:21.704" v="541" actId="14100"/>
          <ac:cxnSpMkLst>
            <pc:docMk/>
            <pc:sldMk cId="1990115000" sldId="260"/>
            <ac:cxnSpMk id="18" creationId="{3FA0AC25-55C1-33CC-5563-443742B38038}"/>
          </ac:cxnSpMkLst>
        </pc:cxnChg>
      </pc:sldChg>
      <pc:sldChg chg="new del">
        <pc:chgData name="VERPRAET Maxence" userId="531a7c4f3ff96e36" providerId="LiveId" clId="{CCB58C42-3E01-4742-BEBE-3AC20B8AF184}" dt="2024-09-17T12:19:37.833" v="34" actId="47"/>
        <pc:sldMkLst>
          <pc:docMk/>
          <pc:sldMk cId="2584424993" sldId="260"/>
        </pc:sldMkLst>
      </pc:sldChg>
      <pc:sldChg chg="add del">
        <pc:chgData name="VERPRAET Maxence" userId="531a7c4f3ff96e36" providerId="LiveId" clId="{CCB58C42-3E01-4742-BEBE-3AC20B8AF184}" dt="2024-09-17T12:41:10.105" v="167" actId="47"/>
        <pc:sldMkLst>
          <pc:docMk/>
          <pc:sldMk cId="335973610" sldId="261"/>
        </pc:sldMkLst>
      </pc:sldChg>
      <pc:sldChg chg="new del">
        <pc:chgData name="VERPRAET Maxence" userId="531a7c4f3ff96e36" providerId="LiveId" clId="{CCB58C42-3E01-4742-BEBE-3AC20B8AF184}" dt="2024-09-17T12:19:38.266" v="35" actId="47"/>
        <pc:sldMkLst>
          <pc:docMk/>
          <pc:sldMk cId="580211894" sldId="261"/>
        </pc:sldMkLst>
      </pc:sldChg>
      <pc:sldChg chg="addSp delSp modSp new mod modClrScheme chgLayout modNotesTx">
        <pc:chgData name="VERPRAET Maxence" userId="531a7c4f3ff96e36" providerId="LiveId" clId="{CCB58C42-3E01-4742-BEBE-3AC20B8AF184}" dt="2024-09-24T09:36:16.591" v="2195" actId="20577"/>
        <pc:sldMkLst>
          <pc:docMk/>
          <pc:sldMk cId="3682238130" sldId="261"/>
        </pc:sldMkLst>
        <pc:spChg chg="del">
          <ac:chgData name="VERPRAET Maxence" userId="531a7c4f3ff96e36" providerId="LiveId" clId="{CCB58C42-3E01-4742-BEBE-3AC20B8AF184}" dt="2024-09-18T20:32:59.255" v="642" actId="700"/>
          <ac:spMkLst>
            <pc:docMk/>
            <pc:sldMk cId="3682238130" sldId="261"/>
            <ac:spMk id="2" creationId="{F9D6D21E-B471-ED1F-2FF4-BE7E0F526D46}"/>
          </ac:spMkLst>
        </pc:spChg>
        <pc:spChg chg="add mod">
          <ac:chgData name="VERPRAET Maxence" userId="531a7c4f3ff96e36" providerId="LiveId" clId="{CCB58C42-3E01-4742-BEBE-3AC20B8AF184}" dt="2024-09-21T16:57:34.512" v="1785" actId="403"/>
          <ac:spMkLst>
            <pc:docMk/>
            <pc:sldMk cId="3682238130" sldId="261"/>
            <ac:spMk id="3" creationId="{9E997842-D549-13F5-E824-A412FF4F7DA5}"/>
          </ac:spMkLst>
        </pc:spChg>
        <pc:spChg chg="mod topLvl">
          <ac:chgData name="VERPRAET Maxence" userId="531a7c4f3ff96e36" providerId="LiveId" clId="{CCB58C42-3E01-4742-BEBE-3AC20B8AF184}" dt="2024-09-21T17:08:26.413" v="1836" actId="1036"/>
          <ac:spMkLst>
            <pc:docMk/>
            <pc:sldMk cId="3682238130" sldId="261"/>
            <ac:spMk id="6" creationId="{5BE49303-C362-36CE-33E9-BF9D931FB4AC}"/>
          </ac:spMkLst>
        </pc:spChg>
        <pc:spChg chg="del mod topLvl">
          <ac:chgData name="VERPRAET Maxence" userId="531a7c4f3ff96e36" providerId="LiveId" clId="{CCB58C42-3E01-4742-BEBE-3AC20B8AF184}" dt="2024-09-18T20:35:34.335" v="706" actId="478"/>
          <ac:spMkLst>
            <pc:docMk/>
            <pc:sldMk cId="3682238130" sldId="261"/>
            <ac:spMk id="7" creationId="{6C1B532E-45C7-0D24-FCBC-8E6F22158217}"/>
          </ac:spMkLst>
        </pc:spChg>
        <pc:spChg chg="del mod topLvl">
          <ac:chgData name="VERPRAET Maxence" userId="531a7c4f3ff96e36" providerId="LiveId" clId="{CCB58C42-3E01-4742-BEBE-3AC20B8AF184}" dt="2024-09-18T20:34:23.052" v="689" actId="478"/>
          <ac:spMkLst>
            <pc:docMk/>
            <pc:sldMk cId="3682238130" sldId="261"/>
            <ac:spMk id="8" creationId="{819EE462-1D3B-E4F1-FDFD-489347188C7D}"/>
          </ac:spMkLst>
        </pc:spChg>
        <pc:spChg chg="mod topLvl">
          <ac:chgData name="VERPRAET Maxence" userId="531a7c4f3ff96e36" providerId="LiveId" clId="{CCB58C42-3E01-4742-BEBE-3AC20B8AF184}" dt="2024-09-21T17:08:24.212" v="1835" actId="1036"/>
          <ac:spMkLst>
            <pc:docMk/>
            <pc:sldMk cId="3682238130" sldId="261"/>
            <ac:spMk id="9" creationId="{7B42A1C7-1C37-91A6-ABC2-CB3661A36FE5}"/>
          </ac:spMkLst>
        </pc:spChg>
        <pc:spChg chg="mod topLvl">
          <ac:chgData name="VERPRAET Maxence" userId="531a7c4f3ff96e36" providerId="LiveId" clId="{CCB58C42-3E01-4742-BEBE-3AC20B8AF184}" dt="2024-09-18T20:36:16.652" v="710" actId="164"/>
          <ac:spMkLst>
            <pc:docMk/>
            <pc:sldMk cId="3682238130" sldId="261"/>
            <ac:spMk id="10" creationId="{E6D1E796-6340-9864-9797-6DAD1C622E7B}"/>
          </ac:spMkLst>
        </pc:spChg>
        <pc:spChg chg="add mod">
          <ac:chgData name="VERPRAET Maxence" userId="531a7c4f3ff96e36" providerId="LiveId" clId="{CCB58C42-3E01-4742-BEBE-3AC20B8AF184}" dt="2024-09-18T20:36:40.204" v="719" actId="14100"/>
          <ac:spMkLst>
            <pc:docMk/>
            <pc:sldMk cId="3682238130" sldId="261"/>
            <ac:spMk id="16" creationId="{7594BFA1-CF09-08EF-1480-7B751E9F114F}"/>
          </ac:spMkLst>
        </pc:spChg>
        <pc:spChg chg="add mod">
          <ac:chgData name="VERPRAET Maxence" userId="531a7c4f3ff96e36" providerId="LiveId" clId="{CCB58C42-3E01-4742-BEBE-3AC20B8AF184}" dt="2024-09-18T20:48:10.704" v="771" actId="20577"/>
          <ac:spMkLst>
            <pc:docMk/>
            <pc:sldMk cId="3682238130" sldId="261"/>
            <ac:spMk id="30" creationId="{BB6B07F8-F937-91A2-D345-2E775A65E9BF}"/>
          </ac:spMkLst>
        </pc:spChg>
        <pc:spChg chg="add mod">
          <ac:chgData name="VERPRAET Maxence" userId="531a7c4f3ff96e36" providerId="LiveId" clId="{CCB58C42-3E01-4742-BEBE-3AC20B8AF184}" dt="2024-09-18T20:48:17.628" v="772"/>
          <ac:spMkLst>
            <pc:docMk/>
            <pc:sldMk cId="3682238130" sldId="261"/>
            <ac:spMk id="31" creationId="{6FB72CEC-D772-AF0C-C758-AB4DCC130026}"/>
          </ac:spMkLst>
        </pc:spChg>
        <pc:spChg chg="add mod">
          <ac:chgData name="VERPRAET Maxence" userId="531a7c4f3ff96e36" providerId="LiveId" clId="{CCB58C42-3E01-4742-BEBE-3AC20B8AF184}" dt="2024-09-24T09:36:16.591" v="2195" actId="20577"/>
          <ac:spMkLst>
            <pc:docMk/>
            <pc:sldMk cId="3682238130" sldId="261"/>
            <ac:spMk id="32" creationId="{C5654E3B-F96C-B0CC-5112-CCBAD7D3D9AC}"/>
          </ac:spMkLst>
        </pc:spChg>
        <pc:grpChg chg="add del mod">
          <ac:chgData name="VERPRAET Maxence" userId="531a7c4f3ff96e36" providerId="LiveId" clId="{CCB58C42-3E01-4742-BEBE-3AC20B8AF184}" dt="2024-09-18T20:33:27.938" v="673" actId="165"/>
          <ac:grpSpMkLst>
            <pc:docMk/>
            <pc:sldMk cId="3682238130" sldId="261"/>
            <ac:grpSpMk id="4" creationId="{3C000269-F4B1-F8A9-9F54-AF2665248DE9}"/>
          </ac:grpSpMkLst>
        </pc:grpChg>
        <pc:grpChg chg="add mod">
          <ac:chgData name="VERPRAET Maxence" userId="531a7c4f3ff96e36" providerId="LiveId" clId="{CCB58C42-3E01-4742-BEBE-3AC20B8AF184}" dt="2024-09-18T20:36:19.724" v="711" actId="1076"/>
          <ac:grpSpMkLst>
            <pc:docMk/>
            <pc:sldMk cId="3682238130" sldId="261"/>
            <ac:grpSpMk id="15" creationId="{56A1FACD-9D3F-D1D9-506A-D023DF7729FD}"/>
          </ac:grpSpMkLst>
        </pc:grpChg>
        <pc:grpChg chg="add del mod">
          <ac:chgData name="VERPRAET Maxence" userId="531a7c4f3ff96e36" providerId="LiveId" clId="{CCB58C42-3E01-4742-BEBE-3AC20B8AF184}" dt="2024-09-18T20:43:39.745" v="723" actId="165"/>
          <ac:grpSpMkLst>
            <pc:docMk/>
            <pc:sldMk cId="3682238130" sldId="261"/>
            <ac:grpSpMk id="22" creationId="{9F212F1F-B534-1599-E566-FFF637FD78D5}"/>
          </ac:grpSpMkLst>
        </pc:grpChg>
        <pc:grpChg chg="add mod">
          <ac:chgData name="VERPRAET Maxence" userId="531a7c4f3ff96e36" providerId="LiveId" clId="{CCB58C42-3E01-4742-BEBE-3AC20B8AF184}" dt="2024-09-18T20:45:26.064" v="736" actId="164"/>
          <ac:grpSpMkLst>
            <pc:docMk/>
            <pc:sldMk cId="3682238130" sldId="261"/>
            <ac:grpSpMk id="29" creationId="{A84C7074-0277-4179-336B-4924EAB2B07B}"/>
          </ac:grpSpMkLst>
        </pc:grpChg>
        <pc:picChg chg="del mod ord topLvl">
          <ac:chgData name="VERPRAET Maxence" userId="531a7c4f3ff96e36" providerId="LiveId" clId="{CCB58C42-3E01-4742-BEBE-3AC20B8AF184}" dt="2024-09-18T20:34:35.554" v="691" actId="478"/>
          <ac:picMkLst>
            <pc:docMk/>
            <pc:sldMk cId="3682238130" sldId="261"/>
            <ac:picMk id="5" creationId="{9060D82E-7F09-4C39-B8CA-F5AFEC2CDB3B}"/>
          </ac:picMkLst>
        </pc:picChg>
        <pc:picChg chg="add mod ord">
          <ac:chgData name="VERPRAET Maxence" userId="531a7c4f3ff96e36" providerId="LiveId" clId="{CCB58C42-3E01-4742-BEBE-3AC20B8AF184}" dt="2024-09-18T20:36:16.652" v="710" actId="164"/>
          <ac:picMkLst>
            <pc:docMk/>
            <pc:sldMk cId="3682238130" sldId="261"/>
            <ac:picMk id="12" creationId="{E6B71D7B-CABE-88E6-E7F4-F6EC9FD566BE}"/>
          </ac:picMkLst>
        </pc:picChg>
        <pc:picChg chg="add mod">
          <ac:chgData name="VERPRAET Maxence" userId="531a7c4f3ff96e36" providerId="LiveId" clId="{CCB58C42-3E01-4742-BEBE-3AC20B8AF184}" dt="2024-09-18T20:36:50.173" v="721" actId="208"/>
          <ac:picMkLst>
            <pc:docMk/>
            <pc:sldMk cId="3682238130" sldId="261"/>
            <ac:picMk id="14" creationId="{28F1FD97-25D3-8EC3-0559-1408B611E456}"/>
          </ac:picMkLst>
        </pc:picChg>
        <pc:picChg chg="del mod topLvl">
          <ac:chgData name="VERPRAET Maxence" userId="531a7c4f3ff96e36" providerId="LiveId" clId="{CCB58C42-3E01-4742-BEBE-3AC20B8AF184}" dt="2024-09-18T20:44:42.181" v="728" actId="478"/>
          <ac:picMkLst>
            <pc:docMk/>
            <pc:sldMk cId="3682238130" sldId="261"/>
            <ac:picMk id="23" creationId="{3F3FE82F-6C9A-B53D-F5E5-7DDBF7468AA3}"/>
          </ac:picMkLst>
        </pc:picChg>
        <pc:picChg chg="del mod topLvl modCrop">
          <ac:chgData name="VERPRAET Maxence" userId="531a7c4f3ff96e36" providerId="LiveId" clId="{CCB58C42-3E01-4742-BEBE-3AC20B8AF184}" dt="2024-09-18T20:44:05.516" v="727" actId="478"/>
          <ac:picMkLst>
            <pc:docMk/>
            <pc:sldMk cId="3682238130" sldId="261"/>
            <ac:picMk id="24" creationId="{68DB514A-2E88-AEF4-A6DB-5E8ECECF4E02}"/>
          </ac:picMkLst>
        </pc:picChg>
        <pc:picChg chg="add mod modCrop">
          <ac:chgData name="VERPRAET Maxence" userId="531a7c4f3ff96e36" providerId="LiveId" clId="{CCB58C42-3E01-4742-BEBE-3AC20B8AF184}" dt="2024-09-18T20:45:32.657" v="737" actId="208"/>
          <ac:picMkLst>
            <pc:docMk/>
            <pc:sldMk cId="3682238130" sldId="261"/>
            <ac:picMk id="26" creationId="{BC992AB9-7684-E2CF-568B-60CE263A8092}"/>
          </ac:picMkLst>
        </pc:picChg>
        <pc:picChg chg="add mod modCrop">
          <ac:chgData name="VERPRAET Maxence" userId="531a7c4f3ff96e36" providerId="LiveId" clId="{CCB58C42-3E01-4742-BEBE-3AC20B8AF184}" dt="2024-09-18T20:45:35.665" v="738" actId="1035"/>
          <ac:picMkLst>
            <pc:docMk/>
            <pc:sldMk cId="3682238130" sldId="261"/>
            <ac:picMk id="28" creationId="{54608576-B058-F5DE-770A-8C7A9A95DF5E}"/>
          </ac:picMkLst>
        </pc:picChg>
        <pc:cxnChg chg="add mod">
          <ac:chgData name="VERPRAET Maxence" userId="531a7c4f3ff96e36" providerId="LiveId" clId="{CCB58C42-3E01-4742-BEBE-3AC20B8AF184}" dt="2024-09-18T20:36:44.545" v="720" actId="14100"/>
          <ac:cxnSpMkLst>
            <pc:docMk/>
            <pc:sldMk cId="3682238130" sldId="261"/>
            <ac:cxnSpMk id="17" creationId="{8D5B144F-1643-78A5-C8D7-E674C0304F7C}"/>
          </ac:cxnSpMkLst>
        </pc:cxnChg>
      </pc:sldChg>
      <pc:sldChg chg="addSp delSp modSp new mod modClrScheme chgLayout modNotesTx">
        <pc:chgData name="VERPRAET Maxence" userId="531a7c4f3ff96e36" providerId="LiveId" clId="{CCB58C42-3E01-4742-BEBE-3AC20B8AF184}" dt="2024-09-24T09:36:22.165" v="2198" actId="20577"/>
        <pc:sldMkLst>
          <pc:docMk/>
          <pc:sldMk cId="997509361" sldId="262"/>
        </pc:sldMkLst>
        <pc:spChg chg="del">
          <ac:chgData name="VERPRAET Maxence" userId="531a7c4f3ff96e36" providerId="LiveId" clId="{CCB58C42-3E01-4742-BEBE-3AC20B8AF184}" dt="2024-09-18T20:48:34.811" v="776" actId="700"/>
          <ac:spMkLst>
            <pc:docMk/>
            <pc:sldMk cId="997509361" sldId="262"/>
            <ac:spMk id="2" creationId="{27C344C2-C16F-D18D-8740-79121CD0ED91}"/>
          </ac:spMkLst>
        </pc:spChg>
        <pc:spChg chg="add mod">
          <ac:chgData name="VERPRAET Maxence" userId="531a7c4f3ff96e36" providerId="LiveId" clId="{CCB58C42-3E01-4742-BEBE-3AC20B8AF184}" dt="2024-09-21T16:57:30.027" v="1783" actId="403"/>
          <ac:spMkLst>
            <pc:docMk/>
            <pc:sldMk cId="997509361" sldId="262"/>
            <ac:spMk id="3" creationId="{E1D93E3D-EB6C-9E98-F290-1D87F3B6638B}"/>
          </ac:spMkLst>
        </pc:spChg>
        <pc:spChg chg="add mod">
          <ac:chgData name="VERPRAET Maxence" userId="531a7c4f3ff96e36" providerId="LiveId" clId="{CCB58C42-3E01-4742-BEBE-3AC20B8AF184}" dt="2024-09-18T20:58:37.067" v="873" actId="164"/>
          <ac:spMkLst>
            <pc:docMk/>
            <pc:sldMk cId="997509361" sldId="262"/>
            <ac:spMk id="6" creationId="{79D89609-49E6-D049-054A-BED2A5B4A47A}"/>
          </ac:spMkLst>
        </pc:spChg>
        <pc:spChg chg="add mod">
          <ac:chgData name="VERPRAET Maxence" userId="531a7c4f3ff96e36" providerId="LiveId" clId="{CCB58C42-3E01-4742-BEBE-3AC20B8AF184}" dt="2024-09-18T20:58:37.067" v="873" actId="164"/>
          <ac:spMkLst>
            <pc:docMk/>
            <pc:sldMk cId="997509361" sldId="262"/>
            <ac:spMk id="7" creationId="{02DDA788-9ACA-A915-7C30-1E88F2978D57}"/>
          </ac:spMkLst>
        </pc:spChg>
        <pc:spChg chg="add mod">
          <ac:chgData name="VERPRAET Maxence" userId="531a7c4f3ff96e36" providerId="LiveId" clId="{CCB58C42-3E01-4742-BEBE-3AC20B8AF184}" dt="2024-09-18T20:58:37.067" v="873" actId="164"/>
          <ac:spMkLst>
            <pc:docMk/>
            <pc:sldMk cId="997509361" sldId="262"/>
            <ac:spMk id="8" creationId="{4B422D27-32A6-DDEC-2792-7D9F0D9BF96A}"/>
          </ac:spMkLst>
        </pc:spChg>
        <pc:spChg chg="add mod">
          <ac:chgData name="VERPRAET Maxence" userId="531a7c4f3ff96e36" providerId="LiveId" clId="{CCB58C42-3E01-4742-BEBE-3AC20B8AF184}" dt="2024-09-21T17:09:14.446" v="1860" actId="1036"/>
          <ac:spMkLst>
            <pc:docMk/>
            <pc:sldMk cId="997509361" sldId="262"/>
            <ac:spMk id="12" creationId="{CDE36FDC-55D2-1162-164C-1D182D8A5B91}"/>
          </ac:spMkLst>
        </pc:spChg>
        <pc:spChg chg="add mod">
          <ac:chgData name="VERPRAET Maxence" userId="531a7c4f3ff96e36" providerId="LiveId" clId="{CCB58C42-3E01-4742-BEBE-3AC20B8AF184}" dt="2024-09-18T21:01:10.138" v="906" actId="14100"/>
          <ac:spMkLst>
            <pc:docMk/>
            <pc:sldMk cId="997509361" sldId="262"/>
            <ac:spMk id="15" creationId="{4C0D94B5-F94B-BD8B-490B-27C28198D772}"/>
          </ac:spMkLst>
        </pc:spChg>
        <pc:spChg chg="add mod">
          <ac:chgData name="VERPRAET Maxence" userId="531a7c4f3ff96e36" providerId="LiveId" clId="{CCB58C42-3E01-4742-BEBE-3AC20B8AF184}" dt="2024-09-24T09:36:22.165" v="2198" actId="20577"/>
          <ac:spMkLst>
            <pc:docMk/>
            <pc:sldMk cId="997509361" sldId="262"/>
            <ac:spMk id="21" creationId="{904A7C54-F809-CF1B-BCBB-55CFBA5FFF81}"/>
          </ac:spMkLst>
        </pc:spChg>
        <pc:grpChg chg="add mod">
          <ac:chgData name="VERPRAET Maxence" userId="531a7c4f3ff96e36" providerId="LiveId" clId="{CCB58C42-3E01-4742-BEBE-3AC20B8AF184}" dt="2024-09-18T20:59:52.140" v="885" actId="1076"/>
          <ac:grpSpMkLst>
            <pc:docMk/>
            <pc:sldMk cId="997509361" sldId="262"/>
            <ac:grpSpMk id="9" creationId="{0824BF06-8ADD-51EB-A81B-C483DA7863F3}"/>
          </ac:grpSpMkLst>
        </pc:grpChg>
        <pc:picChg chg="add mod">
          <ac:chgData name="VERPRAET Maxence" userId="531a7c4f3ff96e36" providerId="LiveId" clId="{CCB58C42-3E01-4742-BEBE-3AC20B8AF184}" dt="2024-09-18T20:58:37.067" v="873" actId="164"/>
          <ac:picMkLst>
            <pc:docMk/>
            <pc:sldMk cId="997509361" sldId="262"/>
            <ac:picMk id="5" creationId="{1E6346B8-F13E-1BD2-A27C-580FB92242B6}"/>
          </ac:picMkLst>
        </pc:picChg>
        <pc:picChg chg="add mod modCrop">
          <ac:chgData name="VERPRAET Maxence" userId="531a7c4f3ff96e36" providerId="LiveId" clId="{CCB58C42-3E01-4742-BEBE-3AC20B8AF184}" dt="2024-09-21T17:09:14.446" v="1860" actId="1036"/>
          <ac:picMkLst>
            <pc:docMk/>
            <pc:sldMk cId="997509361" sldId="262"/>
            <ac:picMk id="11" creationId="{B13139DF-D334-AE2E-1788-39D04294E733}"/>
          </ac:picMkLst>
        </pc:picChg>
        <pc:picChg chg="add mod">
          <ac:chgData name="VERPRAET Maxence" userId="531a7c4f3ff96e36" providerId="LiveId" clId="{CCB58C42-3E01-4742-BEBE-3AC20B8AF184}" dt="2024-09-18T21:01:13.872" v="907" actId="208"/>
          <ac:picMkLst>
            <pc:docMk/>
            <pc:sldMk cId="997509361" sldId="262"/>
            <ac:picMk id="14" creationId="{F5CC9A59-DC9A-E32E-F231-498E7186E1BB}"/>
          </ac:picMkLst>
        </pc:picChg>
        <pc:picChg chg="add mod">
          <ac:chgData name="VERPRAET Maxence" userId="531a7c4f3ff96e36" providerId="LiveId" clId="{CCB58C42-3E01-4742-BEBE-3AC20B8AF184}" dt="2024-09-18T21:02:53.125" v="910" actId="208"/>
          <ac:picMkLst>
            <pc:docMk/>
            <pc:sldMk cId="997509361" sldId="262"/>
            <ac:picMk id="20" creationId="{CC00666B-EB52-2BD9-0E2D-AC5873CF74FB}"/>
          </ac:picMkLst>
        </pc:picChg>
        <pc:cxnChg chg="add mod">
          <ac:chgData name="VERPRAET Maxence" userId="531a7c4f3ff96e36" providerId="LiveId" clId="{CCB58C42-3E01-4742-BEBE-3AC20B8AF184}" dt="2024-09-18T21:01:10.138" v="906" actId="14100"/>
          <ac:cxnSpMkLst>
            <pc:docMk/>
            <pc:sldMk cId="997509361" sldId="262"/>
            <ac:cxnSpMk id="16" creationId="{44F1A798-2851-E4B2-23F2-A674CE7E58D3}"/>
          </ac:cxnSpMkLst>
        </pc:cxnChg>
      </pc:sldChg>
      <pc:sldChg chg="add del">
        <pc:chgData name="VERPRAET Maxence" userId="531a7c4f3ff96e36" providerId="LiveId" clId="{CCB58C42-3E01-4742-BEBE-3AC20B8AF184}" dt="2024-09-17T12:41:11.127" v="168" actId="47"/>
        <pc:sldMkLst>
          <pc:docMk/>
          <pc:sldMk cId="1607292388" sldId="262"/>
        </pc:sldMkLst>
      </pc:sldChg>
      <pc:sldChg chg="new del">
        <pc:chgData name="VERPRAET Maxence" userId="531a7c4f3ff96e36" providerId="LiveId" clId="{CCB58C42-3E01-4742-BEBE-3AC20B8AF184}" dt="2024-09-17T12:19:38.630" v="36" actId="47"/>
        <pc:sldMkLst>
          <pc:docMk/>
          <pc:sldMk cId="3195770715" sldId="262"/>
        </pc:sldMkLst>
      </pc:sldChg>
      <pc:sldChg chg="new del">
        <pc:chgData name="VERPRAET Maxence" userId="531a7c4f3ff96e36" providerId="LiveId" clId="{CCB58C42-3E01-4742-BEBE-3AC20B8AF184}" dt="2024-09-17T12:19:38.970" v="37" actId="47"/>
        <pc:sldMkLst>
          <pc:docMk/>
          <pc:sldMk cId="1587129628" sldId="263"/>
        </pc:sldMkLst>
      </pc:sldChg>
      <pc:sldChg chg="new del">
        <pc:chgData name="VERPRAET Maxence" userId="531a7c4f3ff96e36" providerId="LiveId" clId="{CCB58C42-3E01-4742-BEBE-3AC20B8AF184}" dt="2024-09-18T20:48:42.206" v="778" actId="47"/>
        <pc:sldMkLst>
          <pc:docMk/>
          <pc:sldMk cId="3312657490" sldId="263"/>
        </pc:sldMkLst>
      </pc:sldChg>
      <pc:sldChg chg="new del">
        <pc:chgData name="VERPRAET Maxence" userId="531a7c4f3ff96e36" providerId="LiveId" clId="{CCB58C42-3E01-4742-BEBE-3AC20B8AF184}" dt="2024-09-17T12:19:39.342" v="38" actId="47"/>
        <pc:sldMkLst>
          <pc:docMk/>
          <pc:sldMk cId="1406184987" sldId="264"/>
        </pc:sldMkLst>
      </pc:sldChg>
      <pc:sldChg chg="new del">
        <pc:chgData name="VERPRAET Maxence" userId="531a7c4f3ff96e36" providerId="LiveId" clId="{CCB58C42-3E01-4742-BEBE-3AC20B8AF184}" dt="2024-09-18T20:48:46.454" v="779" actId="47"/>
        <pc:sldMkLst>
          <pc:docMk/>
          <pc:sldMk cId="1527503827" sldId="264"/>
        </pc:sldMkLst>
      </pc:sldChg>
      <pc:sldChg chg="addSp delSp modSp add mod">
        <pc:chgData name="VERPRAET Maxence" userId="531a7c4f3ff96e36" providerId="LiveId" clId="{CCB58C42-3E01-4742-BEBE-3AC20B8AF184}" dt="2024-09-24T09:36:28.381" v="2201" actId="20577"/>
        <pc:sldMkLst>
          <pc:docMk/>
          <pc:sldMk cId="373072569" sldId="265"/>
        </pc:sldMkLst>
        <pc:spChg chg="mod">
          <ac:chgData name="VERPRAET Maxence" userId="531a7c4f3ff96e36" providerId="LiveId" clId="{CCB58C42-3E01-4742-BEBE-3AC20B8AF184}" dt="2024-09-21T16:57:24.635" v="1781" actId="403"/>
          <ac:spMkLst>
            <pc:docMk/>
            <pc:sldMk cId="373072569" sldId="265"/>
            <ac:spMk id="3" creationId="{E1D93E3D-EB6C-9E98-F290-1D87F3B6638B}"/>
          </ac:spMkLst>
        </pc:spChg>
        <pc:spChg chg="add mod">
          <ac:chgData name="VERPRAET Maxence" userId="531a7c4f3ff96e36" providerId="LiveId" clId="{CCB58C42-3E01-4742-BEBE-3AC20B8AF184}" dt="2024-09-20T19:51:15.906" v="922" actId="164"/>
          <ac:spMkLst>
            <pc:docMk/>
            <pc:sldMk cId="373072569" sldId="265"/>
            <ac:spMk id="7" creationId="{EAEF6334-B126-1F42-657D-974E5CAB070C}"/>
          </ac:spMkLst>
        </pc:spChg>
        <pc:spChg chg="add mod">
          <ac:chgData name="VERPRAET Maxence" userId="531a7c4f3ff96e36" providerId="LiveId" clId="{CCB58C42-3E01-4742-BEBE-3AC20B8AF184}" dt="2024-09-20T19:51:15.906" v="922" actId="164"/>
          <ac:spMkLst>
            <pc:docMk/>
            <pc:sldMk cId="373072569" sldId="265"/>
            <ac:spMk id="8" creationId="{C3A83CF0-49B6-37AC-810F-819FA944594A}"/>
          </ac:spMkLst>
        </pc:spChg>
        <pc:spChg chg="add mod">
          <ac:chgData name="VERPRAET Maxence" userId="531a7c4f3ff96e36" providerId="LiveId" clId="{CCB58C42-3E01-4742-BEBE-3AC20B8AF184}" dt="2024-09-24T09:32:16.925" v="2163" actId="14100"/>
          <ac:spMkLst>
            <pc:docMk/>
            <pc:sldMk cId="373072569" sldId="265"/>
            <ac:spMk id="12" creationId="{30BCED6C-1BFA-3BC3-4234-32254DB7318D}"/>
          </ac:spMkLst>
        </pc:spChg>
        <pc:spChg chg="add mod">
          <ac:chgData name="VERPRAET Maxence" userId="531a7c4f3ff96e36" providerId="LiveId" clId="{CCB58C42-3E01-4742-BEBE-3AC20B8AF184}" dt="2024-09-20T20:00:12.285" v="1022" actId="1076"/>
          <ac:spMkLst>
            <pc:docMk/>
            <pc:sldMk cId="373072569" sldId="265"/>
            <ac:spMk id="24" creationId="{E4B9A854-0A58-6651-570D-8D236ACEE662}"/>
          </ac:spMkLst>
        </pc:spChg>
        <pc:spChg chg="add mod">
          <ac:chgData name="VERPRAET Maxence" userId="531a7c4f3ff96e36" providerId="LiveId" clId="{CCB58C42-3E01-4742-BEBE-3AC20B8AF184}" dt="2024-09-24T09:36:28.381" v="2201" actId="20577"/>
          <ac:spMkLst>
            <pc:docMk/>
            <pc:sldMk cId="373072569" sldId="265"/>
            <ac:spMk id="31" creationId="{7E546835-D463-7894-5E4B-AB696B901DF2}"/>
          </ac:spMkLst>
        </pc:spChg>
        <pc:grpChg chg="add mod">
          <ac:chgData name="VERPRAET Maxence" userId="531a7c4f3ff96e36" providerId="LiveId" clId="{CCB58C42-3E01-4742-BEBE-3AC20B8AF184}" dt="2024-09-20T19:59:55.704" v="1017" actId="1076"/>
          <ac:grpSpMkLst>
            <pc:docMk/>
            <pc:sldMk cId="373072569" sldId="265"/>
            <ac:grpSpMk id="9" creationId="{7F666946-51F0-1AF8-1DB2-38BA01DB04DE}"/>
          </ac:grpSpMkLst>
        </pc:grpChg>
        <pc:picChg chg="add del">
          <ac:chgData name="VERPRAET Maxence" userId="531a7c4f3ff96e36" providerId="LiveId" clId="{CCB58C42-3E01-4742-BEBE-3AC20B8AF184}" dt="2024-09-20T19:50:34.139" v="912" actId="478"/>
          <ac:picMkLst>
            <pc:docMk/>
            <pc:sldMk cId="373072569" sldId="265"/>
            <ac:picMk id="4" creationId="{EE15D193-AEBE-AC05-E1D5-46FB72DA5381}"/>
          </ac:picMkLst>
        </pc:picChg>
        <pc:picChg chg="add mod">
          <ac:chgData name="VERPRAET Maxence" userId="531a7c4f3ff96e36" providerId="LiveId" clId="{CCB58C42-3E01-4742-BEBE-3AC20B8AF184}" dt="2024-09-20T19:51:15.906" v="922" actId="164"/>
          <ac:picMkLst>
            <pc:docMk/>
            <pc:sldMk cId="373072569" sldId="265"/>
            <ac:picMk id="6" creationId="{09E562E9-9F78-E556-F407-6EE6956BF1C1}"/>
          </ac:picMkLst>
        </pc:picChg>
        <pc:picChg chg="add mod">
          <ac:chgData name="VERPRAET Maxence" userId="531a7c4f3ff96e36" providerId="LiveId" clId="{CCB58C42-3E01-4742-BEBE-3AC20B8AF184}" dt="2024-09-24T09:32:19.058" v="2164" actId="1076"/>
          <ac:picMkLst>
            <pc:docMk/>
            <pc:sldMk cId="373072569" sldId="265"/>
            <ac:picMk id="11" creationId="{DE8FE7F1-A000-324D-6EFA-886111381A29}"/>
          </ac:picMkLst>
        </pc:picChg>
        <pc:picChg chg="add mod">
          <ac:chgData name="VERPRAET Maxence" userId="531a7c4f3ff96e36" providerId="LiveId" clId="{CCB58C42-3E01-4742-BEBE-3AC20B8AF184}" dt="2024-09-24T09:32:20.204" v="2165" actId="1076"/>
          <ac:picMkLst>
            <pc:docMk/>
            <pc:sldMk cId="373072569" sldId="265"/>
            <ac:picMk id="22" creationId="{0965D8CB-9082-6677-0344-053839A60B64}"/>
          </ac:picMkLst>
        </pc:picChg>
        <pc:cxnChg chg="add mod">
          <ac:chgData name="VERPRAET Maxence" userId="531a7c4f3ff96e36" providerId="LiveId" clId="{CCB58C42-3E01-4742-BEBE-3AC20B8AF184}" dt="2024-09-24T09:32:19.058" v="2164" actId="1076"/>
          <ac:cxnSpMkLst>
            <pc:docMk/>
            <pc:sldMk cId="373072569" sldId="265"/>
            <ac:cxnSpMk id="13" creationId="{740C1C06-CF25-C80C-6D5C-ED026E31C3E1}"/>
          </ac:cxnSpMkLst>
        </pc:cxnChg>
      </pc:sldChg>
      <pc:sldChg chg="new del">
        <pc:chgData name="VERPRAET Maxence" userId="531a7c4f3ff96e36" providerId="LiveId" clId="{CCB58C42-3E01-4742-BEBE-3AC20B8AF184}" dt="2024-09-17T12:19:40.099" v="39" actId="47"/>
        <pc:sldMkLst>
          <pc:docMk/>
          <pc:sldMk cId="3842570361" sldId="265"/>
        </pc:sldMkLst>
      </pc:sldChg>
      <pc:sldChg chg="new del">
        <pc:chgData name="VERPRAET Maxence" userId="531a7c4f3ff96e36" providerId="LiveId" clId="{CCB58C42-3E01-4742-BEBE-3AC20B8AF184}" dt="2024-09-17T12:19:41.013" v="40" actId="47"/>
        <pc:sldMkLst>
          <pc:docMk/>
          <pc:sldMk cId="433317718" sldId="266"/>
        </pc:sldMkLst>
      </pc:sldChg>
      <pc:sldChg chg="addSp delSp modSp add mod">
        <pc:chgData name="VERPRAET Maxence" userId="531a7c4f3ff96e36" providerId="LiveId" clId="{CCB58C42-3E01-4742-BEBE-3AC20B8AF184}" dt="2024-09-24T09:36:33.692" v="2204" actId="20577"/>
        <pc:sldMkLst>
          <pc:docMk/>
          <pc:sldMk cId="1399637643" sldId="266"/>
        </pc:sldMkLst>
        <pc:spChg chg="mod">
          <ac:chgData name="VERPRAET Maxence" userId="531a7c4f3ff96e36" providerId="LiveId" clId="{CCB58C42-3E01-4742-BEBE-3AC20B8AF184}" dt="2024-09-21T16:57:18.903" v="1779" actId="403"/>
          <ac:spMkLst>
            <pc:docMk/>
            <pc:sldMk cId="1399637643" sldId="266"/>
            <ac:spMk id="3" creationId="{E1D93E3D-EB6C-9E98-F290-1D87F3B6638B}"/>
          </ac:spMkLst>
        </pc:spChg>
        <pc:spChg chg="add mod">
          <ac:chgData name="VERPRAET Maxence" userId="531a7c4f3ff96e36" providerId="LiveId" clId="{CCB58C42-3E01-4742-BEBE-3AC20B8AF184}" dt="2024-09-20T20:22:14.026" v="1077" actId="164"/>
          <ac:spMkLst>
            <pc:docMk/>
            <pc:sldMk cId="1399637643" sldId="266"/>
            <ac:spMk id="5" creationId="{D21CB518-E688-9632-50D4-50F44C9715AD}"/>
          </ac:spMkLst>
        </pc:spChg>
        <pc:spChg chg="add mod">
          <ac:chgData name="VERPRAET Maxence" userId="531a7c4f3ff96e36" providerId="LiveId" clId="{CCB58C42-3E01-4742-BEBE-3AC20B8AF184}" dt="2024-09-20T20:22:14.026" v="1077" actId="164"/>
          <ac:spMkLst>
            <pc:docMk/>
            <pc:sldMk cId="1399637643" sldId="266"/>
            <ac:spMk id="6" creationId="{DAD166B8-2E83-1F97-E6F2-AD2BAB742FF1}"/>
          </ac:spMkLst>
        </pc:spChg>
        <pc:spChg chg="add mod">
          <ac:chgData name="VERPRAET Maxence" userId="531a7c4f3ff96e36" providerId="LiveId" clId="{CCB58C42-3E01-4742-BEBE-3AC20B8AF184}" dt="2024-09-20T20:22:14.026" v="1077" actId="164"/>
          <ac:spMkLst>
            <pc:docMk/>
            <pc:sldMk cId="1399637643" sldId="266"/>
            <ac:spMk id="7" creationId="{DC748187-93F6-33D8-B72E-9DA58B9A1A81}"/>
          </ac:spMkLst>
        </pc:spChg>
        <pc:spChg chg="add mod">
          <ac:chgData name="VERPRAET Maxence" userId="531a7c4f3ff96e36" providerId="LiveId" clId="{CCB58C42-3E01-4742-BEBE-3AC20B8AF184}" dt="2024-09-24T09:33:32.132" v="2166" actId="1076"/>
          <ac:spMkLst>
            <pc:docMk/>
            <pc:sldMk cId="1399637643" sldId="266"/>
            <ac:spMk id="12" creationId="{2A333083-F319-C6AF-BE79-464212ECBFD6}"/>
          </ac:spMkLst>
        </pc:spChg>
        <pc:spChg chg="add mod">
          <ac:chgData name="VERPRAET Maxence" userId="531a7c4f3ff96e36" providerId="LiveId" clId="{CCB58C42-3E01-4742-BEBE-3AC20B8AF184}" dt="2024-09-20T20:29:02.922" v="1157" actId="20577"/>
          <ac:spMkLst>
            <pc:docMk/>
            <pc:sldMk cId="1399637643" sldId="266"/>
            <ac:spMk id="22" creationId="{F2E0D2CA-19F7-06AC-6972-3BD24CB5FF42}"/>
          </ac:spMkLst>
        </pc:spChg>
        <pc:spChg chg="add del mod">
          <ac:chgData name="VERPRAET Maxence" userId="531a7c4f3ff96e36" providerId="LiveId" clId="{CCB58C42-3E01-4742-BEBE-3AC20B8AF184}" dt="2024-09-21T16:55:07.934" v="1765" actId="478"/>
          <ac:spMkLst>
            <pc:docMk/>
            <pc:sldMk cId="1399637643" sldId="266"/>
            <ac:spMk id="23" creationId="{C056F6DA-D9F1-7D4E-F4E3-F38F78B47FC2}"/>
          </ac:spMkLst>
        </pc:spChg>
        <pc:spChg chg="add del mod">
          <ac:chgData name="VERPRAET Maxence" userId="531a7c4f3ff96e36" providerId="LiveId" clId="{CCB58C42-3E01-4742-BEBE-3AC20B8AF184}" dt="2024-09-21T16:55:06.459" v="1764" actId="478"/>
          <ac:spMkLst>
            <pc:docMk/>
            <pc:sldMk cId="1399637643" sldId="266"/>
            <ac:spMk id="24" creationId="{31905B2F-2094-8CB1-9D7A-E90222FFEFCA}"/>
          </ac:spMkLst>
        </pc:spChg>
        <pc:spChg chg="add mod">
          <ac:chgData name="VERPRAET Maxence" userId="531a7c4f3ff96e36" providerId="LiveId" clId="{CCB58C42-3E01-4742-BEBE-3AC20B8AF184}" dt="2024-09-21T16:53:58.611" v="1747" actId="14100"/>
          <ac:spMkLst>
            <pc:docMk/>
            <pc:sldMk cId="1399637643" sldId="266"/>
            <ac:spMk id="25" creationId="{A19714ED-603C-A512-9A22-266D775CDDDA}"/>
          </ac:spMkLst>
        </pc:spChg>
        <pc:spChg chg="add del mod">
          <ac:chgData name="VERPRAET Maxence" userId="531a7c4f3ff96e36" providerId="LiveId" clId="{CCB58C42-3E01-4742-BEBE-3AC20B8AF184}" dt="2024-09-21T16:54:02.511" v="1749" actId="478"/>
          <ac:spMkLst>
            <pc:docMk/>
            <pc:sldMk cId="1399637643" sldId="266"/>
            <ac:spMk id="26" creationId="{02B1384D-8EDF-73FC-3264-CE09B5A8CB19}"/>
          </ac:spMkLst>
        </pc:spChg>
        <pc:spChg chg="add mod">
          <ac:chgData name="VERPRAET Maxence" userId="531a7c4f3ff96e36" providerId="LiveId" clId="{CCB58C42-3E01-4742-BEBE-3AC20B8AF184}" dt="2024-09-21T16:54:15.482" v="1753" actId="1037"/>
          <ac:spMkLst>
            <pc:docMk/>
            <pc:sldMk cId="1399637643" sldId="266"/>
            <ac:spMk id="27" creationId="{67E70DB4-4842-9A80-DADD-F03C63FE8AAF}"/>
          </ac:spMkLst>
        </pc:spChg>
        <pc:spChg chg="add mod">
          <ac:chgData name="VERPRAET Maxence" userId="531a7c4f3ff96e36" providerId="LiveId" clId="{CCB58C42-3E01-4742-BEBE-3AC20B8AF184}" dt="2024-09-21T16:54:43.040" v="1757" actId="1037"/>
          <ac:spMkLst>
            <pc:docMk/>
            <pc:sldMk cId="1399637643" sldId="266"/>
            <ac:spMk id="28" creationId="{C9DFAC72-309B-20C1-19EC-6EFAB6BDD203}"/>
          </ac:spMkLst>
        </pc:spChg>
        <pc:spChg chg="add mod">
          <ac:chgData name="VERPRAET Maxence" userId="531a7c4f3ff96e36" providerId="LiveId" clId="{CCB58C42-3E01-4742-BEBE-3AC20B8AF184}" dt="2024-09-21T16:55:01.456" v="1761" actId="1076"/>
          <ac:spMkLst>
            <pc:docMk/>
            <pc:sldMk cId="1399637643" sldId="266"/>
            <ac:spMk id="29" creationId="{33B99AD9-64CB-BD53-0AA3-D9E7B8C078F0}"/>
          </ac:spMkLst>
        </pc:spChg>
        <pc:spChg chg="add mod">
          <ac:chgData name="VERPRAET Maxence" userId="531a7c4f3ff96e36" providerId="LiveId" clId="{CCB58C42-3E01-4742-BEBE-3AC20B8AF184}" dt="2024-09-21T16:55:21.865" v="1768" actId="1038"/>
          <ac:spMkLst>
            <pc:docMk/>
            <pc:sldMk cId="1399637643" sldId="266"/>
            <ac:spMk id="30" creationId="{F9BEEA7C-52AE-0194-B139-3EA8C86A20AD}"/>
          </ac:spMkLst>
        </pc:spChg>
        <pc:spChg chg="add mod">
          <ac:chgData name="VERPRAET Maxence" userId="531a7c4f3ff96e36" providerId="LiveId" clId="{CCB58C42-3E01-4742-BEBE-3AC20B8AF184}" dt="2024-09-21T16:55:15.898" v="1766" actId="1076"/>
          <ac:spMkLst>
            <pc:docMk/>
            <pc:sldMk cId="1399637643" sldId="266"/>
            <ac:spMk id="31" creationId="{5899D14F-7A24-181F-4955-2E83E11AC1E1}"/>
          </ac:spMkLst>
        </pc:spChg>
        <pc:spChg chg="add mod">
          <ac:chgData name="VERPRAET Maxence" userId="531a7c4f3ff96e36" providerId="LiveId" clId="{CCB58C42-3E01-4742-BEBE-3AC20B8AF184}" dt="2024-09-24T09:36:33.692" v="2204" actId="20577"/>
          <ac:spMkLst>
            <pc:docMk/>
            <pc:sldMk cId="1399637643" sldId="266"/>
            <ac:spMk id="33" creationId="{F10C5AF6-9474-7B3D-BB33-4AEAD2CDEBD3}"/>
          </ac:spMkLst>
        </pc:spChg>
        <pc:grpChg chg="add mod">
          <ac:chgData name="VERPRAET Maxence" userId="531a7c4f3ff96e36" providerId="LiveId" clId="{CCB58C42-3E01-4742-BEBE-3AC20B8AF184}" dt="2024-09-20T20:23:16.804" v="1083" actId="1076"/>
          <ac:grpSpMkLst>
            <pc:docMk/>
            <pc:sldMk cId="1399637643" sldId="266"/>
            <ac:grpSpMk id="17" creationId="{8A196D7D-1F08-C79B-A506-980EF80687E0}"/>
          </ac:grpSpMkLst>
        </pc:grpChg>
        <pc:picChg chg="add mod">
          <ac:chgData name="VERPRAET Maxence" userId="531a7c4f3ff96e36" providerId="LiveId" clId="{CCB58C42-3E01-4742-BEBE-3AC20B8AF184}" dt="2024-09-20T20:22:14.026" v="1077" actId="164"/>
          <ac:picMkLst>
            <pc:docMk/>
            <pc:sldMk cId="1399637643" sldId="266"/>
            <ac:picMk id="4" creationId="{DE7A3954-7F6F-6F63-F12E-72B8BCDB52B8}"/>
          </ac:picMkLst>
        </pc:picChg>
        <pc:picChg chg="add mod">
          <ac:chgData name="VERPRAET Maxence" userId="531a7c4f3ff96e36" providerId="LiveId" clId="{CCB58C42-3E01-4742-BEBE-3AC20B8AF184}" dt="2024-09-20T20:28:52.149" v="1143" actId="1076"/>
          <ac:picMkLst>
            <pc:docMk/>
            <pc:sldMk cId="1399637643" sldId="266"/>
            <ac:picMk id="9" creationId="{CCC66B8E-4A47-8D80-09D9-04B0670558D5}"/>
          </ac:picMkLst>
        </pc:picChg>
        <pc:picChg chg="add mod">
          <ac:chgData name="VERPRAET Maxence" userId="531a7c4f3ff96e36" providerId="LiveId" clId="{CCB58C42-3E01-4742-BEBE-3AC20B8AF184}" dt="2024-09-20T20:23:16.804" v="1083" actId="1076"/>
          <ac:picMkLst>
            <pc:docMk/>
            <pc:sldMk cId="1399637643" sldId="266"/>
            <ac:picMk id="11" creationId="{D6712302-3B5B-B430-65AF-FAFE00A9108F}"/>
          </ac:picMkLst>
        </pc:picChg>
        <pc:picChg chg="add mod">
          <ac:chgData name="VERPRAET Maxence" userId="531a7c4f3ff96e36" providerId="LiveId" clId="{CCB58C42-3E01-4742-BEBE-3AC20B8AF184}" dt="2024-09-21T16:54:51.911" v="1760" actId="1076"/>
          <ac:picMkLst>
            <pc:docMk/>
            <pc:sldMk cId="1399637643" sldId="266"/>
            <ac:picMk id="21" creationId="{7A8F0067-4CD1-11A4-0614-FC7FF2CB12F4}"/>
          </ac:picMkLst>
        </pc:picChg>
        <pc:cxnChg chg="add mod">
          <ac:chgData name="VERPRAET Maxence" userId="531a7c4f3ff96e36" providerId="LiveId" clId="{CCB58C42-3E01-4742-BEBE-3AC20B8AF184}" dt="2024-09-24T09:33:32.132" v="2166" actId="1076"/>
          <ac:cxnSpMkLst>
            <pc:docMk/>
            <pc:sldMk cId="1399637643" sldId="266"/>
            <ac:cxnSpMk id="13" creationId="{A47A8CD4-2074-3322-9D0D-05CC6C0BA0EA}"/>
          </ac:cxnSpMkLst>
        </pc:cxnChg>
      </pc:sldChg>
      <pc:sldChg chg="addSp delSp modSp add mod">
        <pc:chgData name="VERPRAET Maxence" userId="531a7c4f3ff96e36" providerId="LiveId" clId="{CCB58C42-3E01-4742-BEBE-3AC20B8AF184}" dt="2024-09-24T09:36:40.141" v="2207" actId="20577"/>
        <pc:sldMkLst>
          <pc:docMk/>
          <pc:sldMk cId="3084171581" sldId="267"/>
        </pc:sldMkLst>
        <pc:spChg chg="mod">
          <ac:chgData name="VERPRAET Maxence" userId="531a7c4f3ff96e36" providerId="LiveId" clId="{CCB58C42-3E01-4742-BEBE-3AC20B8AF184}" dt="2024-09-21T16:57:13.666" v="1777" actId="403"/>
          <ac:spMkLst>
            <pc:docMk/>
            <pc:sldMk cId="3084171581" sldId="267"/>
            <ac:spMk id="3" creationId="{E1D93E3D-EB6C-9E98-F290-1D87F3B6638B}"/>
          </ac:spMkLst>
        </pc:spChg>
        <pc:spChg chg="add mod">
          <ac:chgData name="VERPRAET Maxence" userId="531a7c4f3ff96e36" providerId="LiveId" clId="{CCB58C42-3E01-4742-BEBE-3AC20B8AF184}" dt="2024-09-20T20:27:19.247" v="1119" actId="164"/>
          <ac:spMkLst>
            <pc:docMk/>
            <pc:sldMk cId="3084171581" sldId="267"/>
            <ac:spMk id="7" creationId="{2A58EF51-7BAB-A697-CDD6-7FCAE35440E0}"/>
          </ac:spMkLst>
        </pc:spChg>
        <pc:spChg chg="add mod">
          <ac:chgData name="VERPRAET Maxence" userId="531a7c4f3ff96e36" providerId="LiveId" clId="{CCB58C42-3E01-4742-BEBE-3AC20B8AF184}" dt="2024-09-20T20:28:38.713" v="1138" actId="20577"/>
          <ac:spMkLst>
            <pc:docMk/>
            <pc:sldMk cId="3084171581" sldId="267"/>
            <ac:spMk id="11" creationId="{8B8E6B99-4E1D-A436-EE88-9F5EB904E820}"/>
          </ac:spMkLst>
        </pc:spChg>
        <pc:spChg chg="add mod">
          <ac:chgData name="VERPRAET Maxence" userId="531a7c4f3ff96e36" providerId="LiveId" clId="{CCB58C42-3E01-4742-BEBE-3AC20B8AF184}" dt="2024-09-20T20:33:15.133" v="1162" actId="14100"/>
          <ac:spMkLst>
            <pc:docMk/>
            <pc:sldMk cId="3084171581" sldId="267"/>
            <ac:spMk id="14" creationId="{19D2C4DC-C1BE-284F-3821-976696D94617}"/>
          </ac:spMkLst>
        </pc:spChg>
        <pc:spChg chg="add mod">
          <ac:chgData name="VERPRAET Maxence" userId="531a7c4f3ff96e36" providerId="LiveId" clId="{CCB58C42-3E01-4742-BEBE-3AC20B8AF184}" dt="2024-09-24T09:36:40.141" v="2207" actId="20577"/>
          <ac:spMkLst>
            <pc:docMk/>
            <pc:sldMk cId="3084171581" sldId="267"/>
            <ac:spMk id="20" creationId="{8423B88B-1D9D-052F-1727-7EB6BE060B27}"/>
          </ac:spMkLst>
        </pc:spChg>
        <pc:grpChg chg="add mod">
          <ac:chgData name="VERPRAET Maxence" userId="531a7c4f3ff96e36" providerId="LiveId" clId="{CCB58C42-3E01-4742-BEBE-3AC20B8AF184}" dt="2024-09-20T20:27:22.290" v="1120" actId="1076"/>
          <ac:grpSpMkLst>
            <pc:docMk/>
            <pc:sldMk cId="3084171581" sldId="267"/>
            <ac:grpSpMk id="8" creationId="{A7A93D57-8F95-3A66-FF63-FBCDF275A928}"/>
          </ac:grpSpMkLst>
        </pc:grpChg>
        <pc:picChg chg="add del">
          <ac:chgData name="VERPRAET Maxence" userId="531a7c4f3ff96e36" providerId="LiveId" clId="{CCB58C42-3E01-4742-BEBE-3AC20B8AF184}" dt="2024-09-20T20:26:53.679" v="1113" actId="478"/>
          <ac:picMkLst>
            <pc:docMk/>
            <pc:sldMk cId="3084171581" sldId="267"/>
            <ac:picMk id="4" creationId="{1E46A65D-A29D-183B-7197-6A520008FF5B}"/>
          </ac:picMkLst>
        </pc:picChg>
        <pc:picChg chg="add mod">
          <ac:chgData name="VERPRAET Maxence" userId="531a7c4f3ff96e36" providerId="LiveId" clId="{CCB58C42-3E01-4742-BEBE-3AC20B8AF184}" dt="2024-09-20T20:27:19.247" v="1119" actId="164"/>
          <ac:picMkLst>
            <pc:docMk/>
            <pc:sldMk cId="3084171581" sldId="267"/>
            <ac:picMk id="6" creationId="{1DD219D6-BED7-AFC5-AAB1-D0336FA79125}"/>
          </ac:picMkLst>
        </pc:picChg>
        <pc:picChg chg="add mod">
          <ac:chgData name="VERPRAET Maxence" userId="531a7c4f3ff96e36" providerId="LiveId" clId="{CCB58C42-3E01-4742-BEBE-3AC20B8AF184}" dt="2024-09-20T20:28:24.161" v="1122" actId="1076"/>
          <ac:picMkLst>
            <pc:docMk/>
            <pc:sldMk cId="3084171581" sldId="267"/>
            <ac:picMk id="10" creationId="{F391A2F3-75BD-6FA5-B9AD-3BE2A8AE45A5}"/>
          </ac:picMkLst>
        </pc:picChg>
        <pc:picChg chg="add mod">
          <ac:chgData name="VERPRAET Maxence" userId="531a7c4f3ff96e36" providerId="LiveId" clId="{CCB58C42-3E01-4742-BEBE-3AC20B8AF184}" dt="2024-09-20T20:33:24.774" v="1165" actId="208"/>
          <ac:picMkLst>
            <pc:docMk/>
            <pc:sldMk cId="3084171581" sldId="267"/>
            <ac:picMk id="13" creationId="{6AF71CF6-6DE6-B964-013C-3D79CBFDB247}"/>
          </ac:picMkLst>
        </pc:picChg>
        <pc:picChg chg="add mod">
          <ac:chgData name="VERPRAET Maxence" userId="531a7c4f3ff96e36" providerId="LiveId" clId="{CCB58C42-3E01-4742-BEBE-3AC20B8AF184}" dt="2024-09-20T20:34:31.523" v="1171" actId="208"/>
          <ac:picMkLst>
            <pc:docMk/>
            <pc:sldMk cId="3084171581" sldId="267"/>
            <ac:picMk id="19" creationId="{D8EF8DD9-E77A-1FE2-EDF2-B49E0E7B5F6A}"/>
          </ac:picMkLst>
        </pc:picChg>
        <pc:cxnChg chg="add mod">
          <ac:chgData name="VERPRAET Maxence" userId="531a7c4f3ff96e36" providerId="LiveId" clId="{CCB58C42-3E01-4742-BEBE-3AC20B8AF184}" dt="2024-09-20T20:33:39.893" v="1168" actId="14100"/>
          <ac:cxnSpMkLst>
            <pc:docMk/>
            <pc:sldMk cId="3084171581" sldId="267"/>
            <ac:cxnSpMk id="15" creationId="{F4F12C77-2F0B-BFF5-D225-07605058FC93}"/>
          </ac:cxnSpMkLst>
        </pc:cxnChg>
      </pc:sldChg>
      <pc:sldChg chg="addSp modSp add mod">
        <pc:chgData name="VERPRAET Maxence" userId="531a7c4f3ff96e36" providerId="LiveId" clId="{CCB58C42-3E01-4742-BEBE-3AC20B8AF184}" dt="2024-09-24T09:36:45.820" v="2210" actId="20577"/>
        <pc:sldMkLst>
          <pc:docMk/>
          <pc:sldMk cId="3903362457" sldId="268"/>
        </pc:sldMkLst>
        <pc:spChg chg="add mod">
          <ac:chgData name="VERPRAET Maxence" userId="531a7c4f3ff96e36" providerId="LiveId" clId="{CCB58C42-3E01-4742-BEBE-3AC20B8AF184}" dt="2024-09-21T16:57:02.244" v="1773" actId="403"/>
          <ac:spMkLst>
            <pc:docMk/>
            <pc:sldMk cId="3903362457" sldId="268"/>
            <ac:spMk id="2" creationId="{76D289D0-1644-AB61-79E9-9E88A9EA40C5}"/>
          </ac:spMkLst>
        </pc:spChg>
        <pc:spChg chg="mod">
          <ac:chgData name="VERPRAET Maxence" userId="531a7c4f3ff96e36" providerId="LiveId" clId="{CCB58C42-3E01-4742-BEBE-3AC20B8AF184}" dt="2024-09-21T16:57:06.643" v="1775" actId="403"/>
          <ac:spMkLst>
            <pc:docMk/>
            <pc:sldMk cId="3903362457" sldId="268"/>
            <ac:spMk id="3" creationId="{E1D93E3D-EB6C-9E98-F290-1D87F3B6638B}"/>
          </ac:spMkLst>
        </pc:spChg>
        <pc:spChg chg="add mod">
          <ac:chgData name="VERPRAET Maxence" userId="531a7c4f3ff96e36" providerId="LiveId" clId="{CCB58C42-3E01-4742-BEBE-3AC20B8AF184}" dt="2024-09-24T09:36:45.820" v="2210" actId="20577"/>
          <ac:spMkLst>
            <pc:docMk/>
            <pc:sldMk cId="3903362457" sldId="268"/>
            <ac:spMk id="4" creationId="{9468FC63-2D4E-8038-6B96-39D05E20ACEA}"/>
          </ac:spMkLst>
        </pc:spChg>
      </pc:sldChg>
      <pc:sldChg chg="add del">
        <pc:chgData name="VERPRAET Maxence" userId="531a7c4f3ff96e36" providerId="LiveId" clId="{CCB58C42-3E01-4742-BEBE-3AC20B8AF184}" dt="2024-09-20T21:08:57.841" v="1243" actId="47"/>
        <pc:sldMkLst>
          <pc:docMk/>
          <pc:sldMk cId="1564541017" sldId="269"/>
        </pc:sldMkLst>
      </pc:sldChg>
      <pc:sldChg chg="add del">
        <pc:chgData name="VERPRAET Maxence" userId="531a7c4f3ff96e36" providerId="LiveId" clId="{CCB58C42-3E01-4742-BEBE-3AC20B8AF184}" dt="2024-09-20T21:08:54.738" v="1242" actId="47"/>
        <pc:sldMkLst>
          <pc:docMk/>
          <pc:sldMk cId="1573520150" sldId="270"/>
        </pc:sldMkLst>
      </pc:sldChg>
      <pc:sldChg chg="add del">
        <pc:chgData name="VERPRAET Maxence" userId="531a7c4f3ff96e36" providerId="LiveId" clId="{CCB58C42-3E01-4742-BEBE-3AC20B8AF184}" dt="2024-09-20T21:08:44.943" v="1239" actId="2696"/>
        <pc:sldMkLst>
          <pc:docMk/>
          <pc:sldMk cId="2569326583" sldId="271"/>
        </pc:sldMkLst>
      </pc:sldChg>
      <pc:sldChg chg="addSp modSp add mod modNotesTx">
        <pc:chgData name="VERPRAET Maxence" userId="531a7c4f3ff96e36" providerId="LiveId" clId="{CCB58C42-3E01-4742-BEBE-3AC20B8AF184}" dt="2024-09-21T17:11:39.149" v="1928" actId="20577"/>
        <pc:sldMkLst>
          <pc:docMk/>
          <pc:sldMk cId="2584568327" sldId="271"/>
        </pc:sldMkLst>
        <pc:spChg chg="mod">
          <ac:chgData name="VERPRAET Maxence" userId="531a7c4f3ff96e36" providerId="LiveId" clId="{CCB58C42-3E01-4742-BEBE-3AC20B8AF184}" dt="2024-09-21T17:11:39.149" v="1928" actId="20577"/>
          <ac:spMkLst>
            <pc:docMk/>
            <pc:sldMk cId="2584568327" sldId="271"/>
            <ac:spMk id="3" creationId="{E1D93E3D-EB6C-9E98-F290-1D87F3B6638B}"/>
          </ac:spMkLst>
        </pc:spChg>
        <pc:picChg chg="add mod">
          <ac:chgData name="VERPRAET Maxence" userId="531a7c4f3ff96e36" providerId="LiveId" clId="{CCB58C42-3E01-4742-BEBE-3AC20B8AF184}" dt="2024-09-21T15:50:29.244" v="1317" actId="1076"/>
          <ac:picMkLst>
            <pc:docMk/>
            <pc:sldMk cId="2584568327" sldId="271"/>
            <ac:picMk id="4" creationId="{6B09EE26-0F04-EED0-0465-366526D9659A}"/>
          </ac:picMkLst>
        </pc:picChg>
      </pc:sldChg>
      <pc:sldChg chg="add del">
        <pc:chgData name="VERPRAET Maxence" userId="531a7c4f3ff96e36" providerId="LiveId" clId="{CCB58C42-3E01-4742-BEBE-3AC20B8AF184}" dt="2024-09-21T16:30:54.520" v="1408" actId="2696"/>
        <pc:sldMkLst>
          <pc:docMk/>
          <pc:sldMk cId="3251341332" sldId="272"/>
        </pc:sldMkLst>
      </pc:sldChg>
      <pc:sldChg chg="addSp delSp modSp add mod ord">
        <pc:chgData name="VERPRAET Maxence" userId="531a7c4f3ff96e36" providerId="LiveId" clId="{CCB58C42-3E01-4742-BEBE-3AC20B8AF184}" dt="2024-09-24T09:21:32.428" v="1970" actId="1076"/>
        <pc:sldMkLst>
          <pc:docMk/>
          <pc:sldMk cId="495295045" sldId="273"/>
        </pc:sldMkLst>
        <pc:spChg chg="add del">
          <ac:chgData name="VERPRAET Maxence" userId="531a7c4f3ff96e36" providerId="LiveId" clId="{CCB58C42-3E01-4742-BEBE-3AC20B8AF184}" dt="2024-09-21T17:06:35.227" v="1822" actId="478"/>
          <ac:spMkLst>
            <pc:docMk/>
            <pc:sldMk cId="495295045" sldId="273"/>
            <ac:spMk id="2" creationId="{335F2235-45DC-500D-8BCF-8A455F4257EA}"/>
          </ac:spMkLst>
        </pc:spChg>
        <pc:spChg chg="mod">
          <ac:chgData name="VERPRAET Maxence" userId="531a7c4f3ff96e36" providerId="LiveId" clId="{CCB58C42-3E01-4742-BEBE-3AC20B8AF184}" dt="2024-09-21T17:07:43.811" v="1832" actId="13926"/>
          <ac:spMkLst>
            <pc:docMk/>
            <pc:sldMk cId="495295045" sldId="273"/>
            <ac:spMk id="3" creationId="{E1D93E3D-EB6C-9E98-F290-1D87F3B6638B}"/>
          </ac:spMkLst>
        </pc:spChg>
        <pc:spChg chg="add mod">
          <ac:chgData name="VERPRAET Maxence" userId="531a7c4f3ff96e36" providerId="LiveId" clId="{CCB58C42-3E01-4742-BEBE-3AC20B8AF184}" dt="2024-09-24T09:21:32.428" v="1970" actId="1076"/>
          <ac:spMkLst>
            <pc:docMk/>
            <pc:sldMk cId="495295045" sldId="273"/>
            <ac:spMk id="4" creationId="{92AAFECF-1C95-638C-E6E0-A38DDA3CAEAD}"/>
          </ac:spMkLst>
        </pc:spChg>
      </pc:sldChg>
      <pc:sldChg chg="addSp delSp modSp new mod modClrScheme chgLayout">
        <pc:chgData name="VERPRAET Maxence" userId="531a7c4f3ff96e36" providerId="LiveId" clId="{CCB58C42-3E01-4742-BEBE-3AC20B8AF184}" dt="2024-09-24T09:35:40.320" v="2179"/>
        <pc:sldMkLst>
          <pc:docMk/>
          <pc:sldMk cId="1446886542" sldId="274"/>
        </pc:sldMkLst>
        <pc:spChg chg="del">
          <ac:chgData name="VERPRAET Maxence" userId="531a7c4f3ff96e36" providerId="LiveId" clId="{CCB58C42-3E01-4742-BEBE-3AC20B8AF184}" dt="2024-09-21T15:51:30.829" v="1342" actId="700"/>
          <ac:spMkLst>
            <pc:docMk/>
            <pc:sldMk cId="1446886542" sldId="274"/>
            <ac:spMk id="2" creationId="{CE92F913-2134-7BC3-25FB-520DFB5E9426}"/>
          </ac:spMkLst>
        </pc:spChg>
        <pc:spChg chg="add mod">
          <ac:chgData name="VERPRAET Maxence" userId="531a7c4f3ff96e36" providerId="LiveId" clId="{CCB58C42-3E01-4742-BEBE-3AC20B8AF184}" dt="2024-09-21T16:58:08.021" v="1793" actId="403"/>
          <ac:spMkLst>
            <pc:docMk/>
            <pc:sldMk cId="1446886542" sldId="274"/>
            <ac:spMk id="3" creationId="{A4F81373-6A89-D816-3A3A-DBAC934494BE}"/>
          </ac:spMkLst>
        </pc:spChg>
        <pc:spChg chg="add mod">
          <ac:chgData name="VERPRAET Maxence" userId="531a7c4f3ff96e36" providerId="LiveId" clId="{CCB58C42-3E01-4742-BEBE-3AC20B8AF184}" dt="2024-09-21T17:00:36.287" v="1807" actId="208"/>
          <ac:spMkLst>
            <pc:docMk/>
            <pc:sldMk cId="1446886542" sldId="274"/>
            <ac:spMk id="28" creationId="{9E1C0D3C-0DF1-26BC-0D6B-3A8BCEF4B792}"/>
          </ac:spMkLst>
        </pc:spChg>
        <pc:spChg chg="add mod">
          <ac:chgData name="VERPRAET Maxence" userId="531a7c4f3ff96e36" providerId="LiveId" clId="{CCB58C42-3E01-4742-BEBE-3AC20B8AF184}" dt="2024-09-21T17:01:01.207" v="1810" actId="14100"/>
          <ac:spMkLst>
            <pc:docMk/>
            <pc:sldMk cId="1446886542" sldId="274"/>
            <ac:spMk id="29" creationId="{2320E09E-641F-47D8-2620-F41D18416CE9}"/>
          </ac:spMkLst>
        </pc:spChg>
        <pc:spChg chg="add del mod">
          <ac:chgData name="VERPRAET Maxence" userId="531a7c4f3ff96e36" providerId="LiveId" clId="{CCB58C42-3E01-4742-BEBE-3AC20B8AF184}" dt="2024-09-24T09:35:40.320" v="2179"/>
          <ac:spMkLst>
            <pc:docMk/>
            <pc:sldMk cId="1446886542" sldId="274"/>
            <ac:spMk id="30" creationId="{552993F4-212D-BA35-4CFC-46CD7B4936D9}"/>
          </ac:spMkLst>
        </pc:spChg>
        <pc:spChg chg="add mod">
          <ac:chgData name="VERPRAET Maxence" userId="531a7c4f3ff96e36" providerId="LiveId" clId="{CCB58C42-3E01-4742-BEBE-3AC20B8AF184}" dt="2024-09-24T09:35:38.663" v="2177" actId="2711"/>
          <ac:spMkLst>
            <pc:docMk/>
            <pc:sldMk cId="1446886542" sldId="274"/>
            <ac:spMk id="31" creationId="{7767EFCF-EE0E-68E1-7B75-971881C49E85}"/>
          </ac:spMkLst>
        </pc:spChg>
        <pc:picChg chg="add mod modCrop">
          <ac:chgData name="VERPRAET Maxence" userId="531a7c4f3ff96e36" providerId="LiveId" clId="{CCB58C42-3E01-4742-BEBE-3AC20B8AF184}" dt="2024-09-21T16:59:31.385" v="1802" actId="1076"/>
          <ac:picMkLst>
            <pc:docMk/>
            <pc:sldMk cId="1446886542" sldId="274"/>
            <ac:picMk id="5" creationId="{4518ABB4-0666-1C4A-FEEA-9A16216FB747}"/>
          </ac:picMkLst>
        </pc:picChg>
        <pc:picChg chg="add mod modCrop">
          <ac:chgData name="VERPRAET Maxence" userId="531a7c4f3ff96e36" providerId="LiveId" clId="{CCB58C42-3E01-4742-BEBE-3AC20B8AF184}" dt="2024-09-21T16:59:31.385" v="1802" actId="1076"/>
          <ac:picMkLst>
            <pc:docMk/>
            <pc:sldMk cId="1446886542" sldId="274"/>
            <ac:picMk id="6" creationId="{3F7844FA-78C4-C41E-79FA-755680DBB163}"/>
          </ac:picMkLst>
        </pc:picChg>
        <pc:picChg chg="add mod modCrop">
          <ac:chgData name="VERPRAET Maxence" userId="531a7c4f3ff96e36" providerId="LiveId" clId="{CCB58C42-3E01-4742-BEBE-3AC20B8AF184}" dt="2024-09-21T16:59:31.385" v="1802" actId="1076"/>
          <ac:picMkLst>
            <pc:docMk/>
            <pc:sldMk cId="1446886542" sldId="274"/>
            <ac:picMk id="8" creationId="{338CB287-CBD8-27AF-1393-36E072606C82}"/>
          </ac:picMkLst>
        </pc:picChg>
        <pc:picChg chg="add del mod modCrop">
          <ac:chgData name="VERPRAET Maxence" userId="531a7c4f3ff96e36" providerId="LiveId" clId="{CCB58C42-3E01-4742-BEBE-3AC20B8AF184}" dt="2024-09-21T16:27:56.194" v="1384" actId="478"/>
          <ac:picMkLst>
            <pc:docMk/>
            <pc:sldMk cId="1446886542" sldId="274"/>
            <ac:picMk id="10" creationId="{319087BF-C2ED-11EC-1A5E-6D583FC5DFB4}"/>
          </ac:picMkLst>
        </pc:picChg>
        <pc:picChg chg="add mod">
          <ac:chgData name="VERPRAET Maxence" userId="531a7c4f3ff96e36" providerId="LiveId" clId="{CCB58C42-3E01-4742-BEBE-3AC20B8AF184}" dt="2024-09-21T16:59:12.377" v="1801" actId="1076"/>
          <ac:picMkLst>
            <pc:docMk/>
            <pc:sldMk cId="1446886542" sldId="274"/>
            <ac:picMk id="12" creationId="{374471FD-DC01-58E1-08C7-BDCAA2D4B479}"/>
          </ac:picMkLst>
        </pc:picChg>
        <pc:picChg chg="add mod modCrop">
          <ac:chgData name="VERPRAET Maxence" userId="531a7c4f3ff96e36" providerId="LiveId" clId="{CCB58C42-3E01-4742-BEBE-3AC20B8AF184}" dt="2024-09-21T16:59:48.037" v="1804" actId="732"/>
          <ac:picMkLst>
            <pc:docMk/>
            <pc:sldMk cId="1446886542" sldId="274"/>
            <ac:picMk id="14" creationId="{E1AFB529-4964-3564-B36F-39A89510DBD2}"/>
          </ac:picMkLst>
        </pc:picChg>
        <pc:picChg chg="add mod">
          <ac:chgData name="VERPRAET Maxence" userId="531a7c4f3ff96e36" providerId="LiveId" clId="{CCB58C42-3E01-4742-BEBE-3AC20B8AF184}" dt="2024-09-21T16:59:12.377" v="1801" actId="1076"/>
          <ac:picMkLst>
            <pc:docMk/>
            <pc:sldMk cId="1446886542" sldId="274"/>
            <ac:picMk id="16" creationId="{D20460C3-AFB5-B0BB-114F-92B1FE5DC122}"/>
          </ac:picMkLst>
        </pc:picChg>
        <pc:cxnChg chg="add mod">
          <ac:chgData name="VERPRAET Maxence" userId="531a7c4f3ff96e36" providerId="LiveId" clId="{CCB58C42-3E01-4742-BEBE-3AC20B8AF184}" dt="2024-09-21T16:59:31.385" v="1802" actId="1076"/>
          <ac:cxnSpMkLst>
            <pc:docMk/>
            <pc:sldMk cId="1446886542" sldId="274"/>
            <ac:cxnSpMk id="18" creationId="{B7D89A35-9EAC-A739-1DAC-0827FB6AFFA3}"/>
          </ac:cxnSpMkLst>
        </pc:cxnChg>
        <pc:cxnChg chg="add mod">
          <ac:chgData name="VERPRAET Maxence" userId="531a7c4f3ff96e36" providerId="LiveId" clId="{CCB58C42-3E01-4742-BEBE-3AC20B8AF184}" dt="2024-09-21T16:59:31.385" v="1802" actId="1076"/>
          <ac:cxnSpMkLst>
            <pc:docMk/>
            <pc:sldMk cId="1446886542" sldId="274"/>
            <ac:cxnSpMk id="20" creationId="{487167CE-8B43-5BC8-2A69-46262FD74C85}"/>
          </ac:cxnSpMkLst>
        </pc:cxnChg>
        <pc:cxnChg chg="add mod">
          <ac:chgData name="VERPRAET Maxence" userId="531a7c4f3ff96e36" providerId="LiveId" clId="{CCB58C42-3E01-4742-BEBE-3AC20B8AF184}" dt="2024-09-21T16:59:31.385" v="1802" actId="1076"/>
          <ac:cxnSpMkLst>
            <pc:docMk/>
            <pc:sldMk cId="1446886542" sldId="274"/>
            <ac:cxnSpMk id="25" creationId="{FC99DE51-E2EF-7677-D45E-850A27B7913E}"/>
          </ac:cxnSpMkLst>
        </pc:cxnChg>
      </pc:sldChg>
      <pc:sldMasterChg chg="modSldLayout">
        <pc:chgData name="VERPRAET Maxence" userId="531a7c4f3ff96e36" providerId="LiveId" clId="{CCB58C42-3E01-4742-BEBE-3AC20B8AF184}" dt="2024-09-24T09:22:33.435" v="1974" actId="1076"/>
        <pc:sldMasterMkLst>
          <pc:docMk/>
          <pc:sldMasterMk cId="1595355740" sldId="2147483648"/>
        </pc:sldMasterMkLst>
        <pc:sldLayoutChg chg="addSp delSp modSp mod setBg">
          <pc:chgData name="VERPRAET Maxence" userId="531a7c4f3ff96e36" providerId="LiveId" clId="{CCB58C42-3E01-4742-BEBE-3AC20B8AF184}" dt="2024-09-24T09:22:33.435" v="1974" actId="1076"/>
          <pc:sldLayoutMkLst>
            <pc:docMk/>
            <pc:sldMasterMk cId="1595355740" sldId="2147483648"/>
            <pc:sldLayoutMk cId="4281553473" sldId="2147483649"/>
          </pc:sldLayoutMkLst>
          <pc:spChg chg="del">
            <ac:chgData name="VERPRAET Maxence" userId="531a7c4f3ff96e36" providerId="LiveId" clId="{CCB58C42-3E01-4742-BEBE-3AC20B8AF184}" dt="2024-09-17T12:37:35.117" v="75" actId="478"/>
            <ac:spMkLst>
              <pc:docMk/>
              <pc:sldMasterMk cId="1595355740" sldId="2147483648"/>
              <pc:sldLayoutMk cId="4281553473" sldId="2147483649"/>
              <ac:spMk id="2" creationId="{C5BEB0AB-72B0-4DCF-91F5-625428C6F54F}"/>
            </ac:spMkLst>
          </pc:spChg>
          <pc:spChg chg="del">
            <ac:chgData name="VERPRAET Maxence" userId="531a7c4f3ff96e36" providerId="LiveId" clId="{CCB58C42-3E01-4742-BEBE-3AC20B8AF184}" dt="2024-09-17T12:37:33.981" v="74" actId="478"/>
            <ac:spMkLst>
              <pc:docMk/>
              <pc:sldMasterMk cId="1595355740" sldId="2147483648"/>
              <pc:sldLayoutMk cId="4281553473" sldId="2147483649"/>
              <ac:spMk id="3" creationId="{805A89C8-9F23-B580-0E11-21C5190834E8}"/>
            </ac:spMkLst>
          </pc:spChg>
          <pc:spChg chg="del">
            <ac:chgData name="VERPRAET Maxence" userId="531a7c4f3ff96e36" providerId="LiveId" clId="{CCB58C42-3E01-4742-BEBE-3AC20B8AF184}" dt="2024-09-17T12:37:36.846" v="76" actId="478"/>
            <ac:spMkLst>
              <pc:docMk/>
              <pc:sldMasterMk cId="1595355740" sldId="2147483648"/>
              <pc:sldLayoutMk cId="4281553473" sldId="2147483649"/>
              <ac:spMk id="4" creationId="{89CB2006-7B53-4FD1-1E76-2A71AFE80696}"/>
            </ac:spMkLst>
          </pc:spChg>
          <pc:spChg chg="del">
            <ac:chgData name="VERPRAET Maxence" userId="531a7c4f3ff96e36" providerId="LiveId" clId="{CCB58C42-3E01-4742-BEBE-3AC20B8AF184}" dt="2024-09-17T12:37:38.213" v="77" actId="478"/>
            <ac:spMkLst>
              <pc:docMk/>
              <pc:sldMasterMk cId="1595355740" sldId="2147483648"/>
              <pc:sldLayoutMk cId="4281553473" sldId="2147483649"/>
              <ac:spMk id="5" creationId="{D893B5FA-B108-3F06-277C-9FF296E80FBF}"/>
            </ac:spMkLst>
          </pc:spChg>
          <pc:spChg chg="del">
            <ac:chgData name="VERPRAET Maxence" userId="531a7c4f3ff96e36" providerId="LiveId" clId="{CCB58C42-3E01-4742-BEBE-3AC20B8AF184}" dt="2024-09-17T12:37:39.389" v="78" actId="478"/>
            <ac:spMkLst>
              <pc:docMk/>
              <pc:sldMasterMk cId="1595355740" sldId="2147483648"/>
              <pc:sldLayoutMk cId="4281553473" sldId="2147483649"/>
              <ac:spMk id="6" creationId="{24250176-11CD-B350-921F-E6EF10206276}"/>
            </ac:spMkLst>
          </pc:spChg>
          <pc:spChg chg="add del mod">
            <ac:chgData name="VERPRAET Maxence" userId="531a7c4f3ff96e36" providerId="LiveId" clId="{CCB58C42-3E01-4742-BEBE-3AC20B8AF184}" dt="2024-09-17T12:40:49.230" v="163" actId="478"/>
            <ac:spMkLst>
              <pc:docMk/>
              <pc:sldMasterMk cId="1595355740" sldId="2147483648"/>
              <pc:sldLayoutMk cId="4281553473" sldId="2147483649"/>
              <ac:spMk id="13" creationId="{4BA8C793-F313-8AD5-B710-34C8A7971086}"/>
            </ac:spMkLst>
          </pc:spChg>
          <pc:spChg chg="add del">
            <ac:chgData name="VERPRAET Maxence" userId="531a7c4f3ff96e36" providerId="LiveId" clId="{CCB58C42-3E01-4742-BEBE-3AC20B8AF184}" dt="2024-09-17T12:38:20.457" v="85" actId="11529"/>
            <ac:spMkLst>
              <pc:docMk/>
              <pc:sldMasterMk cId="1595355740" sldId="2147483648"/>
              <pc:sldLayoutMk cId="4281553473" sldId="2147483649"/>
              <ac:spMk id="14" creationId="{AB90A1FF-C8AE-4B47-EF6E-DCEA928CC443}"/>
            </ac:spMkLst>
          </pc:spChg>
          <pc:spChg chg="add del mod">
            <ac:chgData name="VERPRAET Maxence" userId="531a7c4f3ff96e36" providerId="LiveId" clId="{CCB58C42-3E01-4742-BEBE-3AC20B8AF184}" dt="2024-09-17T12:38:24.947" v="87" actId="478"/>
            <ac:spMkLst>
              <pc:docMk/>
              <pc:sldMasterMk cId="1595355740" sldId="2147483648"/>
              <pc:sldLayoutMk cId="4281553473" sldId="2147483649"/>
              <ac:spMk id="15" creationId="{8867CF5A-8C87-2648-9842-B5F4C6CA40D8}"/>
            </ac:spMkLst>
          </pc:spChg>
          <pc:spChg chg="add del">
            <ac:chgData name="VERPRAET Maxence" userId="531a7c4f3ff96e36" providerId="LiveId" clId="{CCB58C42-3E01-4742-BEBE-3AC20B8AF184}" dt="2024-09-17T12:39:45.776" v="96" actId="11529"/>
            <ac:spMkLst>
              <pc:docMk/>
              <pc:sldMasterMk cId="1595355740" sldId="2147483648"/>
              <pc:sldLayoutMk cId="4281553473" sldId="2147483649"/>
              <ac:spMk id="16" creationId="{D4A4F79E-B3F0-49DD-17BF-17963587D571}"/>
            </ac:spMkLst>
          </pc:spChg>
          <pc:spChg chg="add del mod">
            <ac:chgData name="VERPRAET Maxence" userId="531a7c4f3ff96e36" providerId="LiveId" clId="{CCB58C42-3E01-4742-BEBE-3AC20B8AF184}" dt="2024-09-17T12:39:50.021" v="97" actId="478"/>
            <ac:spMkLst>
              <pc:docMk/>
              <pc:sldMasterMk cId="1595355740" sldId="2147483648"/>
              <pc:sldLayoutMk cId="4281553473" sldId="2147483649"/>
              <ac:spMk id="17" creationId="{2CC92D0E-B970-850A-A685-9E1A741F0B4A}"/>
            </ac:spMkLst>
          </pc:spChg>
          <pc:spChg chg="add del">
            <ac:chgData name="VERPRAET Maxence" userId="531a7c4f3ff96e36" providerId="LiveId" clId="{CCB58C42-3E01-4742-BEBE-3AC20B8AF184}" dt="2024-09-17T12:39:56.364" v="98" actId="11529"/>
            <ac:spMkLst>
              <pc:docMk/>
              <pc:sldMasterMk cId="1595355740" sldId="2147483648"/>
              <pc:sldLayoutMk cId="4281553473" sldId="2147483649"/>
              <ac:spMk id="18" creationId="{46B545CD-E3E8-69E1-81D1-56EFF00FEC07}"/>
            </ac:spMkLst>
          </pc:spChg>
          <pc:spChg chg="add mod">
            <ac:chgData name="VERPRAET Maxence" userId="531a7c4f3ff96e36" providerId="LiveId" clId="{CCB58C42-3E01-4742-BEBE-3AC20B8AF184}" dt="2024-09-18T20:32:44.289" v="640" actId="115"/>
            <ac:spMkLst>
              <pc:docMk/>
              <pc:sldMasterMk cId="1595355740" sldId="2147483648"/>
              <pc:sldLayoutMk cId="4281553473" sldId="2147483649"/>
              <ac:spMk id="19" creationId="{5DF62444-C217-F324-57DE-6E67E037FBB7}"/>
            </ac:spMkLst>
          </pc:spChg>
          <pc:spChg chg="add mod ord">
            <ac:chgData name="VERPRAET Maxence" userId="531a7c4f3ff96e36" providerId="LiveId" clId="{CCB58C42-3E01-4742-BEBE-3AC20B8AF184}" dt="2024-09-24T09:22:33.435" v="1974" actId="1076"/>
            <ac:spMkLst>
              <pc:docMk/>
              <pc:sldMasterMk cId="1595355740" sldId="2147483648"/>
              <pc:sldLayoutMk cId="4281553473" sldId="2147483649"/>
              <ac:spMk id="20" creationId="{E1B34AD9-4EDA-92B1-1AFB-0DFF211FAA9F}"/>
            </ac:spMkLst>
          </pc:spChg>
          <pc:picChg chg="add del">
            <ac:chgData name="VERPRAET Maxence" userId="531a7c4f3ff96e36" providerId="LiveId" clId="{CCB58C42-3E01-4742-BEBE-3AC20B8AF184}" dt="2024-09-17T12:37:42.013" v="80" actId="478"/>
            <ac:picMkLst>
              <pc:docMk/>
              <pc:sldMasterMk cId="1595355740" sldId="2147483648"/>
              <pc:sldLayoutMk cId="4281553473" sldId="2147483649"/>
              <ac:picMk id="8" creationId="{A944C088-AD66-219B-A1DE-D5193BB54025}"/>
            </ac:picMkLst>
          </pc:picChg>
          <pc:picChg chg="add del">
            <ac:chgData name="VERPRAET Maxence" userId="531a7c4f3ff96e36" providerId="LiveId" clId="{CCB58C42-3E01-4742-BEBE-3AC20B8AF184}" dt="2024-09-21T17:07:20.484" v="1827" actId="478"/>
            <ac:picMkLst>
              <pc:docMk/>
              <pc:sldMasterMk cId="1595355740" sldId="2147483648"/>
              <pc:sldLayoutMk cId="4281553473" sldId="2147483649"/>
              <ac:picMk id="10" creationId="{0A66FFBF-078E-0070-ED15-81B26F0A17BC}"/>
            </ac:picMkLst>
          </pc:picChg>
          <pc:picChg chg="add del">
            <ac:chgData name="VERPRAET Maxence" userId="531a7c4f3ff96e36" providerId="LiveId" clId="{CCB58C42-3E01-4742-BEBE-3AC20B8AF184}" dt="2024-09-21T17:07:19.116" v="1826" actId="478"/>
            <ac:picMkLst>
              <pc:docMk/>
              <pc:sldMasterMk cId="1595355740" sldId="2147483648"/>
              <pc:sldLayoutMk cId="4281553473" sldId="2147483649"/>
              <ac:picMk id="12" creationId="{106C2AAC-1E22-B7DA-620E-80646D9744E3}"/>
            </ac:picMkLst>
          </pc:picChg>
        </pc:sldLayoutChg>
        <pc:sldLayoutChg chg="addSp delSp modSp mod">
          <pc:chgData name="VERPRAET Maxence" userId="531a7c4f3ff96e36" providerId="LiveId" clId="{CCB58C42-3E01-4742-BEBE-3AC20B8AF184}" dt="2024-09-17T12:38:43.574" v="89"/>
          <pc:sldLayoutMkLst>
            <pc:docMk/>
            <pc:sldMasterMk cId="1595355740" sldId="2147483648"/>
            <pc:sldLayoutMk cId="2436279753" sldId="2147483650"/>
          </pc:sldLayoutMkLst>
          <pc:spChg chg="del">
            <ac:chgData name="VERPRAET Maxence" userId="531a7c4f3ff96e36" providerId="LiveId" clId="{CCB58C42-3E01-4742-BEBE-3AC20B8AF184}" dt="2024-09-17T12:38:42.862" v="88" actId="478"/>
            <ac:spMkLst>
              <pc:docMk/>
              <pc:sldMasterMk cId="1595355740" sldId="2147483648"/>
              <pc:sldLayoutMk cId="2436279753" sldId="2147483650"/>
              <ac:spMk id="2" creationId="{0E9DCB98-05E3-9F8F-410B-8C409AE881CD}"/>
            </ac:spMkLst>
          </pc:spChg>
          <pc:spChg chg="del">
            <ac:chgData name="VERPRAET Maxence" userId="531a7c4f3ff96e36" providerId="LiveId" clId="{CCB58C42-3E01-4742-BEBE-3AC20B8AF184}" dt="2024-09-17T12:38:42.862" v="88" actId="478"/>
            <ac:spMkLst>
              <pc:docMk/>
              <pc:sldMasterMk cId="1595355740" sldId="2147483648"/>
              <pc:sldLayoutMk cId="2436279753" sldId="2147483650"/>
              <ac:spMk id="3" creationId="{64DB5E78-3909-6624-0CFD-E59D47201379}"/>
            </ac:spMkLst>
          </pc:spChg>
          <pc:spChg chg="del">
            <ac:chgData name="VERPRAET Maxence" userId="531a7c4f3ff96e36" providerId="LiveId" clId="{CCB58C42-3E01-4742-BEBE-3AC20B8AF184}" dt="2024-09-17T12:38:42.862" v="88" actId="478"/>
            <ac:spMkLst>
              <pc:docMk/>
              <pc:sldMasterMk cId="1595355740" sldId="2147483648"/>
              <pc:sldLayoutMk cId="2436279753" sldId="2147483650"/>
              <ac:spMk id="4" creationId="{1C5342B6-8346-EC14-B1DE-22386EB60C64}"/>
            </ac:spMkLst>
          </pc:spChg>
          <pc:spChg chg="del">
            <ac:chgData name="VERPRAET Maxence" userId="531a7c4f3ff96e36" providerId="LiveId" clId="{CCB58C42-3E01-4742-BEBE-3AC20B8AF184}" dt="2024-09-17T12:38:42.862" v="88" actId="478"/>
            <ac:spMkLst>
              <pc:docMk/>
              <pc:sldMasterMk cId="1595355740" sldId="2147483648"/>
              <pc:sldLayoutMk cId="2436279753" sldId="2147483650"/>
              <ac:spMk id="5" creationId="{F828D335-FE20-B11D-0B96-E42BB369EB7A}"/>
            </ac:spMkLst>
          </pc:spChg>
          <pc:spChg chg="del">
            <ac:chgData name="VERPRAET Maxence" userId="531a7c4f3ff96e36" providerId="LiveId" clId="{CCB58C42-3E01-4742-BEBE-3AC20B8AF184}" dt="2024-09-17T12:38:42.862" v="88" actId="478"/>
            <ac:spMkLst>
              <pc:docMk/>
              <pc:sldMasterMk cId="1595355740" sldId="2147483648"/>
              <pc:sldLayoutMk cId="2436279753" sldId="2147483650"/>
              <ac:spMk id="6" creationId="{74826FD4-1B68-48CC-34AD-56A31946ACAC}"/>
            </ac:spMkLst>
          </pc:spChg>
          <pc:spChg chg="add mod">
            <ac:chgData name="VERPRAET Maxence" userId="531a7c4f3ff96e36" providerId="LiveId" clId="{CCB58C42-3E01-4742-BEBE-3AC20B8AF184}" dt="2024-09-17T12:38:43.574" v="89"/>
            <ac:spMkLst>
              <pc:docMk/>
              <pc:sldMasterMk cId="1595355740" sldId="2147483648"/>
              <pc:sldLayoutMk cId="2436279753" sldId="2147483650"/>
              <ac:spMk id="7" creationId="{CA5DF4D8-8AA2-DB15-80A9-ED8B618FFD9D}"/>
            </ac:spMkLst>
          </pc:spChg>
        </pc:sldLayoutChg>
      </pc:sldMasterChg>
      <pc:sldMasterChg chg="new del mod addSldLayout delSldLayout">
        <pc:chgData name="VERPRAET Maxence" userId="531a7c4f3ff96e36" providerId="LiveId" clId="{CCB58C42-3E01-4742-BEBE-3AC20B8AF184}" dt="2024-09-17T12:38:48.278" v="91" actId="6938"/>
        <pc:sldMasterMkLst>
          <pc:docMk/>
          <pc:sldMasterMk cId="2551295480" sldId="2147483651"/>
        </pc:sldMasterMkLst>
        <pc:sldLayoutChg chg="new del replId">
          <pc:chgData name="VERPRAET Maxence" userId="531a7c4f3ff96e36" providerId="LiveId" clId="{CCB58C42-3E01-4742-BEBE-3AC20B8AF184}" dt="2024-09-17T12:38:48.278" v="91" actId="6938"/>
          <pc:sldLayoutMkLst>
            <pc:docMk/>
            <pc:sldMasterMk cId="2551295480" sldId="2147483651"/>
            <pc:sldLayoutMk cId="3852344227" sldId="2147483652"/>
          </pc:sldLayoutMkLst>
        </pc:sldLayoutChg>
        <pc:sldLayoutChg chg="new del replId">
          <pc:chgData name="VERPRAET Maxence" userId="531a7c4f3ff96e36" providerId="LiveId" clId="{CCB58C42-3E01-4742-BEBE-3AC20B8AF184}" dt="2024-09-17T12:38:48.278" v="91" actId="6938"/>
          <pc:sldLayoutMkLst>
            <pc:docMk/>
            <pc:sldMasterMk cId="2551295480" sldId="2147483651"/>
            <pc:sldLayoutMk cId="2824204537" sldId="2147483653"/>
          </pc:sldLayoutMkLst>
        </pc:sldLayoutChg>
        <pc:sldLayoutChg chg="new del replId">
          <pc:chgData name="VERPRAET Maxence" userId="531a7c4f3ff96e36" providerId="LiveId" clId="{CCB58C42-3E01-4742-BEBE-3AC20B8AF184}" dt="2024-09-17T12:38:48.278" v="91" actId="6938"/>
          <pc:sldLayoutMkLst>
            <pc:docMk/>
            <pc:sldMasterMk cId="2551295480" sldId="2147483651"/>
            <pc:sldLayoutMk cId="2064798249" sldId="2147483654"/>
          </pc:sldLayoutMkLst>
        </pc:sldLayoutChg>
        <pc:sldLayoutChg chg="new del replId">
          <pc:chgData name="VERPRAET Maxence" userId="531a7c4f3ff96e36" providerId="LiveId" clId="{CCB58C42-3E01-4742-BEBE-3AC20B8AF184}" dt="2024-09-17T12:38:48.278" v="91" actId="6938"/>
          <pc:sldLayoutMkLst>
            <pc:docMk/>
            <pc:sldMasterMk cId="2551295480" sldId="2147483651"/>
            <pc:sldLayoutMk cId="3553624511" sldId="2147483655"/>
          </pc:sldLayoutMkLst>
        </pc:sldLayoutChg>
        <pc:sldLayoutChg chg="new del replId">
          <pc:chgData name="VERPRAET Maxence" userId="531a7c4f3ff96e36" providerId="LiveId" clId="{CCB58C42-3E01-4742-BEBE-3AC20B8AF184}" dt="2024-09-17T12:38:48.278" v="91" actId="6938"/>
          <pc:sldLayoutMkLst>
            <pc:docMk/>
            <pc:sldMasterMk cId="2551295480" sldId="2147483651"/>
            <pc:sldLayoutMk cId="3149980605" sldId="2147483656"/>
          </pc:sldLayoutMkLst>
        </pc:sldLayoutChg>
        <pc:sldLayoutChg chg="new del replId">
          <pc:chgData name="VERPRAET Maxence" userId="531a7c4f3ff96e36" providerId="LiveId" clId="{CCB58C42-3E01-4742-BEBE-3AC20B8AF184}" dt="2024-09-17T12:38:48.278" v="91" actId="6938"/>
          <pc:sldLayoutMkLst>
            <pc:docMk/>
            <pc:sldMasterMk cId="2551295480" sldId="2147483651"/>
            <pc:sldLayoutMk cId="4157805466" sldId="2147483657"/>
          </pc:sldLayoutMkLst>
        </pc:sldLayoutChg>
        <pc:sldLayoutChg chg="new del replId">
          <pc:chgData name="VERPRAET Maxence" userId="531a7c4f3ff96e36" providerId="LiveId" clId="{CCB58C42-3E01-4742-BEBE-3AC20B8AF184}" dt="2024-09-17T12:38:48.278" v="91" actId="6938"/>
          <pc:sldLayoutMkLst>
            <pc:docMk/>
            <pc:sldMasterMk cId="2551295480" sldId="2147483651"/>
            <pc:sldLayoutMk cId="2777073794" sldId="2147483658"/>
          </pc:sldLayoutMkLst>
        </pc:sldLayoutChg>
        <pc:sldLayoutChg chg="new del replId">
          <pc:chgData name="VERPRAET Maxence" userId="531a7c4f3ff96e36" providerId="LiveId" clId="{CCB58C42-3E01-4742-BEBE-3AC20B8AF184}" dt="2024-09-17T12:38:48.278" v="91" actId="6938"/>
          <pc:sldLayoutMkLst>
            <pc:docMk/>
            <pc:sldMasterMk cId="2551295480" sldId="2147483651"/>
            <pc:sldLayoutMk cId="3725956843" sldId="2147483659"/>
          </pc:sldLayoutMkLst>
        </pc:sldLayoutChg>
        <pc:sldLayoutChg chg="new del replId">
          <pc:chgData name="VERPRAET Maxence" userId="531a7c4f3ff96e36" providerId="LiveId" clId="{CCB58C42-3E01-4742-BEBE-3AC20B8AF184}" dt="2024-09-17T12:38:48.278" v="91" actId="6938"/>
          <pc:sldLayoutMkLst>
            <pc:docMk/>
            <pc:sldMasterMk cId="2551295480" sldId="2147483651"/>
            <pc:sldLayoutMk cId="2292249494" sldId="2147483660"/>
          </pc:sldLayoutMkLst>
        </pc:sldLayoutChg>
        <pc:sldLayoutChg chg="new del replId">
          <pc:chgData name="VERPRAET Maxence" userId="531a7c4f3ff96e36" providerId="LiveId" clId="{CCB58C42-3E01-4742-BEBE-3AC20B8AF184}" dt="2024-09-17T12:38:48.278" v="91" actId="6938"/>
          <pc:sldLayoutMkLst>
            <pc:docMk/>
            <pc:sldMasterMk cId="2551295480" sldId="2147483651"/>
            <pc:sldLayoutMk cId="2427701951" sldId="2147483661"/>
          </pc:sldLayoutMkLst>
        </pc:sldLayoutChg>
        <pc:sldLayoutChg chg="new del replId">
          <pc:chgData name="VERPRAET Maxence" userId="531a7c4f3ff96e36" providerId="LiveId" clId="{CCB58C42-3E01-4742-BEBE-3AC20B8AF184}" dt="2024-09-17T12:38:48.278" v="91" actId="6938"/>
          <pc:sldLayoutMkLst>
            <pc:docMk/>
            <pc:sldMasterMk cId="2551295480" sldId="2147483651"/>
            <pc:sldLayoutMk cId="4289584184" sldId="21474836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00AE1D9-AC5F-4707-3DBA-C1D46A648C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72E2FC-E9A3-9758-FB1A-89A1C42FAC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2DA89-4266-4442-860F-B82F9FED910C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4511D0-54F1-98AE-9535-236D513A79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E370BC-40A8-8258-8B5A-A99AC16E51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69547-0B08-4DE4-BBAC-61160298E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573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7BDA6-076E-4A38-AE90-6C10BE8E6FE7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F4CEF-4B62-44C9-B866-A3D5C1E18B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0333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KNIME est une plateforme open source pour l'analyse de données, le machine </a:t>
            </a:r>
            <a:r>
              <a:rPr lang="fr-FR" dirty="0" err="1"/>
              <a:t>learning</a:t>
            </a:r>
            <a:r>
              <a:rPr lang="fr-FR" dirty="0"/>
              <a:t>, le data </a:t>
            </a:r>
            <a:r>
              <a:rPr lang="fr-FR" dirty="0" err="1"/>
              <a:t>mining</a:t>
            </a:r>
            <a:r>
              <a:rPr lang="fr-FR" dirty="0"/>
              <a:t> et la création de workflows d'automatisation. Elle permet de traiter et de transformer des données sans écrire de code grâce à une interface visuelle où l’on assemble des blocs (ou « nœuds ») qui représentent des étapes de traitement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F4CEF-4B62-44C9-B866-A3D5C1E18BE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307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Group by par </a:t>
            </a:r>
            <a:r>
              <a:rPr lang="fr-FR" dirty="0" err="1"/>
              <a:t>sex</a:t>
            </a:r>
            <a:r>
              <a:rPr lang="fr-FR" dirty="0"/>
              <a:t> et savoir le nombre de collaborateur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F4CEF-4B62-44C9-B866-A3D5C1E18BE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264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Group by par sexe et moyenne salaire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F4CEF-4B62-44C9-B866-A3D5C1E18BE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785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Group by par sexe et promotion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F4CEF-4B62-44C9-B866-A3D5C1E18BE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709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Group by par sexe et augmentation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F4CEF-4B62-44C9-B866-A3D5C1E18BE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976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Classement </a:t>
            </a:r>
            <a:r>
              <a:rPr lang="fr-FR" dirty="0" err="1"/>
              <a:t>decroissant</a:t>
            </a:r>
            <a:r>
              <a:rPr lang="fr-FR" dirty="0"/>
              <a:t> des salaires</a:t>
            </a:r>
            <a:br>
              <a:rPr lang="fr-FR" dirty="0"/>
            </a:br>
            <a:r>
              <a:rPr lang="fr-FR" dirty="0"/>
              <a:t>Top 10</a:t>
            </a:r>
          </a:p>
          <a:p>
            <a:r>
              <a:rPr lang="fr-FR" dirty="0"/>
              <a:t>Répartition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F4CEF-4B62-44C9-B866-A3D5C1E18BE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757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F4CEF-4B62-44C9-B866-A3D5C1E18BE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40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rgbClr val="5253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1B34AD9-4EDA-92B1-1AFB-0DFF211FAA9F}"/>
              </a:ext>
            </a:extLst>
          </p:cNvPr>
          <p:cNvSpPr/>
          <p:nvPr userDrawn="1"/>
        </p:nvSpPr>
        <p:spPr>
          <a:xfrm>
            <a:off x="0" y="-133564"/>
            <a:ext cx="12192000" cy="685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5DF62444-C217-F324-57DE-6E67E037F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35951"/>
            <a:ext cx="10515600" cy="82867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 u="sng">
                <a:latin typeface="Montserrat" panose="00000500000000000000" pitchFamily="2" charset="0"/>
              </a:defRPr>
            </a:lvl1pPr>
            <a:lvl5pPr marL="1828800" indent="0" algn="ctr">
              <a:buNone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8155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CA5DF4D8-8AA2-DB15-80A9-ED8B618F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747"/>
            <a:ext cx="10515600" cy="1325563"/>
          </a:xfrm>
        </p:spPr>
        <p:txBody>
          <a:bodyPr/>
          <a:lstStyle/>
          <a:p>
            <a:endParaRPr lang="fr-FR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27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DBA36D-E3A4-CE55-9DBE-1C481133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31714E-15B7-536F-7E8C-D576A5954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88F293-6002-94F0-5E52-2B9340386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D47C98-B550-0D87-E10F-756ECB480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F6CA49-396D-A87C-198A-72B51BF9F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00DD65-0F96-45CF-91C9-A3837E6B84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35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D93E3D-EB6C-9E98-F290-1D87F3B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380583"/>
            <a:ext cx="10515600" cy="2096833"/>
          </a:xfrm>
        </p:spPr>
        <p:txBody>
          <a:bodyPr/>
          <a:lstStyle/>
          <a:p>
            <a:r>
              <a:rPr lang="fr-FR" sz="6000" dirty="0"/>
              <a:t>Analyse des indicateurs H&amp;F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2AAFECF-1C95-638C-E6E0-A38DDA3CAEAD}"/>
              </a:ext>
            </a:extLst>
          </p:cNvPr>
          <p:cNvSpPr txBox="1"/>
          <p:nvPr/>
        </p:nvSpPr>
        <p:spPr>
          <a:xfrm>
            <a:off x="8075488" y="6092575"/>
            <a:ext cx="401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" panose="00000500000000000000" pitchFamily="2" charset="0"/>
              </a:rPr>
              <a:t>Maxence VERPRAET – Sept 2024</a:t>
            </a:r>
          </a:p>
        </p:txBody>
      </p:sp>
    </p:spTree>
    <p:extLst>
      <p:ext uri="{BB962C8B-B14F-4D97-AF65-F5344CB8AC3E}">
        <p14:creationId xmlns:p14="http://schemas.microsoft.com/office/powerpoint/2010/main" val="495295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D93E3D-EB6C-9E98-F290-1D87F3B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4800" dirty="0"/>
              <a:t>Top 10 des salaires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0824BF06-8ADD-51EB-A81B-C483DA7863F3}"/>
              </a:ext>
            </a:extLst>
          </p:cNvPr>
          <p:cNvGrpSpPr/>
          <p:nvPr/>
        </p:nvGrpSpPr>
        <p:grpSpPr>
          <a:xfrm>
            <a:off x="1081710" y="1704417"/>
            <a:ext cx="4725059" cy="2198255"/>
            <a:chOff x="1904670" y="2317065"/>
            <a:chExt cx="4725059" cy="2198255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1E6346B8-F13E-1BD2-A27C-580FB9224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4670" y="2381104"/>
              <a:ext cx="4725059" cy="209579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D89609-49E6-D049-054A-BED2A5B4A47A}"/>
                </a:ext>
              </a:extLst>
            </p:cNvPr>
            <p:cNvSpPr/>
            <p:nvPr/>
          </p:nvSpPr>
          <p:spPr>
            <a:xfrm>
              <a:off x="1904670" y="2317065"/>
              <a:ext cx="1368882" cy="35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DDA788-9ACA-A915-7C30-1E88F2978D57}"/>
                </a:ext>
              </a:extLst>
            </p:cNvPr>
            <p:cNvSpPr/>
            <p:nvPr/>
          </p:nvSpPr>
          <p:spPr>
            <a:xfrm>
              <a:off x="6409943" y="2364602"/>
              <a:ext cx="219785" cy="35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22D27-32A6-DDEC-2792-7D9F0D9BF96A}"/>
                </a:ext>
              </a:extLst>
            </p:cNvPr>
            <p:cNvSpPr/>
            <p:nvPr/>
          </p:nvSpPr>
          <p:spPr>
            <a:xfrm>
              <a:off x="5775959" y="4160520"/>
              <a:ext cx="853769" cy="35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1" name="Image 10" descr="Une image contenant capture d’écran, texte, Rectangle, ligne&#10;&#10;Description générée automatiquement">
            <a:extLst>
              <a:ext uri="{FF2B5EF4-FFF2-40B4-BE49-F238E27FC236}">
                <a16:creationId xmlns:a16="http://schemas.microsoft.com/office/drawing/2014/main" id="{B13139DF-D334-AE2E-1788-39D04294E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" t="4838" r="13640"/>
          <a:stretch/>
        </p:blipFill>
        <p:spPr>
          <a:xfrm>
            <a:off x="6548543" y="2055552"/>
            <a:ext cx="5466673" cy="445312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DE36FDC-55D2-1162-164C-1D182D8A5B91}"/>
              </a:ext>
            </a:extLst>
          </p:cNvPr>
          <p:cNvSpPr txBox="1"/>
          <p:nvPr/>
        </p:nvSpPr>
        <p:spPr>
          <a:xfrm>
            <a:off x="6831286" y="1757434"/>
            <a:ext cx="3016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Montserrat" panose="00000500000000000000" pitchFamily="2" charset="0"/>
              </a:rPr>
              <a:t>Répartition salaire H&amp;F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5CC9A59-DC9A-E32E-F231-498E7186E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477" y="3976712"/>
            <a:ext cx="2610214" cy="6573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C0D94B5-F94B-BD8B-490B-27C28198D772}"/>
              </a:ext>
            </a:extLst>
          </p:cNvPr>
          <p:cNvSpPr/>
          <p:nvPr/>
        </p:nvSpPr>
        <p:spPr>
          <a:xfrm>
            <a:off x="4334531" y="1726339"/>
            <a:ext cx="1472237" cy="1308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4F1A798-2851-E4B2-23F2-A674CE7E58D3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5053584" y="3034584"/>
            <a:ext cx="17066" cy="94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CC00666B-EB52-2BD9-0E2D-AC5873CF74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6184" y="5130376"/>
            <a:ext cx="3296110" cy="933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904A7C54-F809-CF1B-BCBB-55CFBA5FFF81}"/>
              </a:ext>
            </a:extLst>
          </p:cNvPr>
          <p:cNvSpPr txBox="1"/>
          <p:nvPr/>
        </p:nvSpPr>
        <p:spPr>
          <a:xfrm>
            <a:off x="11250202" y="65537"/>
            <a:ext cx="7500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9750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D93E3D-EB6C-9E98-F290-1D87F3B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4800" dirty="0"/>
              <a:t>Répartition des contrats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F666946-51F0-1AF8-1DB2-38BA01DB04DE}"/>
              </a:ext>
            </a:extLst>
          </p:cNvPr>
          <p:cNvGrpSpPr/>
          <p:nvPr/>
        </p:nvGrpSpPr>
        <p:grpSpPr>
          <a:xfrm>
            <a:off x="1433596" y="1721082"/>
            <a:ext cx="5296639" cy="1571844"/>
            <a:chOff x="3447680" y="2643078"/>
            <a:chExt cx="5296639" cy="1571844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09E562E9-9F78-E556-F407-6EE6956BF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7680" y="2643078"/>
              <a:ext cx="5296639" cy="157184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EF6334-B126-1F42-657D-974E5CAB070C}"/>
                </a:ext>
              </a:extLst>
            </p:cNvPr>
            <p:cNvSpPr/>
            <p:nvPr/>
          </p:nvSpPr>
          <p:spPr>
            <a:xfrm>
              <a:off x="5010912" y="2643078"/>
              <a:ext cx="1344168" cy="703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A83CF0-49B6-37AC-810F-819FA944594A}"/>
                </a:ext>
              </a:extLst>
            </p:cNvPr>
            <p:cNvSpPr/>
            <p:nvPr/>
          </p:nvSpPr>
          <p:spPr>
            <a:xfrm>
              <a:off x="6672072" y="3703320"/>
              <a:ext cx="1109472" cy="5116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DE8FE7F1-A000-324D-6EFA-886111381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412" y="3902770"/>
            <a:ext cx="6325483" cy="5525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BCED6C-1BFA-3BC3-4234-32254DB7318D}"/>
              </a:ext>
            </a:extLst>
          </p:cNvPr>
          <p:cNvSpPr/>
          <p:nvPr/>
        </p:nvSpPr>
        <p:spPr>
          <a:xfrm>
            <a:off x="3236360" y="2321960"/>
            <a:ext cx="914400" cy="970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40C1C06-CF25-C80C-6D5C-ED026E31C3E1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H="1" flipV="1">
            <a:off x="3693560" y="3292926"/>
            <a:ext cx="1115594" cy="609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0965D8CB-9082-6677-0344-053839A60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294" y="5019182"/>
            <a:ext cx="6487430" cy="866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E4B9A854-0A58-6651-570D-8D236ACEE662}"/>
              </a:ext>
            </a:extLst>
          </p:cNvPr>
          <p:cNvSpPr txBox="1"/>
          <p:nvPr/>
        </p:nvSpPr>
        <p:spPr>
          <a:xfrm>
            <a:off x="9063077" y="2424708"/>
            <a:ext cx="2551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>
                <a:latin typeface="Montserrat" panose="00000500000000000000" pitchFamily="2" charset="0"/>
              </a:rPr>
              <a:t>CDD :</a:t>
            </a:r>
          </a:p>
          <a:p>
            <a:pPr algn="ctr"/>
            <a:r>
              <a:rPr lang="fr-FR" dirty="0">
                <a:latin typeface="Montserrat" panose="00000500000000000000" pitchFamily="2" charset="0"/>
              </a:rPr>
              <a:t>Femme : </a:t>
            </a:r>
            <a:r>
              <a:rPr lang="fr-FR" b="1" dirty="0">
                <a:latin typeface="Montserrat" panose="00000500000000000000" pitchFamily="2" charset="0"/>
              </a:rPr>
              <a:t>68,75%</a:t>
            </a:r>
          </a:p>
          <a:p>
            <a:pPr algn="ctr"/>
            <a:r>
              <a:rPr lang="fr-FR" dirty="0">
                <a:latin typeface="Montserrat" panose="00000500000000000000" pitchFamily="2" charset="0"/>
              </a:rPr>
              <a:t>Homme : </a:t>
            </a:r>
            <a:r>
              <a:rPr lang="fr-FR" b="1" dirty="0">
                <a:latin typeface="Montserrat" panose="00000500000000000000" pitchFamily="2" charset="0"/>
              </a:rPr>
              <a:t>31,25%</a:t>
            </a:r>
          </a:p>
          <a:p>
            <a:pPr algn="ctr"/>
            <a:r>
              <a:rPr lang="fr-FR" b="1" u="sng" dirty="0">
                <a:latin typeface="Montserrat" panose="00000500000000000000" pitchFamily="2" charset="0"/>
              </a:rPr>
              <a:t>CDI :</a:t>
            </a:r>
          </a:p>
          <a:p>
            <a:pPr algn="ctr"/>
            <a:r>
              <a:rPr lang="fr-FR" dirty="0">
                <a:latin typeface="Montserrat" panose="00000500000000000000" pitchFamily="2" charset="0"/>
              </a:rPr>
              <a:t>Femme : </a:t>
            </a:r>
            <a:r>
              <a:rPr lang="fr-FR" b="1" dirty="0">
                <a:latin typeface="Montserrat" panose="00000500000000000000" pitchFamily="2" charset="0"/>
              </a:rPr>
              <a:t>47,5%</a:t>
            </a:r>
          </a:p>
          <a:p>
            <a:pPr algn="ctr"/>
            <a:r>
              <a:rPr lang="fr-FR" dirty="0">
                <a:latin typeface="Montserrat" panose="00000500000000000000" pitchFamily="2" charset="0"/>
              </a:rPr>
              <a:t>Homme : </a:t>
            </a:r>
            <a:r>
              <a:rPr lang="fr-FR" b="1" dirty="0">
                <a:latin typeface="Montserrat" panose="00000500000000000000" pitchFamily="2" charset="0"/>
              </a:rPr>
              <a:t>52,5%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E546835-D463-7894-5E4B-AB696B901DF2}"/>
              </a:ext>
            </a:extLst>
          </p:cNvPr>
          <p:cNvSpPr txBox="1"/>
          <p:nvPr/>
        </p:nvSpPr>
        <p:spPr>
          <a:xfrm>
            <a:off x="11250202" y="65537"/>
            <a:ext cx="7500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307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D93E3D-EB6C-9E98-F290-1D87F3B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4800" dirty="0"/>
              <a:t>Répartition par service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8A196D7D-1F08-C79B-A506-980EF80687E0}"/>
              </a:ext>
            </a:extLst>
          </p:cNvPr>
          <p:cNvGrpSpPr/>
          <p:nvPr/>
        </p:nvGrpSpPr>
        <p:grpSpPr>
          <a:xfrm>
            <a:off x="718228" y="1629485"/>
            <a:ext cx="5201376" cy="1645921"/>
            <a:chOff x="2004840" y="2606039"/>
            <a:chExt cx="5201376" cy="164592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DE7A3954-7F6F-6F63-F12E-72B8BCDB5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4840" y="2609735"/>
              <a:ext cx="5201376" cy="163852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1CB518-E688-9632-50D4-50F44C9715AD}"/>
                </a:ext>
              </a:extLst>
            </p:cNvPr>
            <p:cNvSpPr/>
            <p:nvPr/>
          </p:nvSpPr>
          <p:spPr>
            <a:xfrm>
              <a:off x="2084832" y="2606040"/>
              <a:ext cx="2743200" cy="374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D166B8-2E83-1F97-E6F2-AD2BAB742FF1}"/>
                </a:ext>
              </a:extLst>
            </p:cNvPr>
            <p:cNvSpPr/>
            <p:nvPr/>
          </p:nvSpPr>
          <p:spPr>
            <a:xfrm>
              <a:off x="2004840" y="3877055"/>
              <a:ext cx="4091160" cy="374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748187-93F6-33D8-B72E-9DA58B9A1A81}"/>
                </a:ext>
              </a:extLst>
            </p:cNvPr>
            <p:cNvSpPr/>
            <p:nvPr/>
          </p:nvSpPr>
          <p:spPr>
            <a:xfrm>
              <a:off x="6419088" y="2606039"/>
              <a:ext cx="676656" cy="374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CCC66B8E-4A47-8D80-09D9-04B067055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471" y="1787087"/>
            <a:ext cx="4158392" cy="479119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6712302-3B5B-B430-65AF-FAFE00A91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687" y="3525366"/>
            <a:ext cx="6192114" cy="6573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333083-F319-C6AF-BE79-464212ECBFD6}"/>
              </a:ext>
            </a:extLst>
          </p:cNvPr>
          <p:cNvSpPr/>
          <p:nvPr/>
        </p:nvSpPr>
        <p:spPr>
          <a:xfrm>
            <a:off x="2695234" y="1787087"/>
            <a:ext cx="846186" cy="1308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47A8CD4-2074-3322-9D0D-05CC6C0BA0EA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H="1" flipV="1">
            <a:off x="3118327" y="3095332"/>
            <a:ext cx="878417" cy="430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7A8F0067-4CD1-11A4-0614-FC7FF2CB1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85" y="4535334"/>
            <a:ext cx="7020905" cy="18385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2E0D2CA-19F7-06AC-6972-3BD24CB5FF42}"/>
              </a:ext>
            </a:extLst>
          </p:cNvPr>
          <p:cNvSpPr txBox="1"/>
          <p:nvPr/>
        </p:nvSpPr>
        <p:spPr>
          <a:xfrm>
            <a:off x="7815177" y="1361882"/>
            <a:ext cx="3016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Montserrat" panose="00000500000000000000" pitchFamily="2" charset="0"/>
              </a:rPr>
              <a:t>Répartition par service H&amp;F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9714ED-603C-A512-9A22-266D775CDDDA}"/>
              </a:ext>
            </a:extLst>
          </p:cNvPr>
          <p:cNvSpPr/>
          <p:nvPr/>
        </p:nvSpPr>
        <p:spPr>
          <a:xfrm>
            <a:off x="3610187" y="5395720"/>
            <a:ext cx="365760" cy="2367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E70DB4-4842-9A80-DADD-F03C63FE8AAF}"/>
              </a:ext>
            </a:extLst>
          </p:cNvPr>
          <p:cNvSpPr/>
          <p:nvPr/>
        </p:nvSpPr>
        <p:spPr>
          <a:xfrm>
            <a:off x="3610187" y="5632450"/>
            <a:ext cx="365760" cy="2367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DFAC72-309B-20C1-19EC-6EFAB6BDD203}"/>
              </a:ext>
            </a:extLst>
          </p:cNvPr>
          <p:cNvSpPr/>
          <p:nvPr/>
        </p:nvSpPr>
        <p:spPr>
          <a:xfrm>
            <a:off x="3612696" y="5866736"/>
            <a:ext cx="365760" cy="2367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B99AD9-64CB-BD53-0AA3-D9E7B8C078F0}"/>
              </a:ext>
            </a:extLst>
          </p:cNvPr>
          <p:cNvSpPr/>
          <p:nvPr/>
        </p:nvSpPr>
        <p:spPr>
          <a:xfrm>
            <a:off x="1831492" y="6103466"/>
            <a:ext cx="365760" cy="2367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BEEA7C-52AE-0194-B139-3EA8C86A20AD}"/>
              </a:ext>
            </a:extLst>
          </p:cNvPr>
          <p:cNvSpPr/>
          <p:nvPr/>
        </p:nvSpPr>
        <p:spPr>
          <a:xfrm>
            <a:off x="1836808" y="4913374"/>
            <a:ext cx="365760" cy="2367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99D14F-7A24-181F-4955-2E83E11AC1E1}"/>
              </a:ext>
            </a:extLst>
          </p:cNvPr>
          <p:cNvSpPr/>
          <p:nvPr/>
        </p:nvSpPr>
        <p:spPr>
          <a:xfrm>
            <a:off x="1835143" y="5150142"/>
            <a:ext cx="365760" cy="2367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10C5AF6-9474-7B3D-BB33-4AEAD2CDEBD3}"/>
              </a:ext>
            </a:extLst>
          </p:cNvPr>
          <p:cNvSpPr txBox="1"/>
          <p:nvPr/>
        </p:nvSpPr>
        <p:spPr>
          <a:xfrm>
            <a:off x="11250202" y="65537"/>
            <a:ext cx="7500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99637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D93E3D-EB6C-9E98-F290-1D87F3B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4800" dirty="0"/>
              <a:t>Répartition des accidents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7A93D57-8F95-3A66-FF63-FBCDF275A928}"/>
              </a:ext>
            </a:extLst>
          </p:cNvPr>
          <p:cNvGrpSpPr/>
          <p:nvPr/>
        </p:nvGrpSpPr>
        <p:grpSpPr>
          <a:xfrm>
            <a:off x="1597151" y="2237858"/>
            <a:ext cx="5468113" cy="1943371"/>
            <a:chOff x="3361943" y="2457314"/>
            <a:chExt cx="5468113" cy="1943371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DD219D6-BED7-AFC5-AAB1-D0336FA79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1943" y="2457314"/>
              <a:ext cx="5468113" cy="194337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58EF51-7BAB-A697-CDD6-7FCAE35440E0}"/>
                </a:ext>
              </a:extLst>
            </p:cNvPr>
            <p:cNvSpPr/>
            <p:nvPr/>
          </p:nvSpPr>
          <p:spPr>
            <a:xfrm>
              <a:off x="7888224" y="2457314"/>
              <a:ext cx="941832" cy="384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F391A2F3-75BD-6FA5-B9AD-3BE2A8AE4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264" y="1479129"/>
            <a:ext cx="4553585" cy="421063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B8E6B99-4E1D-A436-EE88-9F5EB904E820}"/>
              </a:ext>
            </a:extLst>
          </p:cNvPr>
          <p:cNvSpPr txBox="1"/>
          <p:nvPr/>
        </p:nvSpPr>
        <p:spPr>
          <a:xfrm>
            <a:off x="7306774" y="1731850"/>
            <a:ext cx="3016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Montserrat" panose="00000500000000000000" pitchFamily="2" charset="0"/>
              </a:rPr>
              <a:t>Répartition des accidents H&amp;F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AF71CF6-6DE6-B964-013C-3D79CBFDB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944" y="4475047"/>
            <a:ext cx="3105583" cy="4858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9D2C4DC-C1BE-284F-3821-976696D94617}"/>
              </a:ext>
            </a:extLst>
          </p:cNvPr>
          <p:cNvSpPr/>
          <p:nvPr/>
        </p:nvSpPr>
        <p:spPr>
          <a:xfrm>
            <a:off x="5126736" y="2120755"/>
            <a:ext cx="846186" cy="105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4F12C77-2F0B-BFF5-D225-07605058FC93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126736" y="3172968"/>
            <a:ext cx="432816" cy="1302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D8EF8DD9-E77A-1FE2-EDF2-B49E0E7B5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476" y="5410157"/>
            <a:ext cx="7525800" cy="600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8423B88B-1D9D-052F-1727-7EB6BE060B27}"/>
              </a:ext>
            </a:extLst>
          </p:cNvPr>
          <p:cNvSpPr txBox="1"/>
          <p:nvPr/>
        </p:nvSpPr>
        <p:spPr>
          <a:xfrm>
            <a:off x="11250202" y="65537"/>
            <a:ext cx="7500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08417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D93E3D-EB6C-9E98-F290-1D87F3B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4800" dirty="0"/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6D289D0-1644-AB61-79E9-9E88A9EA40C5}"/>
              </a:ext>
            </a:extLst>
          </p:cNvPr>
          <p:cNvSpPr txBox="1"/>
          <p:nvPr/>
        </p:nvSpPr>
        <p:spPr>
          <a:xfrm>
            <a:off x="3201924" y="1883664"/>
            <a:ext cx="57881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sz="2800" b="1" dirty="0">
                <a:solidFill>
                  <a:schemeClr val="accent3"/>
                </a:solidFill>
                <a:latin typeface="Montserrat" panose="00000500000000000000" pitchFamily="2" charset="0"/>
              </a:rPr>
              <a:t>Anonymisation des données</a:t>
            </a:r>
          </a:p>
          <a:p>
            <a:pPr marL="285750" indent="-285750" algn="ctr">
              <a:buFontTx/>
              <a:buChar char="-"/>
            </a:pPr>
            <a:r>
              <a:rPr lang="fr-FR" sz="2800" b="1" dirty="0">
                <a:solidFill>
                  <a:schemeClr val="accent3"/>
                </a:solidFill>
                <a:latin typeface="Montserrat" panose="00000500000000000000" pitchFamily="2" charset="0"/>
              </a:rPr>
              <a:t>Répartition H&amp;F </a:t>
            </a:r>
          </a:p>
          <a:p>
            <a:pPr marL="285750" indent="-285750" algn="ctr">
              <a:buFontTx/>
              <a:buChar char="-"/>
            </a:pPr>
            <a:r>
              <a:rPr lang="fr-FR" sz="2800" b="1" dirty="0">
                <a:solidFill>
                  <a:schemeClr val="accent2"/>
                </a:solidFill>
                <a:latin typeface="Montserrat" panose="00000500000000000000" pitchFamily="2" charset="0"/>
              </a:rPr>
              <a:t>Ecart de rémunération</a:t>
            </a:r>
          </a:p>
          <a:p>
            <a:pPr marL="285750" indent="-285750" algn="ctr">
              <a:buFontTx/>
              <a:buChar char="-"/>
            </a:pPr>
            <a:r>
              <a:rPr lang="fr-FR" sz="2800" b="1" dirty="0">
                <a:solidFill>
                  <a:schemeClr val="accent3"/>
                </a:solidFill>
                <a:latin typeface="Montserrat" panose="00000500000000000000" pitchFamily="2" charset="0"/>
              </a:rPr>
              <a:t>Promotion</a:t>
            </a:r>
          </a:p>
          <a:p>
            <a:pPr marL="285750" indent="-285750" algn="ctr">
              <a:buFontTx/>
              <a:buChar char="-"/>
            </a:pPr>
            <a:r>
              <a:rPr lang="fr-FR" sz="2800" b="1" dirty="0">
                <a:solidFill>
                  <a:schemeClr val="accent3"/>
                </a:solidFill>
                <a:latin typeface="Montserrat" panose="00000500000000000000" pitchFamily="2" charset="0"/>
              </a:rPr>
              <a:t>Augmentation</a:t>
            </a:r>
          </a:p>
          <a:p>
            <a:pPr marL="285750" indent="-285750" algn="ctr">
              <a:buFontTx/>
              <a:buChar char="-"/>
            </a:pPr>
            <a:r>
              <a:rPr lang="fr-FR" sz="2800" b="1" dirty="0">
                <a:solidFill>
                  <a:schemeClr val="accent2"/>
                </a:solidFill>
                <a:latin typeface="Montserrat" panose="00000500000000000000" pitchFamily="2" charset="0"/>
              </a:rPr>
              <a:t>Top 10 des salaires</a:t>
            </a:r>
          </a:p>
          <a:p>
            <a:pPr marL="285750" indent="-285750" algn="ctr">
              <a:buFontTx/>
              <a:buChar char="-"/>
            </a:pPr>
            <a:r>
              <a:rPr lang="fr-FR" sz="2800" b="1" dirty="0">
                <a:solidFill>
                  <a:schemeClr val="accent3"/>
                </a:solidFill>
                <a:latin typeface="Montserrat" panose="00000500000000000000" pitchFamily="2" charset="0"/>
              </a:rPr>
              <a:t>CDD/CDI</a:t>
            </a:r>
          </a:p>
          <a:p>
            <a:pPr marL="285750" indent="-285750" algn="ctr">
              <a:buFontTx/>
              <a:buChar char="-"/>
            </a:pPr>
            <a:r>
              <a:rPr lang="fr-FR" sz="2800" b="1" dirty="0">
                <a:solidFill>
                  <a:schemeClr val="accent3"/>
                </a:solidFill>
                <a:latin typeface="Montserrat" panose="00000500000000000000" pitchFamily="2" charset="0"/>
              </a:rPr>
              <a:t>Services</a:t>
            </a:r>
          </a:p>
          <a:p>
            <a:pPr marL="285750" indent="-285750" algn="ctr">
              <a:buFontTx/>
              <a:buChar char="-"/>
            </a:pPr>
            <a:r>
              <a:rPr lang="fr-FR" sz="2800" b="1" dirty="0">
                <a:solidFill>
                  <a:schemeClr val="accent2"/>
                </a:solidFill>
                <a:latin typeface="Montserrat" panose="00000500000000000000" pitchFamily="2" charset="0"/>
              </a:rPr>
              <a:t>Accidents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468FC63-2D4E-8038-6B96-39D05E20ACEA}"/>
              </a:ext>
            </a:extLst>
          </p:cNvPr>
          <p:cNvSpPr txBox="1"/>
          <p:nvPr/>
        </p:nvSpPr>
        <p:spPr>
          <a:xfrm>
            <a:off x="11250202" y="65537"/>
            <a:ext cx="7500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90336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D93E3D-EB6C-9E98-F290-1D87F3B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4800" dirty="0"/>
              <a:t>Utilisation de l’application</a:t>
            </a:r>
          </a:p>
        </p:txBody>
      </p:sp>
      <p:pic>
        <p:nvPicPr>
          <p:cNvPr id="4" name="Image 3" descr="Une image contenant texte, Police, Graphique, conception&#10;&#10;Description générée automatiquement">
            <a:extLst>
              <a:ext uri="{FF2B5EF4-FFF2-40B4-BE49-F238E27FC236}">
                <a16:creationId xmlns:a16="http://schemas.microsoft.com/office/drawing/2014/main" id="{6B09EE26-0F04-EED0-0465-366526D96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24" y="2215896"/>
            <a:ext cx="10131552" cy="263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6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F81373-6A89-D816-3A3A-DBAC93449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4800" dirty="0"/>
              <a:t>Fichiers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18ABB4-0666-1C4A-FEEA-9A16216FB7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60" r="59533"/>
          <a:stretch/>
        </p:blipFill>
        <p:spPr>
          <a:xfrm>
            <a:off x="580627" y="1341870"/>
            <a:ext cx="1497509" cy="16509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F7844FA-78C4-C41E-79FA-755680DBB1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87" t="4401" r="9587"/>
          <a:stretch/>
        </p:blipFill>
        <p:spPr>
          <a:xfrm>
            <a:off x="680783" y="4939275"/>
            <a:ext cx="1412697" cy="16509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38CB287-CBD8-27AF-1393-36E072606C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92" r="10805"/>
          <a:stretch/>
        </p:blipFill>
        <p:spPr>
          <a:xfrm>
            <a:off x="595971" y="3173748"/>
            <a:ext cx="1497509" cy="170659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74471FD-DC01-58E1-08C7-BDCAA2D4B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935" y="3130818"/>
            <a:ext cx="6731635" cy="131217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1AFB529-4964-3564-B36F-39A89510DB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9317"/>
          <a:stretch/>
        </p:blipFill>
        <p:spPr>
          <a:xfrm>
            <a:off x="3767327" y="4841706"/>
            <a:ext cx="6938347" cy="131217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20460C3-AFB5-B0BB-114F-92B1FE5DC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9372" y="1424766"/>
            <a:ext cx="6138460" cy="1321162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7D89A35-9EAC-A739-1DAC-0827FB6AFFA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078136" y="2167343"/>
            <a:ext cx="1286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87167CE-8B43-5BC8-2A69-46262FD74C85}"/>
              </a:ext>
            </a:extLst>
          </p:cNvPr>
          <p:cNvCxnSpPr>
            <a:cxnSpLocks/>
          </p:cNvCxnSpPr>
          <p:nvPr/>
        </p:nvCxnSpPr>
        <p:spPr>
          <a:xfrm>
            <a:off x="2093480" y="3869170"/>
            <a:ext cx="1271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C99DE51-E2EF-7677-D45E-850A27B7913E}"/>
              </a:ext>
            </a:extLst>
          </p:cNvPr>
          <p:cNvCxnSpPr>
            <a:cxnSpLocks/>
          </p:cNvCxnSpPr>
          <p:nvPr/>
        </p:nvCxnSpPr>
        <p:spPr>
          <a:xfrm>
            <a:off x="2103900" y="5643422"/>
            <a:ext cx="1261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E1C0D3C-0DF1-26BC-0D6B-3A8BCEF4B792}"/>
              </a:ext>
            </a:extLst>
          </p:cNvPr>
          <p:cNvSpPr/>
          <p:nvPr/>
        </p:nvSpPr>
        <p:spPr>
          <a:xfrm>
            <a:off x="5180024" y="5221224"/>
            <a:ext cx="3817672" cy="8777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20E09E-641F-47D8-2620-F41D18416CE9}"/>
              </a:ext>
            </a:extLst>
          </p:cNvPr>
          <p:cNvSpPr/>
          <p:nvPr/>
        </p:nvSpPr>
        <p:spPr>
          <a:xfrm>
            <a:off x="6040160" y="1854308"/>
            <a:ext cx="1229320" cy="8777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767EFCF-EE0E-68E1-7B75-971881C49E85}"/>
              </a:ext>
            </a:extLst>
          </p:cNvPr>
          <p:cNvSpPr txBox="1"/>
          <p:nvPr/>
        </p:nvSpPr>
        <p:spPr>
          <a:xfrm>
            <a:off x="11250202" y="65537"/>
            <a:ext cx="7500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4688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5377748-F6C1-86D0-B949-C6DF997441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14"/>
          <a:stretch/>
        </p:blipFill>
        <p:spPr>
          <a:xfrm>
            <a:off x="1938984" y="-82192"/>
            <a:ext cx="8233640" cy="672957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A3F731E-F649-BCF5-495E-4E2D66FC5D00}"/>
              </a:ext>
            </a:extLst>
          </p:cNvPr>
          <p:cNvSpPr txBox="1"/>
          <p:nvPr/>
        </p:nvSpPr>
        <p:spPr>
          <a:xfrm>
            <a:off x="11250202" y="65537"/>
            <a:ext cx="7500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0145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1E508BD-6E7C-1A54-7CCA-DE9A415DF1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Respect de la RGPD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9A53343-C17B-271C-0361-BD2ADD2FC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096" y="2447073"/>
            <a:ext cx="4457520" cy="297168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D9D340E-52AF-DC75-83D1-0A893C8F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7206"/>
          <a:stretch/>
        </p:blipFill>
        <p:spPr>
          <a:xfrm>
            <a:off x="91251" y="5470669"/>
            <a:ext cx="12009496" cy="119150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44DAF34-987B-6126-654E-09FE027E506B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H="1" flipV="1">
            <a:off x="5922854" y="4041116"/>
            <a:ext cx="173145" cy="1429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ECA3424-CC97-3B06-0FE6-E596DB861827}"/>
              </a:ext>
            </a:extLst>
          </p:cNvPr>
          <p:cNvSpPr/>
          <p:nvPr/>
        </p:nvSpPr>
        <p:spPr>
          <a:xfrm>
            <a:off x="5587574" y="3346172"/>
            <a:ext cx="670560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5A25B321-A991-7645-03EF-F8CBDD753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51" y="1294707"/>
            <a:ext cx="12009497" cy="109535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21E28EB6-1408-7729-E72B-AE76263BA394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flipH="1">
            <a:off x="4845856" y="2390058"/>
            <a:ext cx="1250144" cy="1038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3821D0C-B331-121F-68AE-61722C2E5531}"/>
              </a:ext>
            </a:extLst>
          </p:cNvPr>
          <p:cNvSpPr/>
          <p:nvPr/>
        </p:nvSpPr>
        <p:spPr>
          <a:xfrm>
            <a:off x="4510576" y="3429000"/>
            <a:ext cx="670560" cy="694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7A0D1020-E658-3883-CE1D-529B631D8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1141" y="3240951"/>
            <a:ext cx="4154939" cy="1563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AD56F6ED-9669-0CD9-57F0-3FD370168247}"/>
              </a:ext>
            </a:extLst>
          </p:cNvPr>
          <p:cNvSpPr txBox="1"/>
          <p:nvPr/>
        </p:nvSpPr>
        <p:spPr>
          <a:xfrm>
            <a:off x="11250202" y="65537"/>
            <a:ext cx="7500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0118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22358AC-606A-71C6-4389-20A791758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4800" dirty="0"/>
              <a:t>Répartition H&amp;F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C99ACAB5-B890-92FB-7A55-38DD3C33A1AD}"/>
              </a:ext>
            </a:extLst>
          </p:cNvPr>
          <p:cNvGrpSpPr/>
          <p:nvPr/>
        </p:nvGrpSpPr>
        <p:grpSpPr>
          <a:xfrm>
            <a:off x="708064" y="1986350"/>
            <a:ext cx="5801535" cy="2629267"/>
            <a:chOff x="3195232" y="2114366"/>
            <a:chExt cx="5801535" cy="2629267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D42F3642-05B9-AA2F-265B-F1C8067A7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5232" y="2114366"/>
              <a:ext cx="5801535" cy="262926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0F2B9C-FF86-C4FB-4893-3A74FBA0B5DE}"/>
                </a:ext>
              </a:extLst>
            </p:cNvPr>
            <p:cNvSpPr/>
            <p:nvPr/>
          </p:nvSpPr>
          <p:spPr>
            <a:xfrm>
              <a:off x="8155709" y="4507345"/>
              <a:ext cx="840509" cy="230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C4801D0-7649-5CF9-B700-B6E0955C99B5}"/>
              </a:ext>
            </a:extLst>
          </p:cNvPr>
          <p:cNvGrpSpPr/>
          <p:nvPr/>
        </p:nvGrpSpPr>
        <p:grpSpPr>
          <a:xfrm>
            <a:off x="6662495" y="1423920"/>
            <a:ext cx="5229955" cy="4467360"/>
            <a:chOff x="6663134" y="1390822"/>
            <a:chExt cx="5229955" cy="4467360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8582DC83-5611-9BC9-ED7E-B39E1AAF8F77}"/>
                </a:ext>
              </a:extLst>
            </p:cNvPr>
            <p:cNvGrpSpPr/>
            <p:nvPr/>
          </p:nvGrpSpPr>
          <p:grpSpPr>
            <a:xfrm>
              <a:off x="6663134" y="1390822"/>
              <a:ext cx="5229955" cy="4467360"/>
              <a:chOff x="3481022" y="1162222"/>
              <a:chExt cx="5229955" cy="4467360"/>
            </a:xfrm>
          </p:grpSpPr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1A28084A-9F8D-FC49-8330-688814FD88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1022" y="1228418"/>
                <a:ext cx="5229955" cy="4401164"/>
              </a:xfrm>
              <a:prstGeom prst="rect">
                <a:avLst/>
              </a:prstGeom>
            </p:spPr>
          </p:pic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07A4A10-1AB5-F07F-FE8A-C6A413860B49}"/>
                  </a:ext>
                </a:extLst>
              </p:cNvPr>
              <p:cNvSpPr txBox="1"/>
              <p:nvPr/>
            </p:nvSpPr>
            <p:spPr>
              <a:xfrm>
                <a:off x="3481022" y="1162222"/>
                <a:ext cx="2450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Montserrat" panose="00000500000000000000" pitchFamily="2" charset="0"/>
                  </a:rPr>
                  <a:t>Répartition H&amp;F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C39BCE-EB32-1A80-DA7F-14FE10BAFAB5}"/>
                </a:ext>
              </a:extLst>
            </p:cNvPr>
            <p:cNvSpPr/>
            <p:nvPr/>
          </p:nvSpPr>
          <p:spPr>
            <a:xfrm>
              <a:off x="10780776" y="4265029"/>
              <a:ext cx="850392" cy="228600"/>
            </a:xfrm>
            <a:prstGeom prst="rect">
              <a:avLst/>
            </a:prstGeom>
            <a:solidFill>
              <a:srgbClr val="91CC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Femme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505BDBA-FA48-F2B1-7C18-E46C14E33A8C}"/>
                </a:ext>
              </a:extLst>
            </p:cNvPr>
            <p:cNvSpPr/>
            <p:nvPr/>
          </p:nvSpPr>
          <p:spPr>
            <a:xfrm>
              <a:off x="10780776" y="4664026"/>
              <a:ext cx="850392" cy="228600"/>
            </a:xfrm>
            <a:prstGeom prst="rect">
              <a:avLst/>
            </a:prstGeom>
            <a:solidFill>
              <a:srgbClr val="5470C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Homme</a:t>
              </a:r>
            </a:p>
          </p:txBody>
        </p:sp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30AA6BD0-5C9D-419C-763E-CD598AFAA3C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880" t="22855" r="24187" b="29787"/>
          <a:stretch/>
        </p:blipFill>
        <p:spPr>
          <a:xfrm>
            <a:off x="2551176" y="4862235"/>
            <a:ext cx="3371522" cy="42407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F1AE0D-1B7A-BB71-EFDA-8038A019D2EC}"/>
              </a:ext>
            </a:extLst>
          </p:cNvPr>
          <p:cNvCxnSpPr>
            <a:cxnSpLocks/>
            <a:stCxn id="22" idx="0"/>
            <a:endCxn id="25" idx="2"/>
          </p:cNvCxnSpPr>
          <p:nvPr/>
        </p:nvCxnSpPr>
        <p:spPr>
          <a:xfrm flipH="1" flipV="1">
            <a:off x="4009644" y="3657600"/>
            <a:ext cx="227293" cy="1204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C215EB-396B-2B7E-2138-3E9CD3CE587D}"/>
              </a:ext>
            </a:extLst>
          </p:cNvPr>
          <p:cNvSpPr/>
          <p:nvPr/>
        </p:nvSpPr>
        <p:spPr>
          <a:xfrm>
            <a:off x="3529584" y="2478024"/>
            <a:ext cx="960120" cy="1179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E0999D6B-4B21-CB27-FD2D-DE412958A1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537" y="5576911"/>
            <a:ext cx="5268060" cy="628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8254AD88-D414-2447-A50D-043D49052E55}"/>
              </a:ext>
            </a:extLst>
          </p:cNvPr>
          <p:cNvSpPr txBox="1"/>
          <p:nvPr/>
        </p:nvSpPr>
        <p:spPr>
          <a:xfrm>
            <a:off x="11250202" y="65537"/>
            <a:ext cx="7500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487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747F45-DBC2-B2D1-50AC-B8DCBE7BC4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4800" dirty="0"/>
              <a:t>Ecart rémunération F&amp;H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4A9055E-4FDA-F1B7-3243-6F87CAA2AF8E}"/>
              </a:ext>
            </a:extLst>
          </p:cNvPr>
          <p:cNvGrpSpPr/>
          <p:nvPr/>
        </p:nvGrpSpPr>
        <p:grpSpPr>
          <a:xfrm>
            <a:off x="1294635" y="1963267"/>
            <a:ext cx="5636517" cy="3132634"/>
            <a:chOff x="2839971" y="2127859"/>
            <a:chExt cx="5636517" cy="313263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F8B61EE-48A1-0D5C-CDA2-9EAE8EF21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9971" y="2127859"/>
              <a:ext cx="5506218" cy="309605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5C80D3-A70F-7B40-14A2-7C339EAAF3AB}"/>
                </a:ext>
              </a:extLst>
            </p:cNvPr>
            <p:cNvSpPr/>
            <p:nvPr/>
          </p:nvSpPr>
          <p:spPr>
            <a:xfrm>
              <a:off x="3730752" y="2127859"/>
              <a:ext cx="1645920" cy="606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48ED73-4A28-D494-17EB-169365236B43}"/>
                </a:ext>
              </a:extLst>
            </p:cNvPr>
            <p:cNvSpPr/>
            <p:nvPr/>
          </p:nvSpPr>
          <p:spPr>
            <a:xfrm>
              <a:off x="3883151" y="4197096"/>
              <a:ext cx="4463037" cy="1063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A0B8C5-3D5F-C478-C3A7-E09EED71576B}"/>
                </a:ext>
              </a:extLst>
            </p:cNvPr>
            <p:cNvSpPr/>
            <p:nvPr/>
          </p:nvSpPr>
          <p:spPr>
            <a:xfrm>
              <a:off x="4770120" y="3697289"/>
              <a:ext cx="3706368" cy="606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F07D0A-0957-EC17-7F2C-F39683B79697}"/>
                </a:ext>
              </a:extLst>
            </p:cNvPr>
            <p:cNvSpPr/>
            <p:nvPr/>
          </p:nvSpPr>
          <p:spPr>
            <a:xfrm>
              <a:off x="6419087" y="3091092"/>
              <a:ext cx="838581" cy="606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50FB8E-2B9C-BEE2-393B-29DFAF9CED70}"/>
                </a:ext>
              </a:extLst>
            </p:cNvPr>
            <p:cNvSpPr/>
            <p:nvPr/>
          </p:nvSpPr>
          <p:spPr>
            <a:xfrm>
              <a:off x="5732906" y="3429000"/>
              <a:ext cx="838581" cy="606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505A1899-31ED-B048-8817-689DE0B66085}"/>
              </a:ext>
            </a:extLst>
          </p:cNvPr>
          <p:cNvSpPr txBox="1"/>
          <p:nvPr/>
        </p:nvSpPr>
        <p:spPr>
          <a:xfrm>
            <a:off x="8335725" y="2144753"/>
            <a:ext cx="28133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Ecart entre le salaire de base Femme et Homme</a:t>
            </a:r>
          </a:p>
          <a:p>
            <a:pPr algn="ctr"/>
            <a:r>
              <a:rPr lang="fr-FR" sz="2400" b="1" dirty="0">
                <a:latin typeface="Montserrat" panose="00000500000000000000" pitchFamily="2" charset="0"/>
              </a:rPr>
              <a:t>2%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EC06332-375E-10F4-91F4-AB0C71FC7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290" y="4134987"/>
            <a:ext cx="6228174" cy="7218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AD208B1-3D52-518B-6BB9-5080ED354C49}"/>
              </a:ext>
            </a:extLst>
          </p:cNvPr>
          <p:cNvSpPr/>
          <p:nvPr/>
        </p:nvSpPr>
        <p:spPr>
          <a:xfrm>
            <a:off x="5761484" y="1963266"/>
            <a:ext cx="1039367" cy="1227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35617E5-4309-E35E-2C2A-18EF6C763B95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6272784" y="3191255"/>
            <a:ext cx="421593" cy="943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AEF7078C-A5F8-D81D-E039-C480B2470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656" y="5275525"/>
            <a:ext cx="4105848" cy="6192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2A40841A-57B2-0CEB-1811-6897E451D8C4}"/>
              </a:ext>
            </a:extLst>
          </p:cNvPr>
          <p:cNvSpPr txBox="1"/>
          <p:nvPr/>
        </p:nvSpPr>
        <p:spPr>
          <a:xfrm>
            <a:off x="11250202" y="65537"/>
            <a:ext cx="7500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3593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F5718E1-CC16-76A2-5721-965B6EC5DF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4800" dirty="0"/>
              <a:t>Pourcentage de promotion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9B6A106-D252-44D0-1387-5F3313CBF505}"/>
              </a:ext>
            </a:extLst>
          </p:cNvPr>
          <p:cNvGrpSpPr/>
          <p:nvPr/>
        </p:nvGrpSpPr>
        <p:grpSpPr>
          <a:xfrm>
            <a:off x="1285491" y="1164626"/>
            <a:ext cx="5506218" cy="3096057"/>
            <a:chOff x="1294635" y="1944979"/>
            <a:chExt cx="5506218" cy="309605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92E735B-00EF-9F46-5B4C-53C28A11B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231" b="96308" l="692" r="89446">
                          <a14:foregroundMark x1="7785" y1="80923" x2="7785" y2="80923"/>
                          <a14:foregroundMark x1="2595" y1="69231" x2="8651" y2="92308"/>
                          <a14:foregroundMark x1="8651" y1="92308" x2="7439" y2="61846"/>
                          <a14:foregroundMark x1="7439" y1="61846" x2="3114" y2="69846"/>
                          <a14:foregroundMark x1="173" y1="61846" x2="22664" y2="79692"/>
                          <a14:foregroundMark x1="22664" y1="79692" x2="21107" y2="96923"/>
                          <a14:foregroundMark x1="21107" y1="96923" x2="10554" y2="97846"/>
                          <a14:foregroundMark x1="10554" y1="97846" x2="1903" y2="90462"/>
                          <a14:foregroundMark x1="1903" y1="90462" x2="865" y2="63077"/>
                          <a14:foregroundMark x1="865" y1="63077" x2="1038" y2="62769"/>
                          <a14:foregroundMark x1="16955" y1="73231" x2="39273" y2="58154"/>
                          <a14:foregroundMark x1="39273" y1="58154" x2="72491" y2="26462"/>
                          <a14:foregroundMark x1="72491" y1="26462" x2="80450" y2="32923"/>
                          <a14:foregroundMark x1="80450" y1="32923" x2="85467" y2="55077"/>
                          <a14:foregroundMark x1="85467" y1="55077" x2="77509" y2="68923"/>
                          <a14:foregroundMark x1="39393" y1="83356" x2="5190" y2="96308"/>
                          <a14:foregroundMark x1="77509" y1="68923" x2="75514" y2="69679"/>
                          <a14:foregroundMark x1="70934" y1="29231" x2="81834" y2="42154"/>
                          <a14:foregroundMark x1="81834" y1="42154" x2="74048" y2="64923"/>
                          <a14:foregroundMark x1="74048" y1="64923" x2="62548" y2="70384"/>
                          <a14:foregroundMark x1="33581" y1="80258" x2="28201" y2="80000"/>
                          <a14:foregroundMark x1="28201" y1="80000" x2="23529" y2="66154"/>
                          <a14:foregroundMark x1="23529" y1="66154" x2="70069" y2="28308"/>
                          <a14:foregroundMark x1="60900" y1="34769" x2="69896" y2="29846"/>
                          <a14:foregroundMark x1="69896" y1="29846" x2="78201" y2="42154"/>
                          <a14:foregroundMark x1="78201" y1="42154" x2="76990" y2="61538"/>
                          <a14:foregroundMark x1="76990" y1="61538" x2="67647" y2="67692"/>
                          <a14:foregroundMark x1="67647" y1="67692" x2="58478" y2="48000"/>
                          <a14:foregroundMark x1="58478" y1="48000" x2="61246" y2="34154"/>
                          <a14:foregroundMark x1="58651" y1="40000" x2="71280" y2="31692"/>
                          <a14:foregroundMark x1="71280" y1="31692" x2="78028" y2="57846"/>
                          <a14:foregroundMark x1="78028" y1="57846" x2="65744" y2="61231"/>
                          <a14:foregroundMark x1="65744" y1="61231" x2="58131" y2="41231"/>
                          <a14:foregroundMark x1="58131" y1="41231" x2="58824" y2="40000"/>
                          <a14:foregroundMark x1="60381" y1="37538" x2="70415" y2="32615"/>
                          <a14:foregroundMark x1="70415" y1="32615" x2="78547" y2="49231"/>
                          <a14:foregroundMark x1="78547" y1="49231" x2="69377" y2="64308"/>
                          <a14:foregroundMark x1="69377" y1="64308" x2="61073" y2="47077"/>
                          <a14:foregroundMark x1="61073" y1="47077" x2="60900" y2="37538"/>
                          <a14:foregroundMark x1="60900" y1="37538" x2="71280" y2="32308"/>
                          <a14:foregroundMark x1="71280" y1="32308" x2="79066" y2="48615"/>
                          <a14:foregroundMark x1="79066" y1="48615" x2="69723" y2="65231"/>
                          <a14:foregroundMark x1="69723" y1="65231" x2="59516" y2="51692"/>
                          <a14:foregroundMark x1="59516" y1="51692" x2="61246" y2="36308"/>
                          <a14:foregroundMark x1="61073" y1="35385" x2="65398" y2="65231"/>
                          <a14:foregroundMark x1="65398" y1="65231" x2="73356" y2="56923"/>
                          <a14:foregroundMark x1="73356" y1="56923" x2="76990" y2="39692"/>
                          <a14:foregroundMark x1="76990" y1="39692" x2="66263" y2="31692"/>
                          <a14:foregroundMark x1="66263" y1="31692" x2="61073" y2="37846"/>
                          <a14:foregroundMark x1="66436" y1="40923" x2="67820" y2="54462"/>
                          <a14:foregroundMark x1="48097" y1="63385" x2="56574" y2="58154"/>
                          <a14:foregroundMark x1="40484" y1="72000" x2="61938" y2="58462"/>
                          <a14:foregroundMark x1="33910" y1="76000" x2="55709" y2="51692"/>
                          <a14:foregroundMark x1="11765" y1="78154" x2="14187" y2="91692"/>
                          <a14:foregroundMark x1="61765" y1="59692" x2="64014" y2="65231"/>
                          <a14:backgroundMark x1="33564" y1="80308" x2="41349" y2="78769"/>
                          <a14:backgroundMark x1="41176" y1="79077" x2="74740" y2="72000"/>
                          <a14:backgroundMark x1="26125" y1="56000" x2="26125" y2="56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94635" y="1944979"/>
              <a:ext cx="5506218" cy="309605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4931C1-AAAF-6CEC-4780-590B90FF1452}"/>
                </a:ext>
              </a:extLst>
            </p:cNvPr>
            <p:cNvSpPr/>
            <p:nvPr/>
          </p:nvSpPr>
          <p:spPr>
            <a:xfrm>
              <a:off x="2018159" y="3429000"/>
              <a:ext cx="838581" cy="606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E0D5A5-ED58-A2BE-E3C8-1E58519AC56F}"/>
                </a:ext>
              </a:extLst>
            </p:cNvPr>
            <p:cNvSpPr/>
            <p:nvPr/>
          </p:nvSpPr>
          <p:spPr>
            <a:xfrm rot="20957378">
              <a:off x="2403590" y="4385628"/>
              <a:ext cx="838581" cy="241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1307387C-637A-75DC-5BF8-61451F11B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4090175"/>
            <a:ext cx="3658111" cy="6668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555AAAC-9367-40C8-ACB5-2BBEC45CEE33}"/>
              </a:ext>
            </a:extLst>
          </p:cNvPr>
          <p:cNvSpPr/>
          <p:nvPr/>
        </p:nvSpPr>
        <p:spPr>
          <a:xfrm>
            <a:off x="4682492" y="2034653"/>
            <a:ext cx="1224532" cy="1220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FA0AC25-55C1-33CC-5563-443742B38038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5303520" y="3254844"/>
            <a:ext cx="564136" cy="835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6D354412-32B9-AB4D-568B-628DFDF48621}"/>
              </a:ext>
            </a:extLst>
          </p:cNvPr>
          <p:cNvGrpSpPr/>
          <p:nvPr/>
        </p:nvGrpSpPr>
        <p:grpSpPr>
          <a:xfrm>
            <a:off x="3402851" y="5299486"/>
            <a:ext cx="4929607" cy="905002"/>
            <a:chOff x="1831645" y="5253354"/>
            <a:chExt cx="4929607" cy="905002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EA1BF5B-DE4A-64B7-C78C-564235C83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r="60240"/>
            <a:stretch/>
          </p:blipFill>
          <p:spPr>
            <a:xfrm>
              <a:off x="1831645" y="5253355"/>
              <a:ext cx="3325571" cy="9050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9B54AC26-BE3C-5E55-B154-789649FEB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0822"/>
            <a:stretch/>
          </p:blipFill>
          <p:spPr>
            <a:xfrm>
              <a:off x="5157216" y="5253354"/>
              <a:ext cx="1604036" cy="9050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58A4F612-DB36-317D-B23C-97AD2109D8D9}"/>
              </a:ext>
            </a:extLst>
          </p:cNvPr>
          <p:cNvSpPr txBox="1"/>
          <p:nvPr/>
        </p:nvSpPr>
        <p:spPr>
          <a:xfrm>
            <a:off x="8610097" y="2329129"/>
            <a:ext cx="255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Pourcentage de promotion</a:t>
            </a:r>
          </a:p>
          <a:p>
            <a:pPr algn="ctr"/>
            <a:r>
              <a:rPr lang="fr-FR" dirty="0">
                <a:latin typeface="Montserrat" panose="00000500000000000000" pitchFamily="2" charset="0"/>
              </a:rPr>
              <a:t>Femme : </a:t>
            </a:r>
            <a:r>
              <a:rPr lang="fr-FR" b="1" dirty="0">
                <a:latin typeface="Montserrat" panose="00000500000000000000" pitchFamily="2" charset="0"/>
              </a:rPr>
              <a:t>17,6%</a:t>
            </a:r>
          </a:p>
          <a:p>
            <a:pPr algn="ctr"/>
            <a:r>
              <a:rPr lang="fr-FR" dirty="0">
                <a:latin typeface="Montserrat" panose="00000500000000000000" pitchFamily="2" charset="0"/>
              </a:rPr>
              <a:t>Homme : </a:t>
            </a:r>
            <a:r>
              <a:rPr lang="fr-FR" b="1" dirty="0">
                <a:latin typeface="Montserrat" panose="00000500000000000000" pitchFamily="2" charset="0"/>
              </a:rPr>
              <a:t>16,8%</a:t>
            </a:r>
            <a:r>
              <a:rPr lang="fr-F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B585629-1FCA-EFDF-7005-145213DCCD2D}"/>
              </a:ext>
            </a:extLst>
          </p:cNvPr>
          <p:cNvSpPr txBox="1"/>
          <p:nvPr/>
        </p:nvSpPr>
        <p:spPr>
          <a:xfrm>
            <a:off x="11250202" y="65537"/>
            <a:ext cx="7500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9011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997842-D549-13F5-E824-A412FF4F7D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4800" dirty="0"/>
              <a:t>Pourcentage d’augmentation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6A1FACD-9D3F-D1D9-506A-D023DF7729FD}"/>
              </a:ext>
            </a:extLst>
          </p:cNvPr>
          <p:cNvGrpSpPr/>
          <p:nvPr/>
        </p:nvGrpSpPr>
        <p:grpSpPr>
          <a:xfrm>
            <a:off x="1339789" y="2152472"/>
            <a:ext cx="6087325" cy="1276528"/>
            <a:chOff x="1339790" y="3001048"/>
            <a:chExt cx="6087325" cy="1276528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E6B71D7B-CABE-88E6-E7F4-F6EC9FD5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9790" y="3001048"/>
              <a:ext cx="6087325" cy="127652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E49303-C362-36CE-33E9-BF9D931FB4AC}"/>
                </a:ext>
              </a:extLst>
            </p:cNvPr>
            <p:cNvSpPr/>
            <p:nvPr/>
          </p:nvSpPr>
          <p:spPr>
            <a:xfrm>
              <a:off x="2248662" y="3011323"/>
              <a:ext cx="3847338" cy="35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42A1C7-1C37-91A6-ABC2-CB3661A36FE5}"/>
                </a:ext>
              </a:extLst>
            </p:cNvPr>
            <p:cNvSpPr/>
            <p:nvPr/>
          </p:nvSpPr>
          <p:spPr>
            <a:xfrm>
              <a:off x="3876675" y="3779667"/>
              <a:ext cx="1993773" cy="4876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D1E796-6340-9864-9797-6DAD1C622E7B}"/>
                </a:ext>
              </a:extLst>
            </p:cNvPr>
            <p:cNvSpPr/>
            <p:nvPr/>
          </p:nvSpPr>
          <p:spPr>
            <a:xfrm rot="21261830">
              <a:off x="2275511" y="3125901"/>
              <a:ext cx="1207770" cy="606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28F1FD97-25D3-8EC3-0559-1408B611E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068" y="4416846"/>
            <a:ext cx="4039164" cy="676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594BFA1-CF09-08EF-1480-7B751E9F114F}"/>
              </a:ext>
            </a:extLst>
          </p:cNvPr>
          <p:cNvSpPr/>
          <p:nvPr/>
        </p:nvSpPr>
        <p:spPr>
          <a:xfrm>
            <a:off x="5870447" y="2080372"/>
            <a:ext cx="1664209" cy="1348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D5B144F-1643-78A5-C8D7-E674C0304F7C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H="1" flipV="1">
            <a:off x="6702552" y="3428999"/>
            <a:ext cx="57098" cy="987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A84C7074-0277-4179-336B-4924EAB2B07B}"/>
              </a:ext>
            </a:extLst>
          </p:cNvPr>
          <p:cNvGrpSpPr/>
          <p:nvPr/>
        </p:nvGrpSpPr>
        <p:grpSpPr>
          <a:xfrm>
            <a:off x="2363869" y="5402182"/>
            <a:ext cx="5909394" cy="983722"/>
            <a:chOff x="2363869" y="5402182"/>
            <a:chExt cx="5909394" cy="983722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BC992AB9-7684-E2CF-568B-60CE263A8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57515"/>
            <a:stretch/>
          </p:blipFill>
          <p:spPr>
            <a:xfrm>
              <a:off x="2363869" y="5404692"/>
              <a:ext cx="4039164" cy="98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54608576-B058-F5DE-770A-8C7A9A95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0328"/>
            <a:stretch/>
          </p:blipFill>
          <p:spPr>
            <a:xfrm>
              <a:off x="6403033" y="5402182"/>
              <a:ext cx="1870230" cy="981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BB6B07F8-F937-91A2-D345-2E775A65E9BF}"/>
              </a:ext>
            </a:extLst>
          </p:cNvPr>
          <p:cNvSpPr txBox="1"/>
          <p:nvPr/>
        </p:nvSpPr>
        <p:spPr>
          <a:xfrm>
            <a:off x="8610097" y="2329129"/>
            <a:ext cx="255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Pourcentage d’augmentation</a:t>
            </a:r>
          </a:p>
          <a:p>
            <a:pPr algn="ctr"/>
            <a:r>
              <a:rPr lang="fr-FR" dirty="0">
                <a:latin typeface="Montserrat" panose="00000500000000000000" pitchFamily="2" charset="0"/>
              </a:rPr>
              <a:t>Femme : </a:t>
            </a:r>
            <a:r>
              <a:rPr lang="fr-FR" b="1" dirty="0">
                <a:latin typeface="Montserrat" panose="00000500000000000000" pitchFamily="2" charset="0"/>
              </a:rPr>
              <a:t>53,6%</a:t>
            </a:r>
          </a:p>
          <a:p>
            <a:pPr algn="ctr"/>
            <a:r>
              <a:rPr lang="fr-FR" dirty="0">
                <a:latin typeface="Montserrat" panose="00000500000000000000" pitchFamily="2" charset="0"/>
              </a:rPr>
              <a:t>Homme : </a:t>
            </a:r>
            <a:r>
              <a:rPr lang="fr-FR" b="1" dirty="0">
                <a:latin typeface="Montserrat" panose="00000500000000000000" pitchFamily="2" charset="0"/>
              </a:rPr>
              <a:t>46,6%</a:t>
            </a:r>
            <a:r>
              <a:rPr lang="fr-F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5654E3B-F96C-B0CC-5112-CCBAD7D3D9AC}"/>
              </a:ext>
            </a:extLst>
          </p:cNvPr>
          <p:cNvSpPr txBox="1"/>
          <p:nvPr/>
        </p:nvSpPr>
        <p:spPr>
          <a:xfrm>
            <a:off x="11250202" y="65537"/>
            <a:ext cx="75001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822381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13742</TotalTime>
  <Words>260</Words>
  <Application>Microsoft Office PowerPoint</Application>
  <PresentationFormat>Grand écran</PresentationFormat>
  <Paragraphs>69</Paragraphs>
  <Slides>14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Montserrat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VERPRAET Maxence</dc:creator>
  <cp:lastModifiedBy>VERPRAET Maxence</cp:lastModifiedBy>
  <cp:revision>1</cp:revision>
  <dcterms:created xsi:type="dcterms:W3CDTF">2024-09-14T20:34:19Z</dcterms:created>
  <dcterms:modified xsi:type="dcterms:W3CDTF">2024-09-24T09:36:50Z</dcterms:modified>
</cp:coreProperties>
</file>