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56" r:id="rId5"/>
    <p:sldId id="270" r:id="rId6"/>
    <p:sldId id="271" r:id="rId7"/>
    <p:sldId id="260" r:id="rId8"/>
    <p:sldId id="261" r:id="rId9"/>
    <p:sldId id="262" r:id="rId10"/>
    <p:sldId id="267" r:id="rId11"/>
    <p:sldId id="265" r:id="rId12"/>
    <p:sldId id="266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0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E"/>
    <a:srgbClr val="F2F2F2"/>
    <a:srgbClr val="D9D9D9"/>
    <a:srgbClr val="FFFFFF"/>
    <a:srgbClr val="6A6A6A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02885-568F-49D4-8940-E10913555704}" v="272" dt="2025-01-31T10:45:59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30" autoAdjust="0"/>
  </p:normalViewPr>
  <p:slideViewPr>
    <p:cSldViewPr snapToGrid="0">
      <p:cViewPr varScale="1">
        <p:scale>
          <a:sx n="86" d="100"/>
          <a:sy n="86" d="100"/>
        </p:scale>
        <p:origin x="155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PRAET Maxence" userId="531a7c4f3ff96e36" providerId="LiveId" clId="{C7802885-568F-49D4-8940-E10913555704}"/>
    <pc:docChg chg="undo custSel addSld delSld modSld sldOrd addMainMaster delMainMaster modMainMaster">
      <pc:chgData name="VERPRAET Maxence" userId="531a7c4f3ff96e36" providerId="LiveId" clId="{C7802885-568F-49D4-8940-E10913555704}" dt="2025-01-31T10:45:59.105" v="4422"/>
      <pc:docMkLst>
        <pc:docMk/>
      </pc:docMkLst>
      <pc:sldChg chg="addSp delSp modSp mod ord modClrScheme chgLayout modNotesTx">
        <pc:chgData name="VERPRAET Maxence" userId="531a7c4f3ff96e36" providerId="LiveId" clId="{C7802885-568F-49D4-8940-E10913555704}" dt="2025-01-26T15:03:41.404" v="4408" actId="20577"/>
        <pc:sldMkLst>
          <pc:docMk/>
          <pc:sldMk cId="634699448" sldId="256"/>
        </pc:sldMkLst>
        <pc:spChg chg="add mod ord">
          <ac:chgData name="VERPRAET Maxence" userId="531a7c4f3ff96e36" providerId="LiveId" clId="{C7802885-568F-49D4-8940-E10913555704}" dt="2025-01-26T15:03:41.404" v="4408" actId="20577"/>
          <ac:spMkLst>
            <pc:docMk/>
            <pc:sldMk cId="634699448" sldId="256"/>
            <ac:spMk id="3" creationId="{A75A85D3-1B10-74DF-2DBC-782D72BBBD8C}"/>
          </ac:spMkLst>
        </pc:spChg>
        <pc:graphicFrameChg chg="mod modGraphic">
          <ac:chgData name="VERPRAET Maxence" userId="531a7c4f3ff96e36" providerId="LiveId" clId="{C7802885-568F-49D4-8940-E10913555704}" dt="2025-01-26T14:38:51.476" v="3889" actId="20577"/>
          <ac:graphicFrameMkLst>
            <pc:docMk/>
            <pc:sldMk cId="634699448" sldId="256"/>
            <ac:graphicFrameMk id="4" creationId="{7BAC617B-A08C-178A-1B7C-27745A5D199A}"/>
          </ac:graphicFrameMkLst>
        </pc:graphicFrameChg>
      </pc:sldChg>
      <pc:sldChg chg="addSp delSp modSp new mod modClrScheme chgLayout">
        <pc:chgData name="VERPRAET Maxence" userId="531a7c4f3ff96e36" providerId="LiveId" clId="{C7802885-568F-49D4-8940-E10913555704}" dt="2025-01-26T14:36:42.533" v="3833" actId="1076"/>
        <pc:sldMkLst>
          <pc:docMk/>
          <pc:sldMk cId="3122404482" sldId="257"/>
        </pc:sldMkLst>
        <pc:spChg chg="add mod">
          <ac:chgData name="VERPRAET Maxence" userId="531a7c4f3ff96e36" providerId="LiveId" clId="{C7802885-568F-49D4-8940-E10913555704}" dt="2025-01-26T14:36:42.533" v="3833" actId="1076"/>
          <ac:spMkLst>
            <pc:docMk/>
            <pc:sldMk cId="3122404482" sldId="257"/>
            <ac:spMk id="3" creationId="{B7E07E18-0FB5-A418-826B-D7B57FCEBA12}"/>
          </ac:spMkLst>
        </pc:spChg>
        <pc:spChg chg="add mod">
          <ac:chgData name="VERPRAET Maxence" userId="531a7c4f3ff96e36" providerId="LiveId" clId="{C7802885-568F-49D4-8940-E10913555704}" dt="2025-01-26T14:35:20.055" v="3769" actId="207"/>
          <ac:spMkLst>
            <pc:docMk/>
            <pc:sldMk cId="3122404482" sldId="257"/>
            <ac:spMk id="4" creationId="{0B463DA1-9642-AFC3-BBC9-978FB4D9D8F2}"/>
          </ac:spMkLst>
        </pc:spChg>
        <pc:spChg chg="add mod">
          <ac:chgData name="VERPRAET Maxence" userId="531a7c4f3ff96e36" providerId="LiveId" clId="{C7802885-568F-49D4-8940-E10913555704}" dt="2025-01-26T14:35:59.011" v="3829" actId="120"/>
          <ac:spMkLst>
            <pc:docMk/>
            <pc:sldMk cId="3122404482" sldId="257"/>
            <ac:spMk id="5" creationId="{B32C12E5-C5B3-59C3-C070-91F79A34769E}"/>
          </ac:spMkLst>
        </pc:spChg>
        <pc:picChg chg="add mod modCrop">
          <ac:chgData name="VERPRAET Maxence" userId="531a7c4f3ff96e36" providerId="LiveId" clId="{C7802885-568F-49D4-8940-E10913555704}" dt="2025-01-23T09:28:56.420" v="334" actId="1076"/>
          <ac:picMkLst>
            <pc:docMk/>
            <pc:sldMk cId="3122404482" sldId="257"/>
            <ac:picMk id="8" creationId="{936C5E60-8A6F-22F3-4C08-C3D188945616}"/>
          </ac:picMkLst>
        </pc:picChg>
      </pc:sldChg>
      <pc:sldChg chg="addSp delSp modSp new mod">
        <pc:chgData name="VERPRAET Maxence" userId="531a7c4f3ff96e36" providerId="LiveId" clId="{C7802885-568F-49D4-8940-E10913555704}" dt="2025-01-23T09:52:42.649" v="866" actId="27636"/>
        <pc:sldMkLst>
          <pc:docMk/>
          <pc:sldMk cId="1297262643" sldId="258"/>
        </pc:sldMkLst>
        <pc:spChg chg="mod">
          <ac:chgData name="VERPRAET Maxence" userId="531a7c4f3ff96e36" providerId="LiveId" clId="{C7802885-568F-49D4-8940-E10913555704}" dt="2025-01-23T09:52:42.649" v="866" actId="27636"/>
          <ac:spMkLst>
            <pc:docMk/>
            <pc:sldMk cId="1297262643" sldId="258"/>
            <ac:spMk id="2" creationId="{27CA2545-C81E-49AD-3182-CA4EE090AC56}"/>
          </ac:spMkLst>
        </pc:spChg>
        <pc:spChg chg="add mod">
          <ac:chgData name="VERPRAET Maxence" userId="531a7c4f3ff96e36" providerId="LiveId" clId="{C7802885-568F-49D4-8940-E10913555704}" dt="2025-01-23T09:33:58.572" v="342" actId="1076"/>
          <ac:spMkLst>
            <pc:docMk/>
            <pc:sldMk cId="1297262643" sldId="258"/>
            <ac:spMk id="6" creationId="{C831D0EA-EFB3-C622-93CB-2389041F0C6B}"/>
          </ac:spMkLst>
        </pc:spChg>
        <pc:spChg chg="add mod">
          <ac:chgData name="VERPRAET Maxence" userId="531a7c4f3ff96e36" providerId="LiveId" clId="{C7802885-568F-49D4-8940-E10913555704}" dt="2025-01-23T09:34:06.459" v="343" actId="1076"/>
          <ac:spMkLst>
            <pc:docMk/>
            <pc:sldMk cId="1297262643" sldId="258"/>
            <ac:spMk id="7" creationId="{84C60A18-4E5F-A614-CE16-96CCBFB5E903}"/>
          </ac:spMkLst>
        </pc:spChg>
        <pc:spChg chg="add mod">
          <ac:chgData name="VERPRAET Maxence" userId="531a7c4f3ff96e36" providerId="LiveId" clId="{C7802885-568F-49D4-8940-E10913555704}" dt="2025-01-23T09:34:10.569" v="344" actId="1076"/>
          <ac:spMkLst>
            <pc:docMk/>
            <pc:sldMk cId="1297262643" sldId="258"/>
            <ac:spMk id="8" creationId="{62D0EEC5-A1F5-5FBB-8AAC-E6919A648F5F}"/>
          </ac:spMkLst>
        </pc:spChg>
        <pc:spChg chg="add mod">
          <ac:chgData name="VERPRAET Maxence" userId="531a7c4f3ff96e36" providerId="LiveId" clId="{C7802885-568F-49D4-8940-E10913555704}" dt="2025-01-23T09:34:14.944" v="345" actId="1076"/>
          <ac:spMkLst>
            <pc:docMk/>
            <pc:sldMk cId="1297262643" sldId="258"/>
            <ac:spMk id="9" creationId="{E89F33B2-F238-2111-527B-22BAF35BF0F7}"/>
          </ac:spMkLst>
        </pc:spChg>
        <pc:spChg chg="add mod">
          <ac:chgData name="VERPRAET Maxence" userId="531a7c4f3ff96e36" providerId="LiveId" clId="{C7802885-568F-49D4-8940-E10913555704}" dt="2025-01-23T09:34:17.902" v="346" actId="1076"/>
          <ac:spMkLst>
            <pc:docMk/>
            <pc:sldMk cId="1297262643" sldId="258"/>
            <ac:spMk id="10" creationId="{C6A0E2AE-27CB-3E7B-86B0-572F18E37437}"/>
          </ac:spMkLst>
        </pc:spChg>
        <pc:grpChg chg="add mod">
          <ac:chgData name="VERPRAET Maxence" userId="531a7c4f3ff96e36" providerId="LiveId" clId="{C7802885-568F-49D4-8940-E10913555704}" dt="2025-01-23T09:34:27.985" v="361" actId="1038"/>
          <ac:grpSpMkLst>
            <pc:docMk/>
            <pc:sldMk cId="1297262643" sldId="258"/>
            <ac:grpSpMk id="11" creationId="{BBAE6630-809E-3975-2B16-EF4A2E75D200}"/>
          </ac:grpSpMkLst>
        </pc:grpChg>
        <pc:picChg chg="add mod modCrop">
          <ac:chgData name="VERPRAET Maxence" userId="531a7c4f3ff96e36" providerId="LiveId" clId="{C7802885-568F-49D4-8940-E10913555704}" dt="2025-01-22T19:31:05.191" v="170" actId="732"/>
          <ac:picMkLst>
            <pc:docMk/>
            <pc:sldMk cId="1297262643" sldId="258"/>
            <ac:picMk id="5" creationId="{8C6177F9-8B70-DA5A-12F8-554B481D6D13}"/>
          </ac:picMkLst>
        </pc:picChg>
      </pc:sldChg>
      <pc:sldChg chg="addSp delSp modSp new mod">
        <pc:chgData name="VERPRAET Maxence" userId="531a7c4f3ff96e36" providerId="LiveId" clId="{C7802885-568F-49D4-8940-E10913555704}" dt="2025-01-23T09:52:42.649" v="867" actId="27636"/>
        <pc:sldMkLst>
          <pc:docMk/>
          <pc:sldMk cId="3463620820" sldId="259"/>
        </pc:sldMkLst>
        <pc:spChg chg="mod">
          <ac:chgData name="VERPRAET Maxence" userId="531a7c4f3ff96e36" providerId="LiveId" clId="{C7802885-568F-49D4-8940-E10913555704}" dt="2025-01-23T09:52:42.649" v="867" actId="27636"/>
          <ac:spMkLst>
            <pc:docMk/>
            <pc:sldMk cId="3463620820" sldId="259"/>
            <ac:spMk id="2" creationId="{B8F0CE7C-392F-F238-ABA2-0F06F13769EB}"/>
          </ac:spMkLst>
        </pc:spChg>
        <pc:spChg chg="mod">
          <ac:chgData name="VERPRAET Maxence" userId="531a7c4f3ff96e36" providerId="LiveId" clId="{C7802885-568F-49D4-8940-E10913555704}" dt="2025-01-23T09:50:15.650" v="856" actId="113"/>
          <ac:spMkLst>
            <pc:docMk/>
            <pc:sldMk cId="3463620820" sldId="259"/>
            <ac:spMk id="3" creationId="{21AA347A-9B5F-4214-7025-57002DD6E26B}"/>
          </ac:spMkLst>
        </pc:spChg>
      </pc:sldChg>
      <pc:sldChg chg="addSp delSp modSp new mod modClrScheme chgLayout modNotesTx">
        <pc:chgData name="VERPRAET Maxence" userId="531a7c4f3ff96e36" providerId="LiveId" clId="{C7802885-568F-49D4-8940-E10913555704}" dt="2025-01-31T09:47:13.383" v="4411" actId="478"/>
        <pc:sldMkLst>
          <pc:docMk/>
          <pc:sldMk cId="2452992297" sldId="260"/>
        </pc:sldMkLst>
        <pc:spChg chg="mod ord">
          <ac:chgData name="VERPRAET Maxence" userId="531a7c4f3ff96e36" providerId="LiveId" clId="{C7802885-568F-49D4-8940-E10913555704}" dt="2025-01-23T10:55:21.766" v="1500" actId="700"/>
          <ac:spMkLst>
            <pc:docMk/>
            <pc:sldMk cId="2452992297" sldId="260"/>
            <ac:spMk id="2" creationId="{59F34A25-7EC2-1DD5-F778-E095DA2A10D5}"/>
          </ac:spMkLst>
        </pc:spChg>
        <pc:spChg chg="add mod">
          <ac:chgData name="VERPRAET Maxence" userId="531a7c4f3ff96e36" providerId="LiveId" clId="{C7802885-568F-49D4-8940-E10913555704}" dt="2025-01-23T10:56:12.405" v="1509" actId="14100"/>
          <ac:spMkLst>
            <pc:docMk/>
            <pc:sldMk cId="2452992297" sldId="260"/>
            <ac:spMk id="5" creationId="{2A2326E8-65B1-8302-CD02-A36685E146D6}"/>
          </ac:spMkLst>
        </pc:spChg>
        <pc:spChg chg="add mod">
          <ac:chgData name="VERPRAET Maxence" userId="531a7c4f3ff96e36" providerId="LiveId" clId="{C7802885-568F-49D4-8940-E10913555704}" dt="2025-01-23T10:56:57.066" v="1526" actId="1038"/>
          <ac:spMkLst>
            <pc:docMk/>
            <pc:sldMk cId="2452992297" sldId="260"/>
            <ac:spMk id="6" creationId="{2FF2AA8A-CF69-54EE-C13F-C78CD1737A61}"/>
          </ac:spMkLst>
        </pc:spChg>
        <pc:spChg chg="add mod">
          <ac:chgData name="VERPRAET Maxence" userId="531a7c4f3ff96e36" providerId="LiveId" clId="{C7802885-568F-49D4-8940-E10913555704}" dt="2025-01-23T10:56:34.934" v="1518" actId="14100"/>
          <ac:spMkLst>
            <pc:docMk/>
            <pc:sldMk cId="2452992297" sldId="260"/>
            <ac:spMk id="7" creationId="{4188353C-5AE7-ACDA-C244-DCAA2D7EF0F3}"/>
          </ac:spMkLst>
        </pc:spChg>
        <pc:spChg chg="add mod">
          <ac:chgData name="VERPRAET Maxence" userId="531a7c4f3ff96e36" providerId="LiveId" clId="{C7802885-568F-49D4-8940-E10913555704}" dt="2025-01-23T10:55:35.785" v="1502"/>
          <ac:spMkLst>
            <pc:docMk/>
            <pc:sldMk cId="2452992297" sldId="260"/>
            <ac:spMk id="8" creationId="{A4CCF7F0-1407-426E-659D-4AD1F161AA3C}"/>
          </ac:spMkLst>
        </pc:spChg>
        <pc:spChg chg="add mod">
          <ac:chgData name="VERPRAET Maxence" userId="531a7c4f3ff96e36" providerId="LiveId" clId="{C7802885-568F-49D4-8940-E10913555704}" dt="2025-01-23T19:33:24.410" v="1698" actId="20577"/>
          <ac:spMkLst>
            <pc:docMk/>
            <pc:sldMk cId="2452992297" sldId="260"/>
            <ac:spMk id="9" creationId="{D0137C0C-36E3-1ABD-9A99-92D07607BB8C}"/>
          </ac:spMkLst>
        </pc:spChg>
        <pc:spChg chg="add mod">
          <ac:chgData name="VERPRAET Maxence" userId="531a7c4f3ff96e36" providerId="LiveId" clId="{C7802885-568F-49D4-8940-E10913555704}" dt="2025-01-23T10:56:40.149" v="1520" actId="14100"/>
          <ac:spMkLst>
            <pc:docMk/>
            <pc:sldMk cId="2452992297" sldId="260"/>
            <ac:spMk id="15" creationId="{05C6F0EB-FBBA-34EA-4007-7DDEBAF7698A}"/>
          </ac:spMkLst>
        </pc:spChg>
        <pc:spChg chg="add mod">
          <ac:chgData name="VERPRAET Maxence" userId="531a7c4f3ff96e36" providerId="LiveId" clId="{C7802885-568F-49D4-8940-E10913555704}" dt="2025-01-23T10:58:55.973" v="1624" actId="14100"/>
          <ac:spMkLst>
            <pc:docMk/>
            <pc:sldMk cId="2452992297" sldId="260"/>
            <ac:spMk id="18" creationId="{49A6D8CE-3C07-9E7F-3DB7-40E4382A601D}"/>
          </ac:spMkLst>
        </pc:spChg>
        <pc:spChg chg="del">
          <ac:chgData name="VERPRAET Maxence" userId="531a7c4f3ff96e36" providerId="LiveId" clId="{C7802885-568F-49D4-8940-E10913555704}" dt="2025-01-31T09:47:13.383" v="4411" actId="478"/>
          <ac:spMkLst>
            <pc:docMk/>
            <pc:sldMk cId="2452992297" sldId="260"/>
            <ac:spMk id="21" creationId="{86E1A0C8-D529-CCB9-B8FC-01A56FDFDB5A}"/>
          </ac:spMkLst>
        </pc:spChg>
        <pc:picChg chg="add mod ord">
          <ac:chgData name="VERPRAET Maxence" userId="531a7c4f3ff96e36" providerId="LiveId" clId="{C7802885-568F-49D4-8940-E10913555704}" dt="2025-01-23T10:56:28.182" v="1516" actId="1076"/>
          <ac:picMkLst>
            <pc:docMk/>
            <pc:sldMk cId="2452992297" sldId="260"/>
            <ac:picMk id="14" creationId="{BB9E7B15-2AE4-1691-3486-C76B31E18084}"/>
          </ac:picMkLst>
        </pc:picChg>
        <pc:picChg chg="add mod">
          <ac:chgData name="VERPRAET Maxence" userId="531a7c4f3ff96e36" providerId="LiveId" clId="{C7802885-568F-49D4-8940-E10913555704}" dt="2025-01-23T10:57:37.816" v="1533" actId="1582"/>
          <ac:picMkLst>
            <pc:docMk/>
            <pc:sldMk cId="2452992297" sldId="260"/>
            <ac:picMk id="17" creationId="{83A7D99D-0729-2F39-D2EF-F04934E1D4EB}"/>
          </ac:picMkLst>
        </pc:picChg>
        <pc:picChg chg="add mod">
          <ac:chgData name="VERPRAET Maxence" userId="531a7c4f3ff96e36" providerId="LiveId" clId="{C7802885-568F-49D4-8940-E10913555704}" dt="2025-01-23T11:00:02.098" v="1631" actId="1076"/>
          <ac:picMkLst>
            <pc:docMk/>
            <pc:sldMk cId="2452992297" sldId="260"/>
            <ac:picMk id="20" creationId="{CDEB24E2-5A78-C644-376D-C7A4921EC7BA}"/>
          </ac:picMkLst>
        </pc:picChg>
      </pc:sldChg>
      <pc:sldChg chg="addSp delSp modSp new mod modClrScheme chgLayout modNotesTx">
        <pc:chgData name="VERPRAET Maxence" userId="531a7c4f3ff96e36" providerId="LiveId" clId="{C7802885-568F-49D4-8940-E10913555704}" dt="2025-01-31T09:47:20.064" v="4412" actId="478"/>
        <pc:sldMkLst>
          <pc:docMk/>
          <pc:sldMk cId="2947470583" sldId="261"/>
        </pc:sldMkLst>
        <pc:spChg chg="mod ord">
          <ac:chgData name="VERPRAET Maxence" userId="531a7c4f3ff96e36" providerId="LiveId" clId="{C7802885-568F-49D4-8940-E10913555704}" dt="2025-01-23T19:31:20.443" v="1651" actId="700"/>
          <ac:spMkLst>
            <pc:docMk/>
            <pc:sldMk cId="2947470583" sldId="261"/>
            <ac:spMk id="2" creationId="{F350DB99-1863-5BAC-BA0F-DEA6424ABC58}"/>
          </ac:spMkLst>
        </pc:spChg>
        <pc:spChg chg="add mod">
          <ac:chgData name="VERPRAET Maxence" userId="531a7c4f3ff96e36" providerId="LiveId" clId="{C7802885-568F-49D4-8940-E10913555704}" dt="2025-01-23T19:26:49.138" v="1641" actId="20577"/>
          <ac:spMkLst>
            <pc:docMk/>
            <pc:sldMk cId="2947470583" sldId="261"/>
            <ac:spMk id="8" creationId="{A2585E95-6B94-D892-59C0-BDC4DE17C3DB}"/>
          </ac:spMkLst>
        </pc:spChg>
        <pc:spChg chg="add mod">
          <ac:chgData name="VERPRAET Maxence" userId="531a7c4f3ff96e36" providerId="LiveId" clId="{C7802885-568F-49D4-8940-E10913555704}" dt="2025-01-23T19:33:13.473" v="1693" actId="20577"/>
          <ac:spMkLst>
            <pc:docMk/>
            <pc:sldMk cId="2947470583" sldId="261"/>
            <ac:spMk id="9" creationId="{85244335-D324-29C0-2B6D-B2A8E549F05D}"/>
          </ac:spMkLst>
        </pc:spChg>
        <pc:spChg chg="add mod">
          <ac:chgData name="VERPRAET Maxence" userId="531a7c4f3ff96e36" providerId="LiveId" clId="{C7802885-568F-49D4-8940-E10913555704}" dt="2025-01-23T19:31:32.283" v="1654" actId="14100"/>
          <ac:spMkLst>
            <pc:docMk/>
            <pc:sldMk cId="2947470583" sldId="261"/>
            <ac:spMk id="12" creationId="{177991E0-A8C0-E4C7-7627-A6FC96613034}"/>
          </ac:spMkLst>
        </pc:spChg>
        <pc:spChg chg="del">
          <ac:chgData name="VERPRAET Maxence" userId="531a7c4f3ff96e36" providerId="LiveId" clId="{C7802885-568F-49D4-8940-E10913555704}" dt="2025-01-31T09:47:20.064" v="4412" actId="478"/>
          <ac:spMkLst>
            <pc:docMk/>
            <pc:sldMk cId="2947470583" sldId="261"/>
            <ac:spMk id="18" creationId="{F3C67906-BB13-AEC2-9E31-E1C2846999B6}"/>
          </ac:spMkLst>
        </pc:spChg>
        <pc:picChg chg="add mod ord">
          <ac:chgData name="VERPRAET Maxence" userId="531a7c4f3ff96e36" providerId="LiveId" clId="{C7802885-568F-49D4-8940-E10913555704}" dt="2025-01-23T19:31:11.925" v="1649" actId="14100"/>
          <ac:picMkLst>
            <pc:docMk/>
            <pc:sldMk cId="2947470583" sldId="261"/>
            <ac:picMk id="15" creationId="{ECF89BDE-8E6D-9BED-F63F-D3902FFEBAD3}"/>
          </ac:picMkLst>
        </pc:picChg>
        <pc:picChg chg="add mod">
          <ac:chgData name="VERPRAET Maxence" userId="531a7c4f3ff96e36" providerId="LiveId" clId="{C7802885-568F-49D4-8940-E10913555704}" dt="2025-01-23T19:32:35.777" v="1672" actId="1076"/>
          <ac:picMkLst>
            <pc:docMk/>
            <pc:sldMk cId="2947470583" sldId="261"/>
            <ac:picMk id="17" creationId="{4C558EE6-0D45-AE76-AF84-CBD715146AC5}"/>
          </ac:picMkLst>
        </pc:picChg>
      </pc:sldChg>
      <pc:sldChg chg="addSp delSp modSp new mod modClrScheme chgLayout modNotesTx">
        <pc:chgData name="VERPRAET Maxence" userId="531a7c4f3ff96e36" providerId="LiveId" clId="{C7802885-568F-49D4-8940-E10913555704}" dt="2025-01-31T09:47:26.886" v="4413" actId="478"/>
        <pc:sldMkLst>
          <pc:docMk/>
          <pc:sldMk cId="1644777805" sldId="262"/>
        </pc:sldMkLst>
        <pc:spChg chg="mod ord">
          <ac:chgData name="VERPRAET Maxence" userId="531a7c4f3ff96e36" providerId="LiveId" clId="{C7802885-568F-49D4-8940-E10913555704}" dt="2025-01-24T10:08:59.716" v="1733" actId="700"/>
          <ac:spMkLst>
            <pc:docMk/>
            <pc:sldMk cId="1644777805" sldId="262"/>
            <ac:spMk id="2" creationId="{82BA60B4-ABA3-A95E-D244-4B2835594604}"/>
          </ac:spMkLst>
        </pc:spChg>
        <pc:spChg chg="add mod">
          <ac:chgData name="VERPRAET Maxence" userId="531a7c4f3ff96e36" providerId="LiveId" clId="{C7802885-568F-49D4-8940-E10913555704}" dt="2025-01-24T10:49:41.995" v="2018" actId="1076"/>
          <ac:spMkLst>
            <pc:docMk/>
            <pc:sldMk cId="1644777805" sldId="262"/>
            <ac:spMk id="5" creationId="{F4BDC2E6-1C37-3EF5-7363-AB9644784722}"/>
          </ac:spMkLst>
        </pc:spChg>
        <pc:spChg chg="add del mod">
          <ac:chgData name="VERPRAET Maxence" userId="531a7c4f3ff96e36" providerId="LiveId" clId="{C7802885-568F-49D4-8940-E10913555704}" dt="2025-01-24T10:49:43.944" v="2019" actId="1076"/>
          <ac:spMkLst>
            <pc:docMk/>
            <pc:sldMk cId="1644777805" sldId="262"/>
            <ac:spMk id="6" creationId="{1B3778D4-FE1B-977E-9AEA-7755932890B0}"/>
          </ac:spMkLst>
        </pc:spChg>
        <pc:spChg chg="del">
          <ac:chgData name="VERPRAET Maxence" userId="531a7c4f3ff96e36" providerId="LiveId" clId="{C7802885-568F-49D4-8940-E10913555704}" dt="2025-01-31T09:47:26.886" v="4413" actId="478"/>
          <ac:spMkLst>
            <pc:docMk/>
            <pc:sldMk cId="1644777805" sldId="262"/>
            <ac:spMk id="11" creationId="{92E00626-3D7C-7CB3-76DE-6E3A7A0A00A0}"/>
          </ac:spMkLst>
        </pc:spChg>
        <pc:picChg chg="add mod">
          <ac:chgData name="VERPRAET Maxence" userId="531a7c4f3ff96e36" providerId="LiveId" clId="{C7802885-568F-49D4-8940-E10913555704}" dt="2025-01-24T10:49:40.120" v="2017" actId="1076"/>
          <ac:picMkLst>
            <pc:docMk/>
            <pc:sldMk cId="1644777805" sldId="262"/>
            <ac:picMk id="10" creationId="{1A06D9DA-4C5F-DD88-CE75-9E6BA693EA68}"/>
          </ac:picMkLst>
        </pc:picChg>
        <pc:picChg chg="add mod">
          <ac:chgData name="VERPRAET Maxence" userId="531a7c4f3ff96e36" providerId="LiveId" clId="{C7802885-568F-49D4-8940-E10913555704}" dt="2025-01-24T10:49:38.745" v="2016" actId="1076"/>
          <ac:picMkLst>
            <pc:docMk/>
            <pc:sldMk cId="1644777805" sldId="262"/>
            <ac:picMk id="3076" creationId="{81FDF368-504D-111D-6C68-AAA3AE208916}"/>
          </ac:picMkLst>
        </pc:picChg>
      </pc:sldChg>
      <pc:sldChg chg="delSp modSp new del mod ord modClrScheme chgLayout">
        <pc:chgData name="VERPRAET Maxence" userId="531a7c4f3ff96e36" providerId="LiveId" clId="{C7802885-568F-49D4-8940-E10913555704}" dt="2025-01-24T10:44:01.151" v="1962" actId="2696"/>
        <pc:sldMkLst>
          <pc:docMk/>
          <pc:sldMk cId="3416967123" sldId="263"/>
        </pc:sldMkLst>
      </pc:sldChg>
      <pc:sldChg chg="modSp new del mod">
        <pc:chgData name="VERPRAET Maxence" userId="531a7c4f3ff96e36" providerId="LiveId" clId="{C7802885-568F-49D4-8940-E10913555704}" dt="2025-01-24T10:32:13.579" v="1961" actId="47"/>
        <pc:sldMkLst>
          <pc:docMk/>
          <pc:sldMk cId="3164210690" sldId="264"/>
        </pc:sldMkLst>
      </pc:sldChg>
      <pc:sldChg chg="addSp delSp modSp new mod ord modClrScheme chgLayout">
        <pc:chgData name="VERPRAET Maxence" userId="531a7c4f3ff96e36" providerId="LiveId" clId="{C7802885-568F-49D4-8940-E10913555704}" dt="2025-01-24T11:09:36.587" v="2077" actId="700"/>
        <pc:sldMkLst>
          <pc:docMk/>
          <pc:sldMk cId="888284625" sldId="265"/>
        </pc:sldMkLst>
        <pc:spChg chg="mod ord">
          <ac:chgData name="VERPRAET Maxence" userId="531a7c4f3ff96e36" providerId="LiveId" clId="{C7802885-568F-49D4-8940-E10913555704}" dt="2025-01-24T11:09:36.587" v="2077" actId="700"/>
          <ac:spMkLst>
            <pc:docMk/>
            <pc:sldMk cId="888284625" sldId="265"/>
            <ac:spMk id="2" creationId="{7AC6B2FF-CF0C-DD2C-5FFD-3EDB91626C65}"/>
          </ac:spMkLst>
        </pc:spChg>
        <pc:spChg chg="add mod">
          <ac:chgData name="VERPRAET Maxence" userId="531a7c4f3ff96e36" providerId="LiveId" clId="{C7802885-568F-49D4-8940-E10913555704}" dt="2025-01-23T10:24:37.800" v="1170" actId="1036"/>
          <ac:spMkLst>
            <pc:docMk/>
            <pc:sldMk cId="888284625" sldId="265"/>
            <ac:spMk id="5" creationId="{0FA44D1A-8CD8-FFA8-0E35-7A4496408D99}"/>
          </ac:spMkLst>
        </pc:spChg>
        <pc:spChg chg="add mod">
          <ac:chgData name="VERPRAET Maxence" userId="531a7c4f3ff96e36" providerId="LiveId" clId="{C7802885-568F-49D4-8940-E10913555704}" dt="2025-01-23T10:24:37.800" v="1170" actId="1036"/>
          <ac:spMkLst>
            <pc:docMk/>
            <pc:sldMk cId="888284625" sldId="265"/>
            <ac:spMk id="6" creationId="{35529F6D-FCAC-F7A1-A4FD-A31F175F1CD9}"/>
          </ac:spMkLst>
        </pc:spChg>
        <pc:spChg chg="add mod">
          <ac:chgData name="VERPRAET Maxence" userId="531a7c4f3ff96e36" providerId="LiveId" clId="{C7802885-568F-49D4-8940-E10913555704}" dt="2025-01-23T10:24:37.800" v="1170" actId="1036"/>
          <ac:spMkLst>
            <pc:docMk/>
            <pc:sldMk cId="888284625" sldId="265"/>
            <ac:spMk id="7" creationId="{FCDC482F-8437-3D22-AEE0-6726325F8F32}"/>
          </ac:spMkLst>
        </pc:spChg>
        <pc:spChg chg="add mod">
          <ac:chgData name="VERPRAET Maxence" userId="531a7c4f3ff96e36" providerId="LiveId" clId="{C7802885-568F-49D4-8940-E10913555704}" dt="2025-01-23T10:20:55.467" v="1077" actId="14100"/>
          <ac:spMkLst>
            <pc:docMk/>
            <pc:sldMk cId="888284625" sldId="265"/>
            <ac:spMk id="8" creationId="{12333BA6-F18B-69C5-4789-DED54403622D}"/>
          </ac:spMkLst>
        </pc:spChg>
        <pc:spChg chg="add mod">
          <ac:chgData name="VERPRAET Maxence" userId="531a7c4f3ff96e36" providerId="LiveId" clId="{C7802885-568F-49D4-8940-E10913555704}" dt="2025-01-24T10:44:42.365" v="2015" actId="1076"/>
          <ac:spMkLst>
            <pc:docMk/>
            <pc:sldMk cId="888284625" sldId="265"/>
            <ac:spMk id="10" creationId="{07DBE810-67FD-475C-DAAB-9EDE0DAB571B}"/>
          </ac:spMkLst>
        </pc:spChg>
        <pc:spChg chg="add mod">
          <ac:chgData name="VERPRAET Maxence" userId="531a7c4f3ff96e36" providerId="LiveId" clId="{C7802885-568F-49D4-8940-E10913555704}" dt="2025-01-23T10:24:37.800" v="1170" actId="1036"/>
          <ac:spMkLst>
            <pc:docMk/>
            <pc:sldMk cId="888284625" sldId="265"/>
            <ac:spMk id="13" creationId="{CBC8C8A3-A5D0-C5A5-3444-46927F570BC6}"/>
          </ac:spMkLst>
        </pc:spChg>
        <pc:spChg chg="add mod">
          <ac:chgData name="VERPRAET Maxence" userId="531a7c4f3ff96e36" providerId="LiveId" clId="{C7802885-568F-49D4-8940-E10913555704}" dt="2025-01-23T10:24:37.800" v="1170" actId="1036"/>
          <ac:spMkLst>
            <pc:docMk/>
            <pc:sldMk cId="888284625" sldId="265"/>
            <ac:spMk id="14" creationId="{47966429-F80A-8C25-4119-260C25B228EE}"/>
          </ac:spMkLst>
        </pc:spChg>
        <pc:spChg chg="mod ord">
          <ac:chgData name="VERPRAET Maxence" userId="531a7c4f3ff96e36" providerId="LiveId" clId="{C7802885-568F-49D4-8940-E10913555704}" dt="2025-01-24T11:09:36.587" v="2077" actId="700"/>
          <ac:spMkLst>
            <pc:docMk/>
            <pc:sldMk cId="888284625" sldId="265"/>
            <ac:spMk id="17" creationId="{4C817D5A-CCA6-FA28-4063-213A3C624B08}"/>
          </ac:spMkLst>
        </pc:spChg>
        <pc:picChg chg="add mod ord">
          <ac:chgData name="VERPRAET Maxence" userId="531a7c4f3ff96e36" providerId="LiveId" clId="{C7802885-568F-49D4-8940-E10913555704}" dt="2025-01-23T10:24:37.800" v="1170" actId="1036"/>
          <ac:picMkLst>
            <pc:docMk/>
            <pc:sldMk cId="888284625" sldId="265"/>
            <ac:picMk id="12" creationId="{C2BDBEA5-1120-095C-1C97-A413B56F153A}"/>
          </ac:picMkLst>
        </pc:picChg>
        <pc:picChg chg="add mod">
          <ac:chgData name="VERPRAET Maxence" userId="531a7c4f3ff96e36" providerId="LiveId" clId="{C7802885-568F-49D4-8940-E10913555704}" dt="2025-01-23T10:24:41.116" v="1176" actId="1036"/>
          <ac:picMkLst>
            <pc:docMk/>
            <pc:sldMk cId="888284625" sldId="265"/>
            <ac:picMk id="16" creationId="{C7607314-8675-7FA6-6593-790E60A8D77D}"/>
          </ac:picMkLst>
        </pc:picChg>
      </pc:sldChg>
      <pc:sldChg chg="addSp delSp modSp new mod ord modClrScheme chgLayout">
        <pc:chgData name="VERPRAET Maxence" userId="531a7c4f3ff96e36" providerId="LiveId" clId="{C7802885-568F-49D4-8940-E10913555704}" dt="2025-01-26T14:39:24.813" v="3892" actId="478"/>
        <pc:sldMkLst>
          <pc:docMk/>
          <pc:sldMk cId="801399959" sldId="266"/>
        </pc:sldMkLst>
        <pc:spChg chg="mod ord">
          <ac:chgData name="VERPRAET Maxence" userId="531a7c4f3ff96e36" providerId="LiveId" clId="{C7802885-568F-49D4-8940-E10913555704}" dt="2025-01-24T10:15:10.118" v="1869" actId="700"/>
          <ac:spMkLst>
            <pc:docMk/>
            <pc:sldMk cId="801399959" sldId="266"/>
            <ac:spMk id="2" creationId="{69F8E627-ECA5-14E4-58AA-7A422C2ADEEA}"/>
          </ac:spMkLst>
        </pc:spChg>
        <pc:spChg chg="add mod">
          <ac:chgData name="VERPRAET Maxence" userId="531a7c4f3ff96e36" providerId="LiveId" clId="{C7802885-568F-49D4-8940-E10913555704}" dt="2025-01-24T10:15:28.251" v="1875" actId="20577"/>
          <ac:spMkLst>
            <pc:docMk/>
            <pc:sldMk cId="801399959" sldId="266"/>
            <ac:spMk id="6" creationId="{2A8B29FA-C433-D197-E839-71C3A9AC3C11}"/>
          </ac:spMkLst>
        </pc:spChg>
        <pc:spChg chg="add mod">
          <ac:chgData name="VERPRAET Maxence" userId="531a7c4f3ff96e36" providerId="LiveId" clId="{C7802885-568F-49D4-8940-E10913555704}" dt="2025-01-24T10:31:17.762" v="1941" actId="20577"/>
          <ac:spMkLst>
            <pc:docMk/>
            <pc:sldMk cId="801399959" sldId="266"/>
            <ac:spMk id="7" creationId="{4437C136-4DAF-B474-4BF3-7D81DB270D42}"/>
          </ac:spMkLst>
        </pc:spChg>
        <pc:picChg chg="add mod">
          <ac:chgData name="VERPRAET Maxence" userId="531a7c4f3ff96e36" providerId="LiveId" clId="{C7802885-568F-49D4-8940-E10913555704}" dt="2025-01-24T10:20:20.128" v="1932" actId="1076"/>
          <ac:picMkLst>
            <pc:docMk/>
            <pc:sldMk cId="801399959" sldId="266"/>
            <ac:picMk id="5" creationId="{D9E33A49-687A-E366-E3B2-36177B8402AE}"/>
          </ac:picMkLst>
        </pc:picChg>
        <pc:picChg chg="add del mod">
          <ac:chgData name="VERPRAET Maxence" userId="531a7c4f3ff96e36" providerId="LiveId" clId="{C7802885-568F-49D4-8940-E10913555704}" dt="2025-01-24T10:31:20.667" v="1942" actId="1076"/>
          <ac:picMkLst>
            <pc:docMk/>
            <pc:sldMk cId="801399959" sldId="266"/>
            <ac:picMk id="9" creationId="{C6A10AE3-C945-FFF6-3870-A376AF3F45A7}"/>
          </ac:picMkLst>
        </pc:picChg>
        <pc:picChg chg="add mod">
          <ac:chgData name="VERPRAET Maxence" userId="531a7c4f3ff96e36" providerId="LiveId" clId="{C7802885-568F-49D4-8940-E10913555704}" dt="2025-01-24T10:20:10.351" v="1928" actId="1076"/>
          <ac:picMkLst>
            <pc:docMk/>
            <pc:sldMk cId="801399959" sldId="266"/>
            <ac:picMk id="4100" creationId="{E7752D23-1547-B319-918C-E038C481E1FC}"/>
          </ac:picMkLst>
        </pc:picChg>
      </pc:sldChg>
      <pc:sldChg chg="addSp delSp modSp new mod ord modClrScheme chgLayout modNotesTx">
        <pc:chgData name="VERPRAET Maxence" userId="531a7c4f3ff96e36" providerId="LiveId" clId="{C7802885-568F-49D4-8940-E10913555704}" dt="2025-01-26T14:39:20.361" v="3891" actId="478"/>
        <pc:sldMkLst>
          <pc:docMk/>
          <pc:sldMk cId="1425923452" sldId="267"/>
        </pc:sldMkLst>
        <pc:spChg chg="mod ord">
          <ac:chgData name="VERPRAET Maxence" userId="531a7c4f3ff96e36" providerId="LiveId" clId="{C7802885-568F-49D4-8940-E10913555704}" dt="2025-01-23T10:50:53.529" v="1408" actId="700"/>
          <ac:spMkLst>
            <pc:docMk/>
            <pc:sldMk cId="1425923452" sldId="267"/>
            <ac:spMk id="2" creationId="{3D778E03-E685-57AB-BB1D-6F20640BD2EE}"/>
          </ac:spMkLst>
        </pc:spChg>
        <pc:spChg chg="add mod">
          <ac:chgData name="VERPRAET Maxence" userId="531a7c4f3ff96e36" providerId="LiveId" clId="{C7802885-568F-49D4-8940-E10913555704}" dt="2025-01-23T10:51:54.532" v="1429" actId="14100"/>
          <ac:spMkLst>
            <pc:docMk/>
            <pc:sldMk cId="1425923452" sldId="267"/>
            <ac:spMk id="5" creationId="{B4FEE941-65A1-7E0E-C3BB-169F121B08BD}"/>
          </ac:spMkLst>
        </pc:spChg>
        <pc:spChg chg="add mod">
          <ac:chgData name="VERPRAET Maxence" userId="531a7c4f3ff96e36" providerId="LiveId" clId="{C7802885-568F-49D4-8940-E10913555704}" dt="2025-01-23T10:51:15.925" v="1415" actId="20577"/>
          <ac:spMkLst>
            <pc:docMk/>
            <pc:sldMk cId="1425923452" sldId="267"/>
            <ac:spMk id="8" creationId="{B30E7E41-CA33-9E58-DFDB-055D33B9FC1E}"/>
          </ac:spMkLst>
        </pc:spChg>
        <pc:spChg chg="add mod">
          <ac:chgData name="VERPRAET Maxence" userId="531a7c4f3ff96e36" providerId="LiveId" clId="{C7802885-568F-49D4-8940-E10913555704}" dt="2025-01-23T10:52:10.222" v="1438" actId="1037"/>
          <ac:spMkLst>
            <pc:docMk/>
            <pc:sldMk cId="1425923452" sldId="267"/>
            <ac:spMk id="10" creationId="{418B2F8E-63B4-FA7E-1011-5972E2B8777B}"/>
          </ac:spMkLst>
        </pc:spChg>
        <pc:spChg chg="add mod">
          <ac:chgData name="VERPRAET Maxence" userId="531a7c4f3ff96e36" providerId="LiveId" clId="{C7802885-568F-49D4-8940-E10913555704}" dt="2025-01-23T10:54:41.128" v="1498" actId="20577"/>
          <ac:spMkLst>
            <pc:docMk/>
            <pc:sldMk cId="1425923452" sldId="267"/>
            <ac:spMk id="17" creationId="{AC1A1795-FF9F-C7BE-87E5-F41B4345CED3}"/>
          </ac:spMkLst>
        </pc:spChg>
        <pc:picChg chg="add mod ord">
          <ac:chgData name="VERPRAET Maxence" userId="531a7c4f3ff96e36" providerId="LiveId" clId="{C7802885-568F-49D4-8940-E10913555704}" dt="2025-01-23T10:51:41.466" v="1422" actId="167"/>
          <ac:picMkLst>
            <pc:docMk/>
            <pc:sldMk cId="1425923452" sldId="267"/>
            <ac:picMk id="14" creationId="{BD39AFCF-5A52-DE45-FE21-7F42299F4501}"/>
          </ac:picMkLst>
        </pc:picChg>
        <pc:picChg chg="add mod">
          <ac:chgData name="VERPRAET Maxence" userId="531a7c4f3ff96e36" providerId="LiveId" clId="{C7802885-568F-49D4-8940-E10913555704}" dt="2025-01-23T10:54:10.659" v="1457" actId="1076"/>
          <ac:picMkLst>
            <pc:docMk/>
            <pc:sldMk cId="1425923452" sldId="267"/>
            <ac:picMk id="16" creationId="{2E1C501C-8038-8A0C-3DC9-1BDCD2082C85}"/>
          </ac:picMkLst>
        </pc:picChg>
        <pc:picChg chg="add mod">
          <ac:chgData name="VERPRAET Maxence" userId="531a7c4f3ff96e36" providerId="LiveId" clId="{C7802885-568F-49D4-8940-E10913555704}" dt="2025-01-23T10:53:54.572" v="1454" actId="1076"/>
          <ac:picMkLst>
            <pc:docMk/>
            <pc:sldMk cId="1425923452" sldId="267"/>
            <ac:picMk id="1026" creationId="{6EBFC972-9EDE-83B6-0AA3-33DC347EBD02}"/>
          </ac:picMkLst>
        </pc:picChg>
      </pc:sldChg>
      <pc:sldChg chg="addSp delSp modSp new mod">
        <pc:chgData name="VERPRAET Maxence" userId="531a7c4f3ff96e36" providerId="LiveId" clId="{C7802885-568F-49D4-8940-E10913555704}" dt="2025-01-24T11:13:42.660" v="2198" actId="1076"/>
        <pc:sldMkLst>
          <pc:docMk/>
          <pc:sldMk cId="2866439728" sldId="268"/>
        </pc:sldMkLst>
        <pc:spChg chg="mod">
          <ac:chgData name="VERPRAET Maxence" userId="531a7c4f3ff96e36" providerId="LiveId" clId="{C7802885-568F-49D4-8940-E10913555704}" dt="2025-01-24T11:08:53.349" v="2071" actId="20577"/>
          <ac:spMkLst>
            <pc:docMk/>
            <pc:sldMk cId="2866439728" sldId="268"/>
            <ac:spMk id="2" creationId="{B6467306-E32F-2D63-9F44-51A9A3B38FA3}"/>
          </ac:spMkLst>
        </pc:spChg>
        <pc:spChg chg="add mod">
          <ac:chgData name="VERPRAET Maxence" userId="531a7c4f3ff96e36" providerId="LiveId" clId="{C7802885-568F-49D4-8940-E10913555704}" dt="2025-01-24T11:13:42.660" v="2198" actId="1076"/>
          <ac:spMkLst>
            <pc:docMk/>
            <pc:sldMk cId="2866439728" sldId="268"/>
            <ac:spMk id="7" creationId="{FCE6165A-BE80-D13F-557B-68E809D39ADC}"/>
          </ac:spMkLst>
        </pc:spChg>
        <pc:picChg chg="add mod">
          <ac:chgData name="VERPRAET Maxence" userId="531a7c4f3ff96e36" providerId="LiveId" clId="{C7802885-568F-49D4-8940-E10913555704}" dt="2025-01-24T11:11:24.134" v="2100" actId="1076"/>
          <ac:picMkLst>
            <pc:docMk/>
            <pc:sldMk cId="2866439728" sldId="268"/>
            <ac:picMk id="5" creationId="{3BDFFAE8-B167-9C3F-7E47-3D6BFC0C6028}"/>
          </ac:picMkLst>
        </pc:picChg>
      </pc:sldChg>
      <pc:sldChg chg="addSp delSp modSp new mod">
        <pc:chgData name="VERPRAET Maxence" userId="531a7c4f3ff96e36" providerId="LiveId" clId="{C7802885-568F-49D4-8940-E10913555704}" dt="2025-01-26T14:26:02.669" v="3433" actId="20577"/>
        <pc:sldMkLst>
          <pc:docMk/>
          <pc:sldMk cId="1320513625" sldId="269"/>
        </pc:sldMkLst>
        <pc:spChg chg="mod">
          <ac:chgData name="VERPRAET Maxence" userId="531a7c4f3ff96e36" providerId="LiveId" clId="{C7802885-568F-49D4-8940-E10913555704}" dt="2025-01-24T11:14:04.949" v="2232" actId="20577"/>
          <ac:spMkLst>
            <pc:docMk/>
            <pc:sldMk cId="1320513625" sldId="269"/>
            <ac:spMk id="2" creationId="{1D599A26-A81F-A068-B68F-68AB213480C7}"/>
          </ac:spMkLst>
        </pc:spChg>
        <pc:spChg chg="add mod">
          <ac:chgData name="VERPRAET Maxence" userId="531a7c4f3ff96e36" providerId="LiveId" clId="{C7802885-568F-49D4-8940-E10913555704}" dt="2025-01-26T14:26:02.669" v="3433" actId="20577"/>
          <ac:spMkLst>
            <pc:docMk/>
            <pc:sldMk cId="1320513625" sldId="269"/>
            <ac:spMk id="7" creationId="{89CD1229-5DB2-8651-5091-45B350A9CD0C}"/>
          </ac:spMkLst>
        </pc:spChg>
        <pc:spChg chg="add mod">
          <ac:chgData name="VERPRAET Maxence" userId="531a7c4f3ff96e36" providerId="LiveId" clId="{C7802885-568F-49D4-8940-E10913555704}" dt="2025-01-26T14:25:55.472" v="3432" actId="20577"/>
          <ac:spMkLst>
            <pc:docMk/>
            <pc:sldMk cId="1320513625" sldId="269"/>
            <ac:spMk id="8" creationId="{DDE9CF05-6079-9BB8-1BDF-7C4D192BAB88}"/>
          </ac:spMkLst>
        </pc:spChg>
        <pc:spChg chg="add mod">
          <ac:chgData name="VERPRAET Maxence" userId="531a7c4f3ff96e36" providerId="LiveId" clId="{C7802885-568F-49D4-8940-E10913555704}" dt="2025-01-24T11:33:56.645" v="2615" actId="1076"/>
          <ac:spMkLst>
            <pc:docMk/>
            <pc:sldMk cId="1320513625" sldId="269"/>
            <ac:spMk id="9" creationId="{62C715B4-FDDF-CBD3-7522-18396A0C4423}"/>
          </ac:spMkLst>
        </pc:spChg>
        <pc:picChg chg="add mod">
          <ac:chgData name="VERPRAET Maxence" userId="531a7c4f3ff96e36" providerId="LiveId" clId="{C7802885-568F-49D4-8940-E10913555704}" dt="2025-01-24T11:14:49.637" v="2245" actId="1038"/>
          <ac:picMkLst>
            <pc:docMk/>
            <pc:sldMk cId="1320513625" sldId="269"/>
            <ac:picMk id="6" creationId="{8FF8FCC6-F94D-9E53-4903-3A976322179A}"/>
          </ac:picMkLst>
        </pc:picChg>
      </pc:sldChg>
      <pc:sldChg chg="addSp delSp modSp new mod modClrScheme chgLayout">
        <pc:chgData name="VERPRAET Maxence" userId="531a7c4f3ff96e36" providerId="LiveId" clId="{C7802885-568F-49D4-8940-E10913555704}" dt="2025-01-31T09:47:00.973" v="4409" actId="478"/>
        <pc:sldMkLst>
          <pc:docMk/>
          <pc:sldMk cId="4288818440" sldId="270"/>
        </pc:sldMkLst>
        <pc:spChg chg="mod ord">
          <ac:chgData name="VERPRAET Maxence" userId="531a7c4f3ff96e36" providerId="LiveId" clId="{C7802885-568F-49D4-8940-E10913555704}" dt="2025-01-23T10:13:40.416" v="1000" actId="700"/>
          <ac:spMkLst>
            <pc:docMk/>
            <pc:sldMk cId="4288818440" sldId="270"/>
            <ac:spMk id="2" creationId="{D09327BC-C4DD-8C1F-D527-514759E0C3CB}"/>
          </ac:spMkLst>
        </pc:spChg>
        <pc:spChg chg="add mod">
          <ac:chgData name="VERPRAET Maxence" userId="531a7c4f3ff96e36" providerId="LiveId" clId="{C7802885-568F-49D4-8940-E10913555704}" dt="2025-01-23T10:12:32.708" v="963" actId="14100"/>
          <ac:spMkLst>
            <pc:docMk/>
            <pc:sldMk cId="4288818440" sldId="270"/>
            <ac:spMk id="5" creationId="{124D633D-BF22-1A09-5AF2-3308B907F409}"/>
          </ac:spMkLst>
        </pc:spChg>
        <pc:spChg chg="add mod">
          <ac:chgData name="VERPRAET Maxence" userId="531a7c4f3ff96e36" providerId="LiveId" clId="{C7802885-568F-49D4-8940-E10913555704}" dt="2025-01-23T10:13:09.361" v="996" actId="14100"/>
          <ac:spMkLst>
            <pc:docMk/>
            <pc:sldMk cId="4288818440" sldId="270"/>
            <ac:spMk id="6" creationId="{783CE875-331B-4365-91AB-46249F296A51}"/>
          </ac:spMkLst>
        </pc:spChg>
        <pc:spChg chg="add mod">
          <ac:chgData name="VERPRAET Maxence" userId="531a7c4f3ff96e36" providerId="LiveId" clId="{C7802885-568F-49D4-8940-E10913555704}" dt="2025-01-23T10:12:55.592" v="994" actId="14100"/>
          <ac:spMkLst>
            <pc:docMk/>
            <pc:sldMk cId="4288818440" sldId="270"/>
            <ac:spMk id="7" creationId="{CF4A85BE-D047-BEC2-C4B6-A330C86BDD9B}"/>
          </ac:spMkLst>
        </pc:spChg>
        <pc:spChg chg="add mod">
          <ac:chgData name="VERPRAET Maxence" userId="531a7c4f3ff96e36" providerId="LiveId" clId="{C7802885-568F-49D4-8940-E10913555704}" dt="2025-01-23T10:11:25.270" v="948" actId="14100"/>
          <ac:spMkLst>
            <pc:docMk/>
            <pc:sldMk cId="4288818440" sldId="270"/>
            <ac:spMk id="9" creationId="{C8D853E3-7750-10A1-C7D3-5FB8343E3C2F}"/>
          </ac:spMkLst>
        </pc:spChg>
        <pc:spChg chg="add mod">
          <ac:chgData name="VERPRAET Maxence" userId="531a7c4f3ff96e36" providerId="LiveId" clId="{C7802885-568F-49D4-8940-E10913555704}" dt="2025-01-23T19:33:47.938" v="1715" actId="20577"/>
          <ac:spMkLst>
            <pc:docMk/>
            <pc:sldMk cId="4288818440" sldId="270"/>
            <ac:spMk id="12" creationId="{7072EB8A-1CE7-C3F0-0EB8-C9A2CC740794}"/>
          </ac:spMkLst>
        </pc:spChg>
        <pc:spChg chg="del">
          <ac:chgData name="VERPRAET Maxence" userId="531a7c4f3ff96e36" providerId="LiveId" clId="{C7802885-568F-49D4-8940-E10913555704}" dt="2025-01-31T09:47:00.973" v="4409" actId="478"/>
          <ac:spMkLst>
            <pc:docMk/>
            <pc:sldMk cId="4288818440" sldId="270"/>
            <ac:spMk id="13" creationId="{599233FB-FDF0-2C0C-0011-AD0A9DCA4FC3}"/>
          </ac:spMkLst>
        </pc:spChg>
        <pc:picChg chg="add mod">
          <ac:chgData name="VERPRAET Maxence" userId="531a7c4f3ff96e36" providerId="LiveId" clId="{C7802885-568F-49D4-8940-E10913555704}" dt="2025-01-23T10:12:15.313" v="951" actId="14100"/>
          <ac:picMkLst>
            <pc:docMk/>
            <pc:sldMk cId="4288818440" sldId="270"/>
            <ac:picMk id="4" creationId="{3E324E8D-B816-ED50-AD37-1267CF87AA1B}"/>
          </ac:picMkLst>
        </pc:picChg>
        <pc:picChg chg="add mod">
          <ac:chgData name="VERPRAET Maxence" userId="531a7c4f3ff96e36" providerId="LiveId" clId="{C7802885-568F-49D4-8940-E10913555704}" dt="2025-01-23T10:24:48.333" v="1185" actId="1038"/>
          <ac:picMkLst>
            <pc:docMk/>
            <pc:sldMk cId="4288818440" sldId="270"/>
            <ac:picMk id="11" creationId="{81093EC2-10D9-12CA-37DA-DE844E7B27E6}"/>
          </ac:picMkLst>
        </pc:picChg>
      </pc:sldChg>
      <pc:sldChg chg="addSp delSp modSp new mod">
        <pc:chgData name="VERPRAET Maxence" userId="531a7c4f3ff96e36" providerId="LiveId" clId="{C7802885-568F-49D4-8940-E10913555704}" dt="2025-01-31T09:47:08.356" v="4410" actId="478"/>
        <pc:sldMkLst>
          <pc:docMk/>
          <pc:sldMk cId="2172967131" sldId="271"/>
        </pc:sldMkLst>
        <pc:spChg chg="mod">
          <ac:chgData name="VERPRAET Maxence" userId="531a7c4f3ff96e36" providerId="LiveId" clId="{C7802885-568F-49D4-8940-E10913555704}" dt="2025-01-23T10:31:13.633" v="1240" actId="20577"/>
          <ac:spMkLst>
            <pc:docMk/>
            <pc:sldMk cId="2172967131" sldId="271"/>
            <ac:spMk id="2" creationId="{8CF3E0CD-34CA-AC24-9FD5-26D1ADE7299C}"/>
          </ac:spMkLst>
        </pc:spChg>
        <pc:spChg chg="add mod">
          <ac:chgData name="VERPRAET Maxence" userId="531a7c4f3ff96e36" providerId="LiveId" clId="{C7802885-568F-49D4-8940-E10913555704}" dt="2025-01-23T10:38:41.966" v="1256" actId="1038"/>
          <ac:spMkLst>
            <pc:docMk/>
            <pc:sldMk cId="2172967131" sldId="271"/>
            <ac:spMk id="10" creationId="{445A755E-D34A-2383-B845-76A8207E8570}"/>
          </ac:spMkLst>
        </pc:spChg>
        <pc:spChg chg="add mod">
          <ac:chgData name="VERPRAET Maxence" userId="531a7c4f3ff96e36" providerId="LiveId" clId="{C7802885-568F-49D4-8940-E10913555704}" dt="2025-01-23T10:38:55.964" v="1260" actId="14100"/>
          <ac:spMkLst>
            <pc:docMk/>
            <pc:sldMk cId="2172967131" sldId="271"/>
            <ac:spMk id="11" creationId="{A058F41E-FDCC-7AC0-310E-A87C9798ACD9}"/>
          </ac:spMkLst>
        </pc:spChg>
        <pc:spChg chg="add mod">
          <ac:chgData name="VERPRAET Maxence" userId="531a7c4f3ff96e36" providerId="LiveId" clId="{C7802885-568F-49D4-8940-E10913555704}" dt="2025-01-23T10:38:48.938" v="1258" actId="14100"/>
          <ac:spMkLst>
            <pc:docMk/>
            <pc:sldMk cId="2172967131" sldId="271"/>
            <ac:spMk id="12" creationId="{A69F7407-3A6B-E062-265E-0B1C7BBBD608}"/>
          </ac:spMkLst>
        </pc:spChg>
        <pc:spChg chg="add mod">
          <ac:chgData name="VERPRAET Maxence" userId="531a7c4f3ff96e36" providerId="LiveId" clId="{C7802885-568F-49D4-8940-E10913555704}" dt="2025-01-23T10:32:06.658" v="1251" actId="20577"/>
          <ac:spMkLst>
            <pc:docMk/>
            <pc:sldMk cId="2172967131" sldId="271"/>
            <ac:spMk id="13" creationId="{B44160C6-7934-41A9-47EC-651B8327646C}"/>
          </ac:spMkLst>
        </pc:spChg>
        <pc:spChg chg="add mod">
          <ac:chgData name="VERPRAET Maxence" userId="531a7c4f3ff96e36" providerId="LiveId" clId="{C7802885-568F-49D4-8940-E10913555704}" dt="2025-01-23T19:33:55.458" v="1716" actId="1076"/>
          <ac:spMkLst>
            <pc:docMk/>
            <pc:sldMk cId="2172967131" sldId="271"/>
            <ac:spMk id="15" creationId="{212DCD71-6D7E-5269-B070-30C45EF2BB49}"/>
          </ac:spMkLst>
        </pc:spChg>
        <pc:spChg chg="del">
          <ac:chgData name="VERPRAET Maxence" userId="531a7c4f3ff96e36" providerId="LiveId" clId="{C7802885-568F-49D4-8940-E10913555704}" dt="2025-01-31T09:47:08.356" v="4410" actId="478"/>
          <ac:spMkLst>
            <pc:docMk/>
            <pc:sldMk cId="2172967131" sldId="271"/>
            <ac:spMk id="23" creationId="{C4C88B9C-EB7F-CCED-C771-C4ECC0A0EC69}"/>
          </ac:spMkLst>
        </pc:spChg>
        <pc:grpChg chg="add mod">
          <ac:chgData name="VERPRAET Maxence" userId="531a7c4f3ff96e36" providerId="LiveId" clId="{C7802885-568F-49D4-8940-E10913555704}" dt="2025-01-23T10:45:05.098" v="1403" actId="1076"/>
          <ac:grpSpMkLst>
            <pc:docMk/>
            <pc:sldMk cId="2172967131" sldId="271"/>
            <ac:grpSpMk id="22" creationId="{67DBA387-25DF-C207-02AC-E78488E7B61B}"/>
          </ac:grpSpMkLst>
        </pc:grpChg>
        <pc:picChg chg="add mod">
          <ac:chgData name="VERPRAET Maxence" userId="531a7c4f3ff96e36" providerId="LiveId" clId="{C7802885-568F-49D4-8940-E10913555704}" dt="2025-01-23T10:32:02.126" v="1248" actId="1076"/>
          <ac:picMkLst>
            <pc:docMk/>
            <pc:sldMk cId="2172967131" sldId="271"/>
            <ac:picMk id="4" creationId="{55863C6E-AF0D-37CA-1A7F-73DE160203EF}"/>
          </ac:picMkLst>
        </pc:picChg>
        <pc:picChg chg="add mod modCrop">
          <ac:chgData name="VERPRAET Maxence" userId="531a7c4f3ff96e36" providerId="LiveId" clId="{C7802885-568F-49D4-8940-E10913555704}" dt="2025-01-23T10:45:14.220" v="1405" actId="1582"/>
          <ac:picMkLst>
            <pc:docMk/>
            <pc:sldMk cId="2172967131" sldId="271"/>
            <ac:picMk id="19" creationId="{80F0C5DB-240F-E9E7-33E8-1861DAD3BC1F}"/>
          </ac:picMkLst>
        </pc:picChg>
        <pc:picChg chg="add mod modCrop">
          <ac:chgData name="VERPRAET Maxence" userId="531a7c4f3ff96e36" providerId="LiveId" clId="{C7802885-568F-49D4-8940-E10913555704}" dt="2025-01-23T10:45:14.220" v="1405" actId="1582"/>
          <ac:picMkLst>
            <pc:docMk/>
            <pc:sldMk cId="2172967131" sldId="271"/>
            <ac:picMk id="21" creationId="{648B6AED-DA99-AF9F-D4E8-17E977F85274}"/>
          </ac:picMkLst>
        </pc:picChg>
      </pc:sldChg>
      <pc:sldChg chg="delSp add del mod">
        <pc:chgData name="VERPRAET Maxence" userId="531a7c4f3ff96e36" providerId="LiveId" clId="{C7802885-568F-49D4-8940-E10913555704}" dt="2025-01-24T11:37:09.403" v="2629" actId="47"/>
        <pc:sldMkLst>
          <pc:docMk/>
          <pc:sldMk cId="2710387529" sldId="272"/>
        </pc:sldMkLst>
      </pc:sldChg>
      <pc:sldChg chg="addSp delSp modSp add mod">
        <pc:chgData name="VERPRAET Maxence" userId="531a7c4f3ff96e36" providerId="LiveId" clId="{C7802885-568F-49D4-8940-E10913555704}" dt="2025-01-24T11:44:27.451" v="2752" actId="20577"/>
        <pc:sldMkLst>
          <pc:docMk/>
          <pc:sldMk cId="3024494013" sldId="273"/>
        </pc:sldMkLst>
        <pc:spChg chg="mod">
          <ac:chgData name="VERPRAET Maxence" userId="531a7c4f3ff96e36" providerId="LiveId" clId="{C7802885-568F-49D4-8940-E10913555704}" dt="2025-01-24T11:40:46.572" v="2720" actId="313"/>
          <ac:spMkLst>
            <pc:docMk/>
            <pc:sldMk cId="3024494013" sldId="273"/>
            <ac:spMk id="8" creationId="{CD278B94-DF52-9C59-E673-7E8174FB5822}"/>
          </ac:spMkLst>
        </pc:spChg>
        <pc:spChg chg="mod">
          <ac:chgData name="VERPRAET Maxence" userId="531a7c4f3ff96e36" providerId="LiveId" clId="{C7802885-568F-49D4-8940-E10913555704}" dt="2025-01-24T11:44:27.451" v="2752" actId="20577"/>
          <ac:spMkLst>
            <pc:docMk/>
            <pc:sldMk cId="3024494013" sldId="273"/>
            <ac:spMk id="9" creationId="{35236285-2616-97D3-0DDD-422D3D034065}"/>
          </ac:spMkLst>
        </pc:spChg>
        <pc:picChg chg="add mod ord">
          <ac:chgData name="VERPRAET Maxence" userId="531a7c4f3ff96e36" providerId="LiveId" clId="{C7802885-568F-49D4-8940-E10913555704}" dt="2025-01-24T11:36:27.632" v="2628" actId="167"/>
          <ac:picMkLst>
            <pc:docMk/>
            <pc:sldMk cId="3024494013" sldId="273"/>
            <ac:picMk id="5" creationId="{FCCC9326-F2CF-B043-B26C-D99C32EABF5D}"/>
          </ac:picMkLst>
        </pc:picChg>
      </pc:sldChg>
      <pc:sldChg chg="addSp modSp new mod">
        <pc:chgData name="VERPRAET Maxence" userId="531a7c4f3ff96e36" providerId="LiveId" clId="{C7802885-568F-49D4-8940-E10913555704}" dt="2025-01-25T10:21:50.014" v="2755" actId="1076"/>
        <pc:sldMkLst>
          <pc:docMk/>
          <pc:sldMk cId="2164891173" sldId="274"/>
        </pc:sldMkLst>
        <pc:spChg chg="mod">
          <ac:chgData name="VERPRAET Maxence" userId="531a7c4f3ff96e36" providerId="LiveId" clId="{C7802885-568F-49D4-8940-E10913555704}" dt="2025-01-24T11:41:28.501" v="2748" actId="20577"/>
          <ac:spMkLst>
            <pc:docMk/>
            <pc:sldMk cId="2164891173" sldId="274"/>
            <ac:spMk id="2" creationId="{F6C1918D-980B-4E87-7349-97CC761D072C}"/>
          </ac:spMkLst>
        </pc:spChg>
        <pc:picChg chg="add mod">
          <ac:chgData name="VERPRAET Maxence" userId="531a7c4f3ff96e36" providerId="LiveId" clId="{C7802885-568F-49D4-8940-E10913555704}" dt="2025-01-25T10:21:50.014" v="2755" actId="1076"/>
          <ac:picMkLst>
            <pc:docMk/>
            <pc:sldMk cId="2164891173" sldId="274"/>
            <ac:picMk id="5" creationId="{5275D7CA-E901-0D79-E709-2C0342CFB2FB}"/>
          </ac:picMkLst>
        </pc:picChg>
      </pc:sldChg>
      <pc:sldChg chg="addSp modSp new mod">
        <pc:chgData name="VERPRAET Maxence" userId="531a7c4f3ff96e36" providerId="LiveId" clId="{C7802885-568F-49D4-8940-E10913555704}" dt="2025-01-25T10:23:10.271" v="2775" actId="14100"/>
        <pc:sldMkLst>
          <pc:docMk/>
          <pc:sldMk cId="115190789" sldId="275"/>
        </pc:sldMkLst>
        <pc:spChg chg="mod">
          <ac:chgData name="VERPRAET Maxence" userId="531a7c4f3ff96e36" providerId="LiveId" clId="{C7802885-568F-49D4-8940-E10913555704}" dt="2025-01-25T10:22:50.921" v="2768" actId="20577"/>
          <ac:spMkLst>
            <pc:docMk/>
            <pc:sldMk cId="115190789" sldId="275"/>
            <ac:spMk id="2" creationId="{240F7735-D5FF-67FC-0CC9-F081E28EE530}"/>
          </ac:spMkLst>
        </pc:spChg>
        <pc:picChg chg="add mod">
          <ac:chgData name="VERPRAET Maxence" userId="531a7c4f3ff96e36" providerId="LiveId" clId="{C7802885-568F-49D4-8940-E10913555704}" dt="2025-01-25T10:23:07.473" v="2774" actId="14100"/>
          <ac:picMkLst>
            <pc:docMk/>
            <pc:sldMk cId="115190789" sldId="275"/>
            <ac:picMk id="5" creationId="{F8C131A7-3FC1-BE98-5C29-71EA2A445381}"/>
          </ac:picMkLst>
        </pc:picChg>
        <pc:picChg chg="add mod">
          <ac:chgData name="VERPRAET Maxence" userId="531a7c4f3ff96e36" providerId="LiveId" clId="{C7802885-568F-49D4-8940-E10913555704}" dt="2025-01-25T10:23:10.271" v="2775" actId="14100"/>
          <ac:picMkLst>
            <pc:docMk/>
            <pc:sldMk cId="115190789" sldId="275"/>
            <ac:picMk id="7" creationId="{AD5FB551-BCE3-DC38-9FF7-FEEAEB11546B}"/>
          </ac:picMkLst>
        </pc:picChg>
      </pc:sldChg>
      <pc:sldChg chg="addSp modSp new mod">
        <pc:chgData name="VERPRAET Maxence" userId="531a7c4f3ff96e36" providerId="LiveId" clId="{C7802885-568F-49D4-8940-E10913555704}" dt="2025-01-25T10:23:39.092" v="2788" actId="20577"/>
        <pc:sldMkLst>
          <pc:docMk/>
          <pc:sldMk cId="273368951" sldId="276"/>
        </pc:sldMkLst>
        <pc:spChg chg="mod">
          <ac:chgData name="VERPRAET Maxence" userId="531a7c4f3ff96e36" providerId="LiveId" clId="{C7802885-568F-49D4-8940-E10913555704}" dt="2025-01-25T10:23:39.092" v="2788" actId="20577"/>
          <ac:spMkLst>
            <pc:docMk/>
            <pc:sldMk cId="273368951" sldId="276"/>
            <ac:spMk id="2" creationId="{B97ADE01-5A54-3AC9-605B-982067A7CA98}"/>
          </ac:spMkLst>
        </pc:spChg>
        <pc:picChg chg="add mod">
          <ac:chgData name="VERPRAET Maxence" userId="531a7c4f3ff96e36" providerId="LiveId" clId="{C7802885-568F-49D4-8940-E10913555704}" dt="2025-01-25T10:23:35.551" v="2779" actId="1076"/>
          <ac:picMkLst>
            <pc:docMk/>
            <pc:sldMk cId="273368951" sldId="276"/>
            <ac:picMk id="5" creationId="{BB53B614-9442-5FAD-E788-341968CA155A}"/>
          </ac:picMkLst>
        </pc:picChg>
      </pc:sldChg>
      <pc:sldChg chg="addSp delSp modSp new mod modClrScheme chgLayout">
        <pc:chgData name="VERPRAET Maxence" userId="531a7c4f3ff96e36" providerId="LiveId" clId="{C7802885-568F-49D4-8940-E10913555704}" dt="2025-01-26T14:31:18.772" v="3687" actId="1076"/>
        <pc:sldMkLst>
          <pc:docMk/>
          <pc:sldMk cId="2499359926" sldId="277"/>
        </pc:sldMkLst>
        <pc:spChg chg="mod ord">
          <ac:chgData name="VERPRAET Maxence" userId="531a7c4f3ff96e36" providerId="LiveId" clId="{C7802885-568F-49D4-8940-E10913555704}" dt="2025-01-25T10:39:11.817" v="3125" actId="700"/>
          <ac:spMkLst>
            <pc:docMk/>
            <pc:sldMk cId="2499359926" sldId="277"/>
            <ac:spMk id="2" creationId="{DB3DD5D9-FED1-2078-7F4C-214FEB188663}"/>
          </ac:spMkLst>
        </pc:spChg>
        <pc:graphicFrameChg chg="add mod modGraphic">
          <ac:chgData name="VERPRAET Maxence" userId="531a7c4f3ff96e36" providerId="LiveId" clId="{C7802885-568F-49D4-8940-E10913555704}" dt="2025-01-26T14:31:18.772" v="3687" actId="1076"/>
          <ac:graphicFrameMkLst>
            <pc:docMk/>
            <pc:sldMk cId="2499359926" sldId="277"/>
            <ac:graphicFrameMk id="8" creationId="{52E4F579-8542-4D57-CD06-8EC11A35B01C}"/>
          </ac:graphicFrameMkLst>
        </pc:graphicFrameChg>
        <pc:picChg chg="add mod ord">
          <ac:chgData name="VERPRAET Maxence" userId="531a7c4f3ff96e36" providerId="LiveId" clId="{C7802885-568F-49D4-8940-E10913555704}" dt="2025-01-25T10:39:26.969" v="3128" actId="1076"/>
          <ac:picMkLst>
            <pc:docMk/>
            <pc:sldMk cId="2499359926" sldId="277"/>
            <ac:picMk id="5" creationId="{DFECFBD7-6ED0-8AA6-09EF-381429428BC5}"/>
          </ac:picMkLst>
        </pc:picChg>
      </pc:sldChg>
      <pc:sldChg chg="addSp modSp new del mod">
        <pc:chgData name="VERPRAET Maxence" userId="531a7c4f3ff96e36" providerId="LiveId" clId="{C7802885-568F-49D4-8940-E10913555704}" dt="2025-01-25T10:39:45.814" v="3131" actId="47"/>
        <pc:sldMkLst>
          <pc:docMk/>
          <pc:sldMk cId="1921358908" sldId="278"/>
        </pc:sldMkLst>
      </pc:sldChg>
      <pc:sldChg chg="addSp delSp modSp new mod">
        <pc:chgData name="VERPRAET Maxence" userId="531a7c4f3ff96e36" providerId="LiveId" clId="{C7802885-568F-49D4-8940-E10913555704}" dt="2025-01-25T11:05:35.507" v="3411" actId="1076"/>
        <pc:sldMkLst>
          <pc:docMk/>
          <pc:sldMk cId="2730473511" sldId="278"/>
        </pc:sldMkLst>
        <pc:spChg chg="mod">
          <ac:chgData name="VERPRAET Maxence" userId="531a7c4f3ff96e36" providerId="LiveId" clId="{C7802885-568F-49D4-8940-E10913555704}" dt="2025-01-25T11:02:58.287" v="3372" actId="20577"/>
          <ac:spMkLst>
            <pc:docMk/>
            <pc:sldMk cId="2730473511" sldId="278"/>
            <ac:spMk id="2" creationId="{C4FE5CE6-1D50-3C9F-1A89-DC96FDF1E241}"/>
          </ac:spMkLst>
        </pc:spChg>
        <pc:graphicFrameChg chg="add del mod modGraphic">
          <ac:chgData name="VERPRAET Maxence" userId="531a7c4f3ff96e36" providerId="LiveId" clId="{C7802885-568F-49D4-8940-E10913555704}" dt="2025-01-25T11:05:35.507" v="3411" actId="1076"/>
          <ac:graphicFrameMkLst>
            <pc:docMk/>
            <pc:sldMk cId="2730473511" sldId="278"/>
            <ac:graphicFrameMk id="3" creationId="{62E55237-771E-AED1-F0FA-C20530F2E5DD}"/>
          </ac:graphicFrameMkLst>
        </pc:graphicFrameChg>
      </pc:sldChg>
      <pc:sldChg chg="addSp delSp modSp new mod">
        <pc:chgData name="VERPRAET Maxence" userId="531a7c4f3ff96e36" providerId="LiveId" clId="{C7802885-568F-49D4-8940-E10913555704}" dt="2025-01-31T10:42:27.318" v="4415" actId="1076"/>
        <pc:sldMkLst>
          <pc:docMk/>
          <pc:sldMk cId="1708576686" sldId="279"/>
        </pc:sldMkLst>
        <pc:spChg chg="add mod">
          <ac:chgData name="VERPRAET Maxence" userId="531a7c4f3ff96e36" providerId="LiveId" clId="{C7802885-568F-49D4-8940-E10913555704}" dt="2025-01-26T14:30:22.729" v="3674" actId="20577"/>
          <ac:spMkLst>
            <pc:docMk/>
            <pc:sldMk cId="1708576686" sldId="279"/>
            <ac:spMk id="3" creationId="{94ADABE8-AA6A-B948-BC52-63B174FF6BA0}"/>
          </ac:spMkLst>
        </pc:spChg>
        <pc:spChg chg="add mod">
          <ac:chgData name="VERPRAET Maxence" userId="531a7c4f3ff96e36" providerId="LiveId" clId="{C7802885-568F-49D4-8940-E10913555704}" dt="2025-01-31T10:42:27.318" v="4415" actId="1076"/>
          <ac:spMkLst>
            <pc:docMk/>
            <pc:sldMk cId="1708576686" sldId="279"/>
            <ac:spMk id="4" creationId="{35D69401-D7A8-3C64-DC93-CCAFE4953833}"/>
          </ac:spMkLst>
        </pc:spChg>
        <pc:graphicFrameChg chg="add mod modGraphic">
          <ac:chgData name="VERPRAET Maxence" userId="531a7c4f3ff96e36" providerId="LiveId" clId="{C7802885-568F-49D4-8940-E10913555704}" dt="2025-01-26T14:30:17.247" v="3664" actId="1076"/>
          <ac:graphicFrameMkLst>
            <pc:docMk/>
            <pc:sldMk cId="1708576686" sldId="279"/>
            <ac:graphicFrameMk id="5" creationId="{6606FFB6-6C59-E988-3BFF-378C9E0D5D50}"/>
          </ac:graphicFrameMkLst>
        </pc:graphicFrameChg>
      </pc:sldChg>
      <pc:sldChg chg="addSp delSp modSp new mod modClrScheme chgLayout">
        <pc:chgData name="VERPRAET Maxence" userId="531a7c4f3ff96e36" providerId="LiveId" clId="{C7802885-568F-49D4-8940-E10913555704}" dt="2025-01-26T14:53:30.137" v="4397" actId="403"/>
        <pc:sldMkLst>
          <pc:docMk/>
          <pc:sldMk cId="3021831456" sldId="280"/>
        </pc:sldMkLst>
        <pc:spChg chg="mod ord">
          <ac:chgData name="VERPRAET Maxence" userId="531a7c4f3ff96e36" providerId="LiveId" clId="{C7802885-568F-49D4-8940-E10913555704}" dt="2025-01-26T14:49:57.907" v="4152" actId="20577"/>
          <ac:spMkLst>
            <pc:docMk/>
            <pc:sldMk cId="3021831456" sldId="280"/>
            <ac:spMk id="2" creationId="{88D8386B-296D-BED9-74CF-F32D26B5EF07}"/>
          </ac:spMkLst>
        </pc:spChg>
        <pc:spChg chg="add mod">
          <ac:chgData name="VERPRAET Maxence" userId="531a7c4f3ff96e36" providerId="LiveId" clId="{C7802885-568F-49D4-8940-E10913555704}" dt="2025-01-26T14:53:30.137" v="4397" actId="403"/>
          <ac:spMkLst>
            <pc:docMk/>
            <pc:sldMk cId="3021831456" sldId="280"/>
            <ac:spMk id="3" creationId="{1C9841E7-1FA7-5215-0427-DC43F51743D2}"/>
          </ac:spMkLst>
        </pc:spChg>
        <pc:spChg chg="add del mod">
          <ac:chgData name="VERPRAET Maxence" userId="531a7c4f3ff96e36" providerId="LiveId" clId="{C7802885-568F-49D4-8940-E10913555704}" dt="2025-01-26T14:53:26.494" v="4396" actId="403"/>
          <ac:spMkLst>
            <pc:docMk/>
            <pc:sldMk cId="3021831456" sldId="280"/>
            <ac:spMk id="4" creationId="{BB9B3330-124F-78D1-44B2-EDD010149474}"/>
          </ac:spMkLst>
        </pc:spChg>
      </pc:sldChg>
      <pc:sldChg chg="addSp delSp modSp new mod">
        <pc:chgData name="VERPRAET Maxence" userId="531a7c4f3ff96e36" providerId="LiveId" clId="{C7802885-568F-49D4-8940-E10913555704}" dt="2025-01-31T10:45:59.105" v="4422"/>
        <pc:sldMkLst>
          <pc:docMk/>
          <pc:sldMk cId="2920857067" sldId="281"/>
        </pc:sldMkLst>
        <pc:spChg chg="del">
          <ac:chgData name="VERPRAET Maxence" userId="531a7c4f3ff96e36" providerId="LiveId" clId="{C7802885-568F-49D4-8940-E10913555704}" dt="2025-01-31T10:45:59.105" v="4422"/>
          <ac:spMkLst>
            <pc:docMk/>
            <pc:sldMk cId="2920857067" sldId="281"/>
            <ac:spMk id="2" creationId="{6FF82E2C-7390-8EA0-19E7-D576851719BF}"/>
          </ac:spMkLst>
        </pc:spChg>
        <pc:spChg chg="add mod">
          <ac:chgData name="VERPRAET Maxence" userId="531a7c4f3ff96e36" providerId="LiveId" clId="{C7802885-568F-49D4-8940-E10913555704}" dt="2025-01-31T10:45:59.105" v="4422"/>
          <ac:spMkLst>
            <pc:docMk/>
            <pc:sldMk cId="2920857067" sldId="281"/>
            <ac:spMk id="5" creationId="{2E2A86EC-A8B1-3082-3C58-9A9D02580899}"/>
          </ac:spMkLst>
        </pc:spChg>
        <pc:picChg chg="add mod">
          <ac:chgData name="VERPRAET Maxence" userId="531a7c4f3ff96e36" providerId="LiveId" clId="{C7802885-568F-49D4-8940-E10913555704}" dt="2025-01-31T10:42:43.211" v="4421" actId="1076"/>
          <ac:picMkLst>
            <pc:docMk/>
            <pc:sldMk cId="2920857067" sldId="281"/>
            <ac:picMk id="4" creationId="{42DC69C2-789F-124D-8D0E-3E5D52238940}"/>
          </ac:picMkLst>
        </pc:picChg>
      </pc:sldChg>
      <pc:sldMasterChg chg="addSp delSp modSp mod modSldLayout">
        <pc:chgData name="VERPRAET Maxence" userId="531a7c4f3ff96e36" providerId="LiveId" clId="{C7802885-568F-49D4-8940-E10913555704}" dt="2025-01-25T10:39:37.048" v="3130" actId="478"/>
        <pc:sldMasterMkLst>
          <pc:docMk/>
          <pc:sldMasterMk cId="1463616475" sldId="2147483648"/>
        </pc:sldMasterMkLst>
        <pc:sldLayoutChg chg="addSp delSp modSp mod setBg">
          <pc:chgData name="VERPRAET Maxence" userId="531a7c4f3ff96e36" providerId="LiveId" clId="{C7802885-568F-49D4-8940-E10913555704}" dt="2025-01-23T09:21:35.360" v="274" actId="167"/>
          <pc:sldLayoutMkLst>
            <pc:docMk/>
            <pc:sldMasterMk cId="1463616475" sldId="2147483648"/>
            <pc:sldLayoutMk cId="2693917460" sldId="2147483649"/>
          </pc:sldLayoutMkLst>
          <pc:spChg chg="ord">
            <ac:chgData name="VERPRAET Maxence" userId="531a7c4f3ff96e36" providerId="LiveId" clId="{C7802885-568F-49D4-8940-E10913555704}" dt="2025-01-23T09:21:35.360" v="274" actId="167"/>
            <ac:spMkLst>
              <pc:docMk/>
              <pc:sldMasterMk cId="1463616475" sldId="2147483648"/>
              <pc:sldLayoutMk cId="2693917460" sldId="2147483649"/>
              <ac:spMk id="3" creationId="{47BAFA14-6C9F-CE6E-E667-A4E0ABB737C3}"/>
            </ac:spMkLst>
          </pc:spChg>
        </pc:sldLayoutChg>
        <pc:sldLayoutChg chg="addSp delSp modSp mod">
          <pc:chgData name="VERPRAET Maxence" userId="531a7c4f3ff96e36" providerId="LiveId" clId="{C7802885-568F-49D4-8940-E10913555704}" dt="2025-01-24T11:10:57.809" v="2095" actId="14100"/>
          <pc:sldLayoutMkLst>
            <pc:docMk/>
            <pc:sldMasterMk cId="1463616475" sldId="2147483648"/>
            <pc:sldLayoutMk cId="3513802012" sldId="2147483650"/>
          </pc:sldLayoutMkLst>
          <pc:spChg chg="mod">
            <ac:chgData name="VERPRAET Maxence" userId="531a7c4f3ff96e36" providerId="LiveId" clId="{C7802885-568F-49D4-8940-E10913555704}" dt="2025-01-23T09:52:42.599" v="865" actId="11530"/>
            <ac:spMkLst>
              <pc:docMk/>
              <pc:sldMasterMk cId="1463616475" sldId="2147483648"/>
              <pc:sldLayoutMk cId="3513802012" sldId="2147483650"/>
              <ac:spMk id="2" creationId="{BC74F210-675C-DF2E-28CB-5F45A1EE6F14}"/>
            </ac:spMkLst>
          </pc:spChg>
          <pc:spChg chg="mod">
            <ac:chgData name="VERPRAET Maxence" userId="531a7c4f3ff96e36" providerId="LiveId" clId="{C7802885-568F-49D4-8940-E10913555704}" dt="2025-01-24T11:10:57.809" v="2095" actId="14100"/>
            <ac:spMkLst>
              <pc:docMk/>
              <pc:sldMasterMk cId="1463616475" sldId="2147483648"/>
              <pc:sldLayoutMk cId="3513802012" sldId="2147483650"/>
              <ac:spMk id="6" creationId="{A9C01A82-1F55-F703-9F48-565274642A31}"/>
            </ac:spMkLst>
          </pc:spChg>
          <pc:picChg chg="add mod modCrop">
            <ac:chgData name="VERPRAET Maxence" userId="531a7c4f3ff96e36" providerId="LiveId" clId="{C7802885-568F-49D4-8940-E10913555704}" dt="2025-01-23T09:51:35.073" v="862" actId="1076"/>
            <ac:picMkLst>
              <pc:docMk/>
              <pc:sldMasterMk cId="1463616475" sldId="2147483648"/>
              <pc:sldLayoutMk cId="3513802012" sldId="2147483650"/>
              <ac:picMk id="7" creationId="{B0E3EAC6-62BD-B1DC-56AE-1296ADCD8496}"/>
            </ac:picMkLst>
          </pc:picChg>
          <pc:picChg chg="add mod ord modCrop">
            <ac:chgData name="VERPRAET Maxence" userId="531a7c4f3ff96e36" providerId="LiveId" clId="{C7802885-568F-49D4-8940-E10913555704}" dt="2025-01-23T09:51:29.506" v="861" actId="167"/>
            <ac:picMkLst>
              <pc:docMk/>
              <pc:sldMasterMk cId="1463616475" sldId="2147483648"/>
              <pc:sldLayoutMk cId="3513802012" sldId="2147483650"/>
              <ac:picMk id="9" creationId="{BBED6EA2-8476-111E-D03B-71F23AFDB3A5}"/>
            </ac:picMkLst>
          </pc:picChg>
        </pc:sldLayoutChg>
        <pc:sldLayoutChg chg="addSp delSp modSp mod">
          <pc:chgData name="VERPRAET Maxence" userId="531a7c4f3ff96e36" providerId="LiveId" clId="{C7802885-568F-49D4-8940-E10913555704}" dt="2025-01-25T10:39:37.048" v="3130" actId="478"/>
          <pc:sldLayoutMkLst>
            <pc:docMk/>
            <pc:sldMasterMk cId="1463616475" sldId="2147483648"/>
            <pc:sldLayoutMk cId="3561372965" sldId="2147483651"/>
          </pc:sldLayoutMkLst>
          <pc:spChg chg="add mod">
            <ac:chgData name="VERPRAET Maxence" userId="531a7c4f3ff96e36" providerId="LiveId" clId="{C7802885-568F-49D4-8940-E10913555704}" dt="2025-01-24T11:11:03.330" v="2097"/>
            <ac:spMkLst>
              <pc:docMk/>
              <pc:sldMasterMk cId="1463616475" sldId="2147483648"/>
              <pc:sldLayoutMk cId="3561372965" sldId="2147483651"/>
              <ac:spMk id="10" creationId="{CB851F68-9998-6E36-AB44-A5F5E7AA05FE}"/>
            </ac:spMkLst>
          </pc:spChg>
        </pc:sldLayoutChg>
      </pc:sldMasterChg>
      <pc:sldMasterChg chg="new del mod addSldLayout">
        <pc:chgData name="VERPRAET Maxence" userId="531a7c4f3ff96e36" providerId="LiveId" clId="{C7802885-568F-49D4-8940-E10913555704}" dt="2025-01-23T09:21:52.653" v="276" actId="2696"/>
        <pc:sldMasterMkLst>
          <pc:docMk/>
          <pc:sldMasterMk cId="2638444654" sldId="2147483652"/>
        </pc:sldMasterMkLst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3579138194" sldId="2147483653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580358060" sldId="2147483654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202613126" sldId="2147483655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2378380129" sldId="2147483656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3696167582" sldId="2147483657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56247435" sldId="2147483658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945381583" sldId="2147483659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4090512872" sldId="2147483660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761039528" sldId="2147483661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1213049822" sldId="2147483662"/>
          </pc:sldLayoutMkLst>
        </pc:sldLayoutChg>
        <pc:sldLayoutChg chg="new replId">
          <pc:chgData name="VERPRAET Maxence" userId="531a7c4f3ff96e36" providerId="LiveId" clId="{C7802885-568F-49D4-8940-E10913555704}" dt="2025-01-23T09:21:47.449" v="275" actId="6938"/>
          <pc:sldLayoutMkLst>
            <pc:docMk/>
            <pc:sldMasterMk cId="2638444654" sldId="2147483652"/>
            <pc:sldLayoutMk cId="659391213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DEBF0-D814-40EF-9BA9-0292E3E4C31D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12B2-2860-428F-B638-F9CB0B15B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6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/>
              <a:t>Stabilité Politique </a:t>
            </a:r>
            <a:r>
              <a:rPr lang="fr-FR" sz="1200" dirty="0"/>
              <a:t>: Mesure importante pour évaluer les risques politiques dans chaque pays. Des niveaux élevés d'instabilité politique peuvent rendre un pays moins attractif pour l'exportation.</a:t>
            </a:r>
          </a:p>
          <a:p>
            <a:r>
              <a:rPr lang="fr-FR" sz="1200" b="1" dirty="0"/>
              <a:t>PIB</a:t>
            </a:r>
            <a:r>
              <a:rPr lang="fr-FR" sz="1200" dirty="0"/>
              <a:t> : Indicateur clé de la taille et de la santé de l'économie. Les pays avec un PIB élevé ont potentiellement un meilleur pouvoir d'achat pour des produits biologiques. Abordabilité A</a:t>
            </a:r>
            <a:r>
              <a:rPr lang="fr-FR" sz="1200" b="1" dirty="0"/>
              <a:t>limentaire en M </a:t>
            </a:r>
            <a:r>
              <a:rPr lang="fr-FR" sz="1200" dirty="0"/>
              <a:t>: Permet de mesurer l'accessibilité économique de la nourriture pour la population locale.</a:t>
            </a:r>
          </a:p>
          <a:p>
            <a:r>
              <a:rPr lang="fr-FR" sz="1200" b="1" dirty="0"/>
              <a:t>Importation (</a:t>
            </a:r>
            <a:r>
              <a:rPr lang="fr-FR" sz="1200" b="1" dirty="0" err="1"/>
              <a:t>mT</a:t>
            </a:r>
            <a:r>
              <a:rPr lang="fr-FR" sz="1200" b="1" dirty="0"/>
              <a:t>) </a:t>
            </a:r>
            <a:r>
              <a:rPr lang="fr-FR" sz="1200" dirty="0"/>
              <a:t> </a:t>
            </a:r>
            <a:r>
              <a:rPr lang="fr-FR" sz="1200" b="1" dirty="0"/>
              <a:t>Exportation (</a:t>
            </a:r>
            <a:r>
              <a:rPr lang="fr-FR" sz="1200" b="1" dirty="0" err="1"/>
              <a:t>mT</a:t>
            </a:r>
            <a:r>
              <a:rPr lang="fr-FR" sz="1200" b="1" dirty="0"/>
              <a:t>) </a:t>
            </a:r>
            <a:r>
              <a:rPr lang="fr-FR" sz="1200" dirty="0"/>
              <a:t>: Ces variables montrent la dépendance ou l'indépendance alimentaire d'un pays.</a:t>
            </a:r>
          </a:p>
          <a:p>
            <a:r>
              <a:rPr lang="fr-FR" sz="1200" dirty="0"/>
              <a:t>Indicateur indirect de la popularité des produits à base de poulet. Plus il y a de KFC, plus la consommation de volaille semble ancrée dans les habitudes alimentaires.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B12B2-2860-428F-B638-F9CB0B15BB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69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Mesure importante pour évaluer les risques politiques dans chaque pays. Des niveaux élevés d'instabilité politique peuvent rendre un pays moins attractif pour l'exportation.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B12B2-2860-428F-B638-F9CB0B15BB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337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/>
              <a:t>PIB</a:t>
            </a:r>
            <a:r>
              <a:rPr lang="fr-FR" sz="1200" dirty="0"/>
              <a:t> : Indicateur clé de la taille et de la santé de l'économie. Les pays avec un PIB élevé ont potentiellement un meilleur pouvoir d'achat pour des produits biologiques.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B12B2-2860-428F-B638-F9CB0B15BB9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79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Indicateur indirect de la popularité des produits à base de poulet. Plus il y a de KFC, plus la consommation de volaille semble ancrée dans les habitudes alimentaires.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B12B2-2860-428F-B638-F9CB0B15BB9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6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latin typeface="Montserra"/>
              </a:rPr>
              <a:t>Indicateur sur la facilité de faire des affaires dans chaque pays, essentiel pour évaluer les barrières réglementaires.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B12B2-2860-428F-B638-F9CB0B15BB9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62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7BAFA14-6C9F-CE6E-E667-A4E0ABB73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EA300A-AB1E-9C05-2BFF-4FF6E0D41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1C0EDD-D80B-7E10-CFE9-9EA128B8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CA9-693B-437F-A613-2615EC0077A5}" type="datetime1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4614B-4B0D-63DA-3207-745E591B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E6DF7-22D3-CD65-4732-345B9C6B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91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BED6EA2-8476-111E-D03B-71F23AFDB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2609" r="2609" b="42879"/>
          <a:stretch/>
        </p:blipFill>
        <p:spPr>
          <a:xfrm>
            <a:off x="0" y="861646"/>
            <a:ext cx="12192000" cy="48181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C74F210-675C-DF2E-28CB-5F45A1EE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58555" cy="739056"/>
          </a:xfrm>
          <a:custGeom>
            <a:avLst/>
            <a:gdLst>
              <a:gd name="connsiteX0" fmla="*/ 0 w 9858555"/>
              <a:gd name="connsiteY0" fmla="*/ 123178 h 739056"/>
              <a:gd name="connsiteX1" fmla="*/ 123178 w 9858555"/>
              <a:gd name="connsiteY1" fmla="*/ 0 h 739056"/>
              <a:gd name="connsiteX2" fmla="*/ 617520 w 9858555"/>
              <a:gd name="connsiteY2" fmla="*/ 0 h 739056"/>
              <a:gd name="connsiteX3" fmla="*/ 1496349 w 9858555"/>
              <a:gd name="connsiteY3" fmla="*/ 0 h 739056"/>
              <a:gd name="connsiteX4" fmla="*/ 2086813 w 9858555"/>
              <a:gd name="connsiteY4" fmla="*/ 0 h 739056"/>
              <a:gd name="connsiteX5" fmla="*/ 2869521 w 9858555"/>
              <a:gd name="connsiteY5" fmla="*/ 0 h 739056"/>
              <a:gd name="connsiteX6" fmla="*/ 3459984 w 9858555"/>
              <a:gd name="connsiteY6" fmla="*/ 0 h 739056"/>
              <a:gd name="connsiteX7" fmla="*/ 4050448 w 9858555"/>
              <a:gd name="connsiteY7" fmla="*/ 0 h 739056"/>
              <a:gd name="connsiteX8" fmla="*/ 4929278 w 9858555"/>
              <a:gd name="connsiteY8" fmla="*/ 0 h 739056"/>
              <a:gd name="connsiteX9" fmla="*/ 5615863 w 9858555"/>
              <a:gd name="connsiteY9" fmla="*/ 0 h 739056"/>
              <a:gd name="connsiteX10" fmla="*/ 6206327 w 9858555"/>
              <a:gd name="connsiteY10" fmla="*/ 0 h 739056"/>
              <a:gd name="connsiteX11" fmla="*/ 6700668 w 9858555"/>
              <a:gd name="connsiteY11" fmla="*/ 0 h 739056"/>
              <a:gd name="connsiteX12" fmla="*/ 7387254 w 9858555"/>
              <a:gd name="connsiteY12" fmla="*/ 0 h 739056"/>
              <a:gd name="connsiteX13" fmla="*/ 7881596 w 9858555"/>
              <a:gd name="connsiteY13" fmla="*/ 0 h 739056"/>
              <a:gd name="connsiteX14" fmla="*/ 8279815 w 9858555"/>
              <a:gd name="connsiteY14" fmla="*/ 0 h 739056"/>
              <a:gd name="connsiteX15" fmla="*/ 8966401 w 9858555"/>
              <a:gd name="connsiteY15" fmla="*/ 0 h 739056"/>
              <a:gd name="connsiteX16" fmla="*/ 9735377 w 9858555"/>
              <a:gd name="connsiteY16" fmla="*/ 0 h 739056"/>
              <a:gd name="connsiteX17" fmla="*/ 9858555 w 9858555"/>
              <a:gd name="connsiteY17" fmla="*/ 123178 h 739056"/>
              <a:gd name="connsiteX18" fmla="*/ 9858555 w 9858555"/>
              <a:gd name="connsiteY18" fmla="*/ 615878 h 739056"/>
              <a:gd name="connsiteX19" fmla="*/ 9735377 w 9858555"/>
              <a:gd name="connsiteY19" fmla="*/ 739056 h 739056"/>
              <a:gd name="connsiteX20" fmla="*/ 8952669 w 9858555"/>
              <a:gd name="connsiteY20" fmla="*/ 739056 h 739056"/>
              <a:gd name="connsiteX21" fmla="*/ 8362206 w 9858555"/>
              <a:gd name="connsiteY21" fmla="*/ 739056 h 739056"/>
              <a:gd name="connsiteX22" fmla="*/ 7771742 w 9858555"/>
              <a:gd name="connsiteY22" fmla="*/ 739056 h 739056"/>
              <a:gd name="connsiteX23" fmla="*/ 7085156 w 9858555"/>
              <a:gd name="connsiteY23" fmla="*/ 739056 h 739056"/>
              <a:gd name="connsiteX24" fmla="*/ 6206327 w 9858555"/>
              <a:gd name="connsiteY24" fmla="*/ 739056 h 739056"/>
              <a:gd name="connsiteX25" fmla="*/ 5519741 w 9858555"/>
              <a:gd name="connsiteY25" fmla="*/ 739056 h 739056"/>
              <a:gd name="connsiteX26" fmla="*/ 5025399 w 9858555"/>
              <a:gd name="connsiteY26" fmla="*/ 739056 h 739056"/>
              <a:gd name="connsiteX27" fmla="*/ 4146570 w 9858555"/>
              <a:gd name="connsiteY27" fmla="*/ 739056 h 739056"/>
              <a:gd name="connsiteX28" fmla="*/ 3267740 w 9858555"/>
              <a:gd name="connsiteY28" fmla="*/ 739056 h 739056"/>
              <a:gd name="connsiteX29" fmla="*/ 2388911 w 9858555"/>
              <a:gd name="connsiteY29" fmla="*/ 739056 h 739056"/>
              <a:gd name="connsiteX30" fmla="*/ 1510081 w 9858555"/>
              <a:gd name="connsiteY30" fmla="*/ 739056 h 739056"/>
              <a:gd name="connsiteX31" fmla="*/ 727373 w 9858555"/>
              <a:gd name="connsiteY31" fmla="*/ 739056 h 739056"/>
              <a:gd name="connsiteX32" fmla="*/ 123178 w 9858555"/>
              <a:gd name="connsiteY32" fmla="*/ 739056 h 739056"/>
              <a:gd name="connsiteX33" fmla="*/ 0 w 9858555"/>
              <a:gd name="connsiteY33" fmla="*/ 615878 h 739056"/>
              <a:gd name="connsiteX34" fmla="*/ 0 w 9858555"/>
              <a:gd name="connsiteY34" fmla="*/ 123178 h 73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58555" h="739056" fill="none" extrusionOk="0">
                <a:moveTo>
                  <a:pt x="0" y="123178"/>
                </a:moveTo>
                <a:cubicBezTo>
                  <a:pt x="9967" y="44277"/>
                  <a:pt x="60352" y="1424"/>
                  <a:pt x="123178" y="0"/>
                </a:cubicBezTo>
                <a:cubicBezTo>
                  <a:pt x="312401" y="-395"/>
                  <a:pt x="393298" y="-22306"/>
                  <a:pt x="617520" y="0"/>
                </a:cubicBezTo>
                <a:cubicBezTo>
                  <a:pt x="841742" y="22306"/>
                  <a:pt x="1261458" y="-21922"/>
                  <a:pt x="1496349" y="0"/>
                </a:cubicBezTo>
                <a:cubicBezTo>
                  <a:pt x="1731240" y="21922"/>
                  <a:pt x="1913650" y="5171"/>
                  <a:pt x="2086813" y="0"/>
                </a:cubicBezTo>
                <a:cubicBezTo>
                  <a:pt x="2259976" y="-5171"/>
                  <a:pt x="2556545" y="-10837"/>
                  <a:pt x="2869521" y="0"/>
                </a:cubicBezTo>
                <a:cubicBezTo>
                  <a:pt x="3182497" y="10837"/>
                  <a:pt x="3330116" y="-28942"/>
                  <a:pt x="3459984" y="0"/>
                </a:cubicBezTo>
                <a:cubicBezTo>
                  <a:pt x="3589852" y="28942"/>
                  <a:pt x="3856527" y="-10696"/>
                  <a:pt x="4050448" y="0"/>
                </a:cubicBezTo>
                <a:cubicBezTo>
                  <a:pt x="4244369" y="10696"/>
                  <a:pt x="4593112" y="1822"/>
                  <a:pt x="4929278" y="0"/>
                </a:cubicBezTo>
                <a:cubicBezTo>
                  <a:pt x="5265444" y="-1822"/>
                  <a:pt x="5424104" y="-1237"/>
                  <a:pt x="5615863" y="0"/>
                </a:cubicBezTo>
                <a:cubicBezTo>
                  <a:pt x="5807623" y="1237"/>
                  <a:pt x="6056796" y="-26596"/>
                  <a:pt x="6206327" y="0"/>
                </a:cubicBezTo>
                <a:cubicBezTo>
                  <a:pt x="6355858" y="26596"/>
                  <a:pt x="6585079" y="1091"/>
                  <a:pt x="6700668" y="0"/>
                </a:cubicBezTo>
                <a:cubicBezTo>
                  <a:pt x="6816257" y="-1091"/>
                  <a:pt x="7048847" y="-19179"/>
                  <a:pt x="7387254" y="0"/>
                </a:cubicBezTo>
                <a:cubicBezTo>
                  <a:pt x="7725661" y="19179"/>
                  <a:pt x="7707089" y="1635"/>
                  <a:pt x="7881596" y="0"/>
                </a:cubicBezTo>
                <a:cubicBezTo>
                  <a:pt x="8056103" y="-1635"/>
                  <a:pt x="8136433" y="-19524"/>
                  <a:pt x="8279815" y="0"/>
                </a:cubicBezTo>
                <a:cubicBezTo>
                  <a:pt x="8423197" y="19524"/>
                  <a:pt x="8677546" y="22565"/>
                  <a:pt x="8966401" y="0"/>
                </a:cubicBezTo>
                <a:cubicBezTo>
                  <a:pt x="9255256" y="-22565"/>
                  <a:pt x="9371567" y="18495"/>
                  <a:pt x="9735377" y="0"/>
                </a:cubicBezTo>
                <a:cubicBezTo>
                  <a:pt x="9793070" y="401"/>
                  <a:pt x="9863804" y="63562"/>
                  <a:pt x="9858555" y="123178"/>
                </a:cubicBezTo>
                <a:cubicBezTo>
                  <a:pt x="9876703" y="222480"/>
                  <a:pt x="9857001" y="403549"/>
                  <a:pt x="9858555" y="615878"/>
                </a:cubicBezTo>
                <a:cubicBezTo>
                  <a:pt x="9853508" y="683014"/>
                  <a:pt x="9801539" y="738534"/>
                  <a:pt x="9735377" y="739056"/>
                </a:cubicBezTo>
                <a:cubicBezTo>
                  <a:pt x="9459299" y="717986"/>
                  <a:pt x="9165766" y="773838"/>
                  <a:pt x="8952669" y="739056"/>
                </a:cubicBezTo>
                <a:cubicBezTo>
                  <a:pt x="8739572" y="704274"/>
                  <a:pt x="8487343" y="760325"/>
                  <a:pt x="8362206" y="739056"/>
                </a:cubicBezTo>
                <a:cubicBezTo>
                  <a:pt x="8237069" y="717787"/>
                  <a:pt x="8005893" y="764039"/>
                  <a:pt x="7771742" y="739056"/>
                </a:cubicBezTo>
                <a:cubicBezTo>
                  <a:pt x="7537591" y="714073"/>
                  <a:pt x="7360736" y="721997"/>
                  <a:pt x="7085156" y="739056"/>
                </a:cubicBezTo>
                <a:cubicBezTo>
                  <a:pt x="6809576" y="756115"/>
                  <a:pt x="6406870" y="754197"/>
                  <a:pt x="6206327" y="739056"/>
                </a:cubicBezTo>
                <a:cubicBezTo>
                  <a:pt x="6005784" y="723915"/>
                  <a:pt x="5712377" y="750575"/>
                  <a:pt x="5519741" y="739056"/>
                </a:cubicBezTo>
                <a:cubicBezTo>
                  <a:pt x="5327105" y="727537"/>
                  <a:pt x="5186139" y="720725"/>
                  <a:pt x="5025399" y="739056"/>
                </a:cubicBezTo>
                <a:cubicBezTo>
                  <a:pt x="4864659" y="757387"/>
                  <a:pt x="4531983" y="700543"/>
                  <a:pt x="4146570" y="739056"/>
                </a:cubicBezTo>
                <a:cubicBezTo>
                  <a:pt x="3761157" y="777569"/>
                  <a:pt x="3572871" y="777416"/>
                  <a:pt x="3267740" y="739056"/>
                </a:cubicBezTo>
                <a:cubicBezTo>
                  <a:pt x="2962609" y="700697"/>
                  <a:pt x="2721591" y="695317"/>
                  <a:pt x="2388911" y="739056"/>
                </a:cubicBezTo>
                <a:cubicBezTo>
                  <a:pt x="2056231" y="782795"/>
                  <a:pt x="1882274" y="710748"/>
                  <a:pt x="1510081" y="739056"/>
                </a:cubicBezTo>
                <a:cubicBezTo>
                  <a:pt x="1137888" y="767365"/>
                  <a:pt x="966152" y="764572"/>
                  <a:pt x="727373" y="739056"/>
                </a:cubicBezTo>
                <a:cubicBezTo>
                  <a:pt x="488594" y="713540"/>
                  <a:pt x="317610" y="709804"/>
                  <a:pt x="123178" y="739056"/>
                </a:cubicBezTo>
                <a:cubicBezTo>
                  <a:pt x="51050" y="722668"/>
                  <a:pt x="-4184" y="692970"/>
                  <a:pt x="0" y="615878"/>
                </a:cubicBezTo>
                <a:cubicBezTo>
                  <a:pt x="6923" y="404112"/>
                  <a:pt x="-19586" y="221976"/>
                  <a:pt x="0" y="123178"/>
                </a:cubicBezTo>
                <a:close/>
              </a:path>
              <a:path w="9858555" h="739056" stroke="0" extrusionOk="0">
                <a:moveTo>
                  <a:pt x="0" y="123178"/>
                </a:moveTo>
                <a:cubicBezTo>
                  <a:pt x="-12912" y="44995"/>
                  <a:pt x="54462" y="-7248"/>
                  <a:pt x="123178" y="0"/>
                </a:cubicBezTo>
                <a:cubicBezTo>
                  <a:pt x="460025" y="20353"/>
                  <a:pt x="768898" y="-30100"/>
                  <a:pt x="1002008" y="0"/>
                </a:cubicBezTo>
                <a:cubicBezTo>
                  <a:pt x="1235118" y="30100"/>
                  <a:pt x="1388888" y="-23050"/>
                  <a:pt x="1496349" y="0"/>
                </a:cubicBezTo>
                <a:cubicBezTo>
                  <a:pt x="1603810" y="23050"/>
                  <a:pt x="2004323" y="-2884"/>
                  <a:pt x="2182935" y="0"/>
                </a:cubicBezTo>
                <a:cubicBezTo>
                  <a:pt x="2361547" y="2884"/>
                  <a:pt x="2477102" y="-9717"/>
                  <a:pt x="2581155" y="0"/>
                </a:cubicBezTo>
                <a:cubicBezTo>
                  <a:pt x="2685208" y="9717"/>
                  <a:pt x="3018162" y="940"/>
                  <a:pt x="3171618" y="0"/>
                </a:cubicBezTo>
                <a:cubicBezTo>
                  <a:pt x="3325074" y="-940"/>
                  <a:pt x="3430453" y="1416"/>
                  <a:pt x="3569838" y="0"/>
                </a:cubicBezTo>
                <a:cubicBezTo>
                  <a:pt x="3709223" y="-1416"/>
                  <a:pt x="3772320" y="12106"/>
                  <a:pt x="3968058" y="0"/>
                </a:cubicBezTo>
                <a:cubicBezTo>
                  <a:pt x="4163796" y="-12106"/>
                  <a:pt x="4264150" y="8806"/>
                  <a:pt x="4558521" y="0"/>
                </a:cubicBezTo>
                <a:cubicBezTo>
                  <a:pt x="4852892" y="-8806"/>
                  <a:pt x="4835760" y="-7672"/>
                  <a:pt x="4956741" y="0"/>
                </a:cubicBezTo>
                <a:cubicBezTo>
                  <a:pt x="5077722" y="7672"/>
                  <a:pt x="5409781" y="7591"/>
                  <a:pt x="5643327" y="0"/>
                </a:cubicBezTo>
                <a:cubicBezTo>
                  <a:pt x="5876873" y="-7591"/>
                  <a:pt x="6095401" y="-10247"/>
                  <a:pt x="6426034" y="0"/>
                </a:cubicBezTo>
                <a:cubicBezTo>
                  <a:pt x="6756667" y="10247"/>
                  <a:pt x="6918089" y="-5142"/>
                  <a:pt x="7304864" y="0"/>
                </a:cubicBezTo>
                <a:cubicBezTo>
                  <a:pt x="7691639" y="5142"/>
                  <a:pt x="7659661" y="954"/>
                  <a:pt x="7991449" y="0"/>
                </a:cubicBezTo>
                <a:cubicBezTo>
                  <a:pt x="8323238" y="-954"/>
                  <a:pt x="8641992" y="-38669"/>
                  <a:pt x="8870279" y="0"/>
                </a:cubicBezTo>
                <a:cubicBezTo>
                  <a:pt x="9098566" y="38669"/>
                  <a:pt x="9535658" y="-11261"/>
                  <a:pt x="9735377" y="0"/>
                </a:cubicBezTo>
                <a:cubicBezTo>
                  <a:pt x="9812418" y="80"/>
                  <a:pt x="9871369" y="61870"/>
                  <a:pt x="9858555" y="123178"/>
                </a:cubicBezTo>
                <a:cubicBezTo>
                  <a:pt x="9876629" y="330854"/>
                  <a:pt x="9858901" y="414787"/>
                  <a:pt x="9858555" y="615878"/>
                </a:cubicBezTo>
                <a:cubicBezTo>
                  <a:pt x="9858785" y="687671"/>
                  <a:pt x="9819370" y="739256"/>
                  <a:pt x="9735377" y="739056"/>
                </a:cubicBezTo>
                <a:cubicBezTo>
                  <a:pt x="9445908" y="720159"/>
                  <a:pt x="9237649" y="696921"/>
                  <a:pt x="8856547" y="739056"/>
                </a:cubicBezTo>
                <a:cubicBezTo>
                  <a:pt x="8475445" y="781192"/>
                  <a:pt x="8578151" y="733852"/>
                  <a:pt x="8458328" y="739056"/>
                </a:cubicBezTo>
                <a:cubicBezTo>
                  <a:pt x="8338505" y="744260"/>
                  <a:pt x="8119489" y="726818"/>
                  <a:pt x="7963986" y="739056"/>
                </a:cubicBezTo>
                <a:cubicBezTo>
                  <a:pt x="7808483" y="751294"/>
                  <a:pt x="7726160" y="753017"/>
                  <a:pt x="7565766" y="739056"/>
                </a:cubicBezTo>
                <a:cubicBezTo>
                  <a:pt x="7405372" y="725095"/>
                  <a:pt x="7160324" y="719006"/>
                  <a:pt x="6975303" y="739056"/>
                </a:cubicBezTo>
                <a:cubicBezTo>
                  <a:pt x="6790282" y="759106"/>
                  <a:pt x="6560555" y="748003"/>
                  <a:pt x="6192595" y="739056"/>
                </a:cubicBezTo>
                <a:cubicBezTo>
                  <a:pt x="5824635" y="730109"/>
                  <a:pt x="5906317" y="735109"/>
                  <a:pt x="5794375" y="739056"/>
                </a:cubicBezTo>
                <a:cubicBezTo>
                  <a:pt x="5682433" y="743003"/>
                  <a:pt x="5155276" y="780974"/>
                  <a:pt x="4915546" y="739056"/>
                </a:cubicBezTo>
                <a:cubicBezTo>
                  <a:pt x="4675816" y="697138"/>
                  <a:pt x="4349115" y="712753"/>
                  <a:pt x="4036716" y="739056"/>
                </a:cubicBezTo>
                <a:cubicBezTo>
                  <a:pt x="3724317" y="765360"/>
                  <a:pt x="3543993" y="717734"/>
                  <a:pt x="3350131" y="739056"/>
                </a:cubicBezTo>
                <a:cubicBezTo>
                  <a:pt x="3156269" y="760378"/>
                  <a:pt x="2730050" y="716697"/>
                  <a:pt x="2471301" y="739056"/>
                </a:cubicBezTo>
                <a:cubicBezTo>
                  <a:pt x="2212552" y="761416"/>
                  <a:pt x="1857698" y="725816"/>
                  <a:pt x="1592471" y="739056"/>
                </a:cubicBezTo>
                <a:cubicBezTo>
                  <a:pt x="1327244" y="752297"/>
                  <a:pt x="1225228" y="720124"/>
                  <a:pt x="1002008" y="739056"/>
                </a:cubicBezTo>
                <a:cubicBezTo>
                  <a:pt x="778788" y="757988"/>
                  <a:pt x="421948" y="741351"/>
                  <a:pt x="123178" y="739056"/>
                </a:cubicBezTo>
                <a:cubicBezTo>
                  <a:pt x="48350" y="742900"/>
                  <a:pt x="3930" y="675602"/>
                  <a:pt x="0" y="615878"/>
                </a:cubicBezTo>
                <a:cubicBezTo>
                  <a:pt x="-16063" y="396398"/>
                  <a:pt x="16244" y="304932"/>
                  <a:pt x="0" y="123178"/>
                </a:cubicBezTo>
                <a:close/>
              </a:path>
            </a:pathLst>
          </a:custGeom>
          <a:solidFill>
            <a:srgbClr val="E0E0E0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22337081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>
            <a:lvl1pPr>
              <a:defRPr b="1">
                <a:solidFill>
                  <a:srgbClr val="6A6A6A"/>
                </a:solidFill>
                <a:latin typeface="Montserra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8B3C29-5B04-1792-6417-747CF0F7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9D7C-0EA7-4217-97F9-193EEFFD2460}" type="datetime1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4AECD-75D0-0466-6F07-BABEDBDB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C01A82-1F55-F703-9F48-56527464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52091"/>
            <a:ext cx="655608" cy="365125"/>
          </a:xfrm>
        </p:spPr>
        <p:txBody>
          <a:bodyPr/>
          <a:lstStyle>
            <a:lvl1pPr>
              <a:defRPr sz="2000" b="1">
                <a:solidFill>
                  <a:srgbClr val="6D6D6E"/>
                </a:solidFill>
                <a:latin typeface="Montserra"/>
              </a:defRPr>
            </a:lvl1pPr>
          </a:lstStyle>
          <a:p>
            <a:fld id="{1F2A4301-3980-42AE-B0EA-620F4809D422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 descr="Une image contenant logo, texte, croquis, blanc&#10;&#10;Description générée automatiquement">
            <a:extLst>
              <a:ext uri="{FF2B5EF4-FFF2-40B4-BE49-F238E27FC236}">
                <a16:creationId xmlns:a16="http://schemas.microsoft.com/office/drawing/2014/main" id="{B0E3EAC6-62BD-B1DC-56AE-1296ADCD84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1" t="11842" r="29665" b="12801"/>
          <a:stretch/>
        </p:blipFill>
        <p:spPr>
          <a:xfrm>
            <a:off x="11017370" y="229410"/>
            <a:ext cx="854015" cy="101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4F210-675C-DF2E-28CB-5F45A1EE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58555" cy="739056"/>
          </a:xfrm>
          <a:custGeom>
            <a:avLst/>
            <a:gdLst>
              <a:gd name="connsiteX0" fmla="*/ 0 w 9858555"/>
              <a:gd name="connsiteY0" fmla="*/ 123178 h 739056"/>
              <a:gd name="connsiteX1" fmla="*/ 123178 w 9858555"/>
              <a:gd name="connsiteY1" fmla="*/ 0 h 739056"/>
              <a:gd name="connsiteX2" fmla="*/ 617520 w 9858555"/>
              <a:gd name="connsiteY2" fmla="*/ 0 h 739056"/>
              <a:gd name="connsiteX3" fmla="*/ 1496349 w 9858555"/>
              <a:gd name="connsiteY3" fmla="*/ 0 h 739056"/>
              <a:gd name="connsiteX4" fmla="*/ 2086813 w 9858555"/>
              <a:gd name="connsiteY4" fmla="*/ 0 h 739056"/>
              <a:gd name="connsiteX5" fmla="*/ 2869521 w 9858555"/>
              <a:gd name="connsiteY5" fmla="*/ 0 h 739056"/>
              <a:gd name="connsiteX6" fmla="*/ 3459984 w 9858555"/>
              <a:gd name="connsiteY6" fmla="*/ 0 h 739056"/>
              <a:gd name="connsiteX7" fmla="*/ 4050448 w 9858555"/>
              <a:gd name="connsiteY7" fmla="*/ 0 h 739056"/>
              <a:gd name="connsiteX8" fmla="*/ 4929278 w 9858555"/>
              <a:gd name="connsiteY8" fmla="*/ 0 h 739056"/>
              <a:gd name="connsiteX9" fmla="*/ 5615863 w 9858555"/>
              <a:gd name="connsiteY9" fmla="*/ 0 h 739056"/>
              <a:gd name="connsiteX10" fmla="*/ 6206327 w 9858555"/>
              <a:gd name="connsiteY10" fmla="*/ 0 h 739056"/>
              <a:gd name="connsiteX11" fmla="*/ 6700668 w 9858555"/>
              <a:gd name="connsiteY11" fmla="*/ 0 h 739056"/>
              <a:gd name="connsiteX12" fmla="*/ 7387254 w 9858555"/>
              <a:gd name="connsiteY12" fmla="*/ 0 h 739056"/>
              <a:gd name="connsiteX13" fmla="*/ 7881596 w 9858555"/>
              <a:gd name="connsiteY13" fmla="*/ 0 h 739056"/>
              <a:gd name="connsiteX14" fmla="*/ 8279815 w 9858555"/>
              <a:gd name="connsiteY14" fmla="*/ 0 h 739056"/>
              <a:gd name="connsiteX15" fmla="*/ 8966401 w 9858555"/>
              <a:gd name="connsiteY15" fmla="*/ 0 h 739056"/>
              <a:gd name="connsiteX16" fmla="*/ 9735377 w 9858555"/>
              <a:gd name="connsiteY16" fmla="*/ 0 h 739056"/>
              <a:gd name="connsiteX17" fmla="*/ 9858555 w 9858555"/>
              <a:gd name="connsiteY17" fmla="*/ 123178 h 739056"/>
              <a:gd name="connsiteX18" fmla="*/ 9858555 w 9858555"/>
              <a:gd name="connsiteY18" fmla="*/ 615878 h 739056"/>
              <a:gd name="connsiteX19" fmla="*/ 9735377 w 9858555"/>
              <a:gd name="connsiteY19" fmla="*/ 739056 h 739056"/>
              <a:gd name="connsiteX20" fmla="*/ 8952669 w 9858555"/>
              <a:gd name="connsiteY20" fmla="*/ 739056 h 739056"/>
              <a:gd name="connsiteX21" fmla="*/ 8362206 w 9858555"/>
              <a:gd name="connsiteY21" fmla="*/ 739056 h 739056"/>
              <a:gd name="connsiteX22" fmla="*/ 7771742 w 9858555"/>
              <a:gd name="connsiteY22" fmla="*/ 739056 h 739056"/>
              <a:gd name="connsiteX23" fmla="*/ 7085156 w 9858555"/>
              <a:gd name="connsiteY23" fmla="*/ 739056 h 739056"/>
              <a:gd name="connsiteX24" fmla="*/ 6206327 w 9858555"/>
              <a:gd name="connsiteY24" fmla="*/ 739056 h 739056"/>
              <a:gd name="connsiteX25" fmla="*/ 5519741 w 9858555"/>
              <a:gd name="connsiteY25" fmla="*/ 739056 h 739056"/>
              <a:gd name="connsiteX26" fmla="*/ 5025399 w 9858555"/>
              <a:gd name="connsiteY26" fmla="*/ 739056 h 739056"/>
              <a:gd name="connsiteX27" fmla="*/ 4146570 w 9858555"/>
              <a:gd name="connsiteY27" fmla="*/ 739056 h 739056"/>
              <a:gd name="connsiteX28" fmla="*/ 3267740 w 9858555"/>
              <a:gd name="connsiteY28" fmla="*/ 739056 h 739056"/>
              <a:gd name="connsiteX29" fmla="*/ 2388911 w 9858555"/>
              <a:gd name="connsiteY29" fmla="*/ 739056 h 739056"/>
              <a:gd name="connsiteX30" fmla="*/ 1510081 w 9858555"/>
              <a:gd name="connsiteY30" fmla="*/ 739056 h 739056"/>
              <a:gd name="connsiteX31" fmla="*/ 727373 w 9858555"/>
              <a:gd name="connsiteY31" fmla="*/ 739056 h 739056"/>
              <a:gd name="connsiteX32" fmla="*/ 123178 w 9858555"/>
              <a:gd name="connsiteY32" fmla="*/ 739056 h 739056"/>
              <a:gd name="connsiteX33" fmla="*/ 0 w 9858555"/>
              <a:gd name="connsiteY33" fmla="*/ 615878 h 739056"/>
              <a:gd name="connsiteX34" fmla="*/ 0 w 9858555"/>
              <a:gd name="connsiteY34" fmla="*/ 123178 h 73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858555" h="739056" fill="none" extrusionOk="0">
                <a:moveTo>
                  <a:pt x="0" y="123178"/>
                </a:moveTo>
                <a:cubicBezTo>
                  <a:pt x="9967" y="44277"/>
                  <a:pt x="60352" y="1424"/>
                  <a:pt x="123178" y="0"/>
                </a:cubicBezTo>
                <a:cubicBezTo>
                  <a:pt x="312401" y="-395"/>
                  <a:pt x="393298" y="-22306"/>
                  <a:pt x="617520" y="0"/>
                </a:cubicBezTo>
                <a:cubicBezTo>
                  <a:pt x="841742" y="22306"/>
                  <a:pt x="1261458" y="-21922"/>
                  <a:pt x="1496349" y="0"/>
                </a:cubicBezTo>
                <a:cubicBezTo>
                  <a:pt x="1731240" y="21922"/>
                  <a:pt x="1913650" y="5171"/>
                  <a:pt x="2086813" y="0"/>
                </a:cubicBezTo>
                <a:cubicBezTo>
                  <a:pt x="2259976" y="-5171"/>
                  <a:pt x="2556545" y="-10837"/>
                  <a:pt x="2869521" y="0"/>
                </a:cubicBezTo>
                <a:cubicBezTo>
                  <a:pt x="3182497" y="10837"/>
                  <a:pt x="3330116" y="-28942"/>
                  <a:pt x="3459984" y="0"/>
                </a:cubicBezTo>
                <a:cubicBezTo>
                  <a:pt x="3589852" y="28942"/>
                  <a:pt x="3856527" y="-10696"/>
                  <a:pt x="4050448" y="0"/>
                </a:cubicBezTo>
                <a:cubicBezTo>
                  <a:pt x="4244369" y="10696"/>
                  <a:pt x="4593112" y="1822"/>
                  <a:pt x="4929278" y="0"/>
                </a:cubicBezTo>
                <a:cubicBezTo>
                  <a:pt x="5265444" y="-1822"/>
                  <a:pt x="5424104" y="-1237"/>
                  <a:pt x="5615863" y="0"/>
                </a:cubicBezTo>
                <a:cubicBezTo>
                  <a:pt x="5807623" y="1237"/>
                  <a:pt x="6056796" y="-26596"/>
                  <a:pt x="6206327" y="0"/>
                </a:cubicBezTo>
                <a:cubicBezTo>
                  <a:pt x="6355858" y="26596"/>
                  <a:pt x="6585079" y="1091"/>
                  <a:pt x="6700668" y="0"/>
                </a:cubicBezTo>
                <a:cubicBezTo>
                  <a:pt x="6816257" y="-1091"/>
                  <a:pt x="7048847" y="-19179"/>
                  <a:pt x="7387254" y="0"/>
                </a:cubicBezTo>
                <a:cubicBezTo>
                  <a:pt x="7725661" y="19179"/>
                  <a:pt x="7707089" y="1635"/>
                  <a:pt x="7881596" y="0"/>
                </a:cubicBezTo>
                <a:cubicBezTo>
                  <a:pt x="8056103" y="-1635"/>
                  <a:pt x="8136433" y="-19524"/>
                  <a:pt x="8279815" y="0"/>
                </a:cubicBezTo>
                <a:cubicBezTo>
                  <a:pt x="8423197" y="19524"/>
                  <a:pt x="8677546" y="22565"/>
                  <a:pt x="8966401" y="0"/>
                </a:cubicBezTo>
                <a:cubicBezTo>
                  <a:pt x="9255256" y="-22565"/>
                  <a:pt x="9371567" y="18495"/>
                  <a:pt x="9735377" y="0"/>
                </a:cubicBezTo>
                <a:cubicBezTo>
                  <a:pt x="9793070" y="401"/>
                  <a:pt x="9863804" y="63562"/>
                  <a:pt x="9858555" y="123178"/>
                </a:cubicBezTo>
                <a:cubicBezTo>
                  <a:pt x="9876703" y="222480"/>
                  <a:pt x="9857001" y="403549"/>
                  <a:pt x="9858555" y="615878"/>
                </a:cubicBezTo>
                <a:cubicBezTo>
                  <a:pt x="9853508" y="683014"/>
                  <a:pt x="9801539" y="738534"/>
                  <a:pt x="9735377" y="739056"/>
                </a:cubicBezTo>
                <a:cubicBezTo>
                  <a:pt x="9459299" y="717986"/>
                  <a:pt x="9165766" y="773838"/>
                  <a:pt x="8952669" y="739056"/>
                </a:cubicBezTo>
                <a:cubicBezTo>
                  <a:pt x="8739572" y="704274"/>
                  <a:pt x="8487343" y="760325"/>
                  <a:pt x="8362206" y="739056"/>
                </a:cubicBezTo>
                <a:cubicBezTo>
                  <a:pt x="8237069" y="717787"/>
                  <a:pt x="8005893" y="764039"/>
                  <a:pt x="7771742" y="739056"/>
                </a:cubicBezTo>
                <a:cubicBezTo>
                  <a:pt x="7537591" y="714073"/>
                  <a:pt x="7360736" y="721997"/>
                  <a:pt x="7085156" y="739056"/>
                </a:cubicBezTo>
                <a:cubicBezTo>
                  <a:pt x="6809576" y="756115"/>
                  <a:pt x="6406870" y="754197"/>
                  <a:pt x="6206327" y="739056"/>
                </a:cubicBezTo>
                <a:cubicBezTo>
                  <a:pt x="6005784" y="723915"/>
                  <a:pt x="5712377" y="750575"/>
                  <a:pt x="5519741" y="739056"/>
                </a:cubicBezTo>
                <a:cubicBezTo>
                  <a:pt x="5327105" y="727537"/>
                  <a:pt x="5186139" y="720725"/>
                  <a:pt x="5025399" y="739056"/>
                </a:cubicBezTo>
                <a:cubicBezTo>
                  <a:pt x="4864659" y="757387"/>
                  <a:pt x="4531983" y="700543"/>
                  <a:pt x="4146570" y="739056"/>
                </a:cubicBezTo>
                <a:cubicBezTo>
                  <a:pt x="3761157" y="777569"/>
                  <a:pt x="3572871" y="777416"/>
                  <a:pt x="3267740" y="739056"/>
                </a:cubicBezTo>
                <a:cubicBezTo>
                  <a:pt x="2962609" y="700697"/>
                  <a:pt x="2721591" y="695317"/>
                  <a:pt x="2388911" y="739056"/>
                </a:cubicBezTo>
                <a:cubicBezTo>
                  <a:pt x="2056231" y="782795"/>
                  <a:pt x="1882274" y="710748"/>
                  <a:pt x="1510081" y="739056"/>
                </a:cubicBezTo>
                <a:cubicBezTo>
                  <a:pt x="1137888" y="767365"/>
                  <a:pt x="966152" y="764572"/>
                  <a:pt x="727373" y="739056"/>
                </a:cubicBezTo>
                <a:cubicBezTo>
                  <a:pt x="488594" y="713540"/>
                  <a:pt x="317610" y="709804"/>
                  <a:pt x="123178" y="739056"/>
                </a:cubicBezTo>
                <a:cubicBezTo>
                  <a:pt x="51050" y="722668"/>
                  <a:pt x="-4184" y="692970"/>
                  <a:pt x="0" y="615878"/>
                </a:cubicBezTo>
                <a:cubicBezTo>
                  <a:pt x="6923" y="404112"/>
                  <a:pt x="-19586" y="221976"/>
                  <a:pt x="0" y="123178"/>
                </a:cubicBezTo>
                <a:close/>
              </a:path>
              <a:path w="9858555" h="739056" stroke="0" extrusionOk="0">
                <a:moveTo>
                  <a:pt x="0" y="123178"/>
                </a:moveTo>
                <a:cubicBezTo>
                  <a:pt x="-12912" y="44995"/>
                  <a:pt x="54462" y="-7248"/>
                  <a:pt x="123178" y="0"/>
                </a:cubicBezTo>
                <a:cubicBezTo>
                  <a:pt x="460025" y="20353"/>
                  <a:pt x="768898" y="-30100"/>
                  <a:pt x="1002008" y="0"/>
                </a:cubicBezTo>
                <a:cubicBezTo>
                  <a:pt x="1235118" y="30100"/>
                  <a:pt x="1388888" y="-23050"/>
                  <a:pt x="1496349" y="0"/>
                </a:cubicBezTo>
                <a:cubicBezTo>
                  <a:pt x="1603810" y="23050"/>
                  <a:pt x="2004323" y="-2884"/>
                  <a:pt x="2182935" y="0"/>
                </a:cubicBezTo>
                <a:cubicBezTo>
                  <a:pt x="2361547" y="2884"/>
                  <a:pt x="2477102" y="-9717"/>
                  <a:pt x="2581155" y="0"/>
                </a:cubicBezTo>
                <a:cubicBezTo>
                  <a:pt x="2685208" y="9717"/>
                  <a:pt x="3018162" y="940"/>
                  <a:pt x="3171618" y="0"/>
                </a:cubicBezTo>
                <a:cubicBezTo>
                  <a:pt x="3325074" y="-940"/>
                  <a:pt x="3430453" y="1416"/>
                  <a:pt x="3569838" y="0"/>
                </a:cubicBezTo>
                <a:cubicBezTo>
                  <a:pt x="3709223" y="-1416"/>
                  <a:pt x="3772320" y="12106"/>
                  <a:pt x="3968058" y="0"/>
                </a:cubicBezTo>
                <a:cubicBezTo>
                  <a:pt x="4163796" y="-12106"/>
                  <a:pt x="4264150" y="8806"/>
                  <a:pt x="4558521" y="0"/>
                </a:cubicBezTo>
                <a:cubicBezTo>
                  <a:pt x="4852892" y="-8806"/>
                  <a:pt x="4835760" y="-7672"/>
                  <a:pt x="4956741" y="0"/>
                </a:cubicBezTo>
                <a:cubicBezTo>
                  <a:pt x="5077722" y="7672"/>
                  <a:pt x="5409781" y="7591"/>
                  <a:pt x="5643327" y="0"/>
                </a:cubicBezTo>
                <a:cubicBezTo>
                  <a:pt x="5876873" y="-7591"/>
                  <a:pt x="6095401" y="-10247"/>
                  <a:pt x="6426034" y="0"/>
                </a:cubicBezTo>
                <a:cubicBezTo>
                  <a:pt x="6756667" y="10247"/>
                  <a:pt x="6918089" y="-5142"/>
                  <a:pt x="7304864" y="0"/>
                </a:cubicBezTo>
                <a:cubicBezTo>
                  <a:pt x="7691639" y="5142"/>
                  <a:pt x="7659661" y="954"/>
                  <a:pt x="7991449" y="0"/>
                </a:cubicBezTo>
                <a:cubicBezTo>
                  <a:pt x="8323238" y="-954"/>
                  <a:pt x="8641992" y="-38669"/>
                  <a:pt x="8870279" y="0"/>
                </a:cubicBezTo>
                <a:cubicBezTo>
                  <a:pt x="9098566" y="38669"/>
                  <a:pt x="9535658" y="-11261"/>
                  <a:pt x="9735377" y="0"/>
                </a:cubicBezTo>
                <a:cubicBezTo>
                  <a:pt x="9812418" y="80"/>
                  <a:pt x="9871369" y="61870"/>
                  <a:pt x="9858555" y="123178"/>
                </a:cubicBezTo>
                <a:cubicBezTo>
                  <a:pt x="9876629" y="330854"/>
                  <a:pt x="9858901" y="414787"/>
                  <a:pt x="9858555" y="615878"/>
                </a:cubicBezTo>
                <a:cubicBezTo>
                  <a:pt x="9858785" y="687671"/>
                  <a:pt x="9819370" y="739256"/>
                  <a:pt x="9735377" y="739056"/>
                </a:cubicBezTo>
                <a:cubicBezTo>
                  <a:pt x="9445908" y="720159"/>
                  <a:pt x="9237649" y="696921"/>
                  <a:pt x="8856547" y="739056"/>
                </a:cubicBezTo>
                <a:cubicBezTo>
                  <a:pt x="8475445" y="781192"/>
                  <a:pt x="8578151" y="733852"/>
                  <a:pt x="8458328" y="739056"/>
                </a:cubicBezTo>
                <a:cubicBezTo>
                  <a:pt x="8338505" y="744260"/>
                  <a:pt x="8119489" y="726818"/>
                  <a:pt x="7963986" y="739056"/>
                </a:cubicBezTo>
                <a:cubicBezTo>
                  <a:pt x="7808483" y="751294"/>
                  <a:pt x="7726160" y="753017"/>
                  <a:pt x="7565766" y="739056"/>
                </a:cubicBezTo>
                <a:cubicBezTo>
                  <a:pt x="7405372" y="725095"/>
                  <a:pt x="7160324" y="719006"/>
                  <a:pt x="6975303" y="739056"/>
                </a:cubicBezTo>
                <a:cubicBezTo>
                  <a:pt x="6790282" y="759106"/>
                  <a:pt x="6560555" y="748003"/>
                  <a:pt x="6192595" y="739056"/>
                </a:cubicBezTo>
                <a:cubicBezTo>
                  <a:pt x="5824635" y="730109"/>
                  <a:pt x="5906317" y="735109"/>
                  <a:pt x="5794375" y="739056"/>
                </a:cubicBezTo>
                <a:cubicBezTo>
                  <a:pt x="5682433" y="743003"/>
                  <a:pt x="5155276" y="780974"/>
                  <a:pt x="4915546" y="739056"/>
                </a:cubicBezTo>
                <a:cubicBezTo>
                  <a:pt x="4675816" y="697138"/>
                  <a:pt x="4349115" y="712753"/>
                  <a:pt x="4036716" y="739056"/>
                </a:cubicBezTo>
                <a:cubicBezTo>
                  <a:pt x="3724317" y="765360"/>
                  <a:pt x="3543993" y="717734"/>
                  <a:pt x="3350131" y="739056"/>
                </a:cubicBezTo>
                <a:cubicBezTo>
                  <a:pt x="3156269" y="760378"/>
                  <a:pt x="2730050" y="716697"/>
                  <a:pt x="2471301" y="739056"/>
                </a:cubicBezTo>
                <a:cubicBezTo>
                  <a:pt x="2212552" y="761416"/>
                  <a:pt x="1857698" y="725816"/>
                  <a:pt x="1592471" y="739056"/>
                </a:cubicBezTo>
                <a:cubicBezTo>
                  <a:pt x="1327244" y="752297"/>
                  <a:pt x="1225228" y="720124"/>
                  <a:pt x="1002008" y="739056"/>
                </a:cubicBezTo>
                <a:cubicBezTo>
                  <a:pt x="778788" y="757988"/>
                  <a:pt x="421948" y="741351"/>
                  <a:pt x="123178" y="739056"/>
                </a:cubicBezTo>
                <a:cubicBezTo>
                  <a:pt x="48350" y="742900"/>
                  <a:pt x="3930" y="675602"/>
                  <a:pt x="0" y="615878"/>
                </a:cubicBezTo>
                <a:cubicBezTo>
                  <a:pt x="-16063" y="396398"/>
                  <a:pt x="16244" y="304932"/>
                  <a:pt x="0" y="123178"/>
                </a:cubicBezTo>
                <a:close/>
              </a:path>
            </a:pathLst>
          </a:custGeom>
          <a:solidFill>
            <a:srgbClr val="E0E0E0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22337081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>
            <a:lvl1pPr>
              <a:defRPr b="1">
                <a:solidFill>
                  <a:srgbClr val="6A6A6A"/>
                </a:solidFill>
                <a:latin typeface="Montserra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8B3C29-5B04-1792-6417-747CF0F7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9D4F-0914-4258-ABB2-E2777C5C9970}" type="datetime1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4AECD-75D0-0466-6F07-BABEDBDB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 descr="Une image contenant logo, texte, croquis, blanc&#10;&#10;Description générée automatiquement">
            <a:extLst>
              <a:ext uri="{FF2B5EF4-FFF2-40B4-BE49-F238E27FC236}">
                <a16:creationId xmlns:a16="http://schemas.microsoft.com/office/drawing/2014/main" id="{B0E3EAC6-62BD-B1DC-56AE-1296ADCD8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1" t="11842" r="29665" b="12801"/>
          <a:stretch/>
        </p:blipFill>
        <p:spPr>
          <a:xfrm>
            <a:off x="11017370" y="229410"/>
            <a:ext cx="854015" cy="1010488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B851F68-9998-6E36-AB44-A5F5E7AA05FE}"/>
              </a:ext>
            </a:extLst>
          </p:cNvPr>
          <p:cNvSpPr txBox="1">
            <a:spLocks/>
          </p:cNvSpPr>
          <p:nvPr userDrawn="1"/>
        </p:nvSpPr>
        <p:spPr>
          <a:xfrm>
            <a:off x="0" y="552091"/>
            <a:ext cx="655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2000" b="1" kern="1200">
                <a:solidFill>
                  <a:srgbClr val="6D6D6E"/>
                </a:solidFill>
                <a:latin typeface="Montserr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2A4301-3980-42AE-B0EA-620F4809D4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37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EE1ACF-E4CE-AC0C-DE85-B3477DD5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9BFB6D-F470-A258-8BCC-BC5A8B87E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BC51B3-8864-A15E-B037-AE0D184EB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787505-704F-4C86-98D9-2F8E7FA3977C}" type="datetime1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831FD3-2011-87BD-92FF-BAA7794EE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92318-50BE-7B48-893B-1933C9313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A4301-3980-42AE-B0EA-620F4809D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6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logo, texte, croquis, blanc&#10;&#10;Description générée automatiquement">
            <a:extLst>
              <a:ext uri="{FF2B5EF4-FFF2-40B4-BE49-F238E27FC236}">
                <a16:creationId xmlns:a16="http://schemas.microsoft.com/office/drawing/2014/main" id="{936C5E60-8A6F-22F3-4C08-C3D188945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94"/>
          <a:stretch/>
        </p:blipFill>
        <p:spPr>
          <a:xfrm>
            <a:off x="4026309" y="89209"/>
            <a:ext cx="8047703" cy="667958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7E07E18-0FB5-A418-826B-D7B57FCEBA12}"/>
              </a:ext>
            </a:extLst>
          </p:cNvPr>
          <p:cNvSpPr txBox="1"/>
          <p:nvPr/>
        </p:nvSpPr>
        <p:spPr>
          <a:xfrm>
            <a:off x="549669" y="2696883"/>
            <a:ext cx="5061187" cy="1464231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6D6D6E"/>
                </a:solidFill>
                <a:latin typeface="Montserra"/>
              </a:rPr>
              <a:t>PROJET D’EXPANSION À L’INTERNAL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63DA1-9642-AFC3-BBC9-978FB4D9D8F2}"/>
              </a:ext>
            </a:extLst>
          </p:cNvPr>
          <p:cNvSpPr/>
          <p:nvPr/>
        </p:nvSpPr>
        <p:spPr>
          <a:xfrm>
            <a:off x="6035842" y="529389"/>
            <a:ext cx="120316" cy="6003758"/>
          </a:xfrm>
          <a:prstGeom prst="rect">
            <a:avLst/>
          </a:prstGeom>
          <a:solidFill>
            <a:srgbClr val="6D6D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2C12E5-C5B3-59C3-C070-91F79A34769E}"/>
              </a:ext>
            </a:extLst>
          </p:cNvPr>
          <p:cNvSpPr txBox="1"/>
          <p:nvPr/>
        </p:nvSpPr>
        <p:spPr>
          <a:xfrm>
            <a:off x="405031" y="6119524"/>
            <a:ext cx="2771306" cy="289441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6D6D6E"/>
                </a:solidFill>
                <a:latin typeface="Montserra"/>
              </a:rPr>
              <a:t>Maxence VERPRAET – Février 2025</a:t>
            </a:r>
          </a:p>
        </p:txBody>
      </p:sp>
    </p:spTree>
    <p:extLst>
      <p:ext uri="{BB962C8B-B14F-4D97-AF65-F5344CB8AC3E}">
        <p14:creationId xmlns:p14="http://schemas.microsoft.com/office/powerpoint/2010/main" val="312240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BD39AFCF-5A52-DE45-FE21-7F42299F4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330" y="2276156"/>
            <a:ext cx="2787043" cy="201140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778E03-E685-57AB-BB1D-6F20640B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Doing Business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EE941-65A1-7E0E-C3BB-169F121B08BD}"/>
              </a:ext>
            </a:extLst>
          </p:cNvPr>
          <p:cNvSpPr/>
          <p:nvPr/>
        </p:nvSpPr>
        <p:spPr>
          <a:xfrm>
            <a:off x="3009331" y="2253854"/>
            <a:ext cx="1194680" cy="2033705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0E7E41-CA33-9E58-DFDB-055D33B9FC1E}"/>
              </a:ext>
            </a:extLst>
          </p:cNvPr>
          <p:cNvSpPr txBox="1"/>
          <p:nvPr/>
        </p:nvSpPr>
        <p:spPr>
          <a:xfrm>
            <a:off x="1895707" y="1315844"/>
            <a:ext cx="3200400" cy="40862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213 Lignes et 4 colonnes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8B2F8E-63B4-FA7E-1011-5972E2B8777B}"/>
              </a:ext>
            </a:extLst>
          </p:cNvPr>
          <p:cNvSpPr/>
          <p:nvPr/>
        </p:nvSpPr>
        <p:spPr>
          <a:xfrm>
            <a:off x="5017650" y="2253854"/>
            <a:ext cx="722968" cy="2011404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E1C501C-8038-8A0C-3DC9-1BDCD2082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37" y="4662587"/>
            <a:ext cx="1954597" cy="1759137"/>
          </a:xfrm>
          <a:prstGeom prst="rect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  <p:pic>
        <p:nvPicPr>
          <p:cNvPr id="1026" name="Picture 2" descr="Climat des affaires: La Banque Mondiale suspend le rapport Doing Business |  Le Reporter Express">
            <a:extLst>
              <a:ext uri="{FF2B5EF4-FFF2-40B4-BE49-F238E27FC236}">
                <a16:creationId xmlns:a16="http://schemas.microsoft.com/office/drawing/2014/main" id="{6EBFC972-9EDE-83B6-0AA3-33DC347EB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46" y="1724467"/>
            <a:ext cx="4161497" cy="237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C1A1795-FF9F-C7BE-87E5-F41B4345CED3}"/>
              </a:ext>
            </a:extLst>
          </p:cNvPr>
          <p:cNvSpPr txBox="1"/>
          <p:nvPr/>
        </p:nvSpPr>
        <p:spPr>
          <a:xfrm>
            <a:off x="7496355" y="4737490"/>
            <a:ext cx="3200400" cy="715089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Score de 0 à 100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	- 100 étant le TOP</a:t>
            </a:r>
          </a:p>
        </p:txBody>
      </p:sp>
    </p:spTree>
    <p:extLst>
      <p:ext uri="{BB962C8B-B14F-4D97-AF65-F5344CB8AC3E}">
        <p14:creationId xmlns:p14="http://schemas.microsoft.com/office/powerpoint/2010/main" val="142592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C2BDBEA5-1120-095C-1C97-A413B56F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2305"/>
            <a:ext cx="10463174" cy="33258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C6B2FF-CF0C-DD2C-5FFD-3EDB9162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Disponibilité alimentaire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4C817D5A-CCA6-FA28-4063-213A3C624B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F2A4301-3980-42AE-B0EA-620F4809D422}" type="slidenum">
              <a:rPr lang="fr-FR" smtClean="0"/>
              <a:t>11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44D1A-8CD8-FFA8-0E35-7A4496408D99}"/>
              </a:ext>
            </a:extLst>
          </p:cNvPr>
          <p:cNvSpPr/>
          <p:nvPr/>
        </p:nvSpPr>
        <p:spPr>
          <a:xfrm>
            <a:off x="3412273" y="1852305"/>
            <a:ext cx="916259" cy="3204904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29F6D-FCAC-F7A1-A4FD-A31F175F1CD9}"/>
              </a:ext>
            </a:extLst>
          </p:cNvPr>
          <p:cNvSpPr/>
          <p:nvPr/>
        </p:nvSpPr>
        <p:spPr>
          <a:xfrm>
            <a:off x="7805854" y="1852305"/>
            <a:ext cx="578002" cy="3204904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C482F-8437-3D22-AEE0-6726325F8F32}"/>
              </a:ext>
            </a:extLst>
          </p:cNvPr>
          <p:cNvSpPr/>
          <p:nvPr/>
        </p:nvSpPr>
        <p:spPr>
          <a:xfrm>
            <a:off x="6547631" y="1852305"/>
            <a:ext cx="722968" cy="3204904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333BA6-F18B-69C5-4789-DED54403622D}"/>
              </a:ext>
            </a:extLst>
          </p:cNvPr>
          <p:cNvSpPr txBox="1"/>
          <p:nvPr/>
        </p:nvSpPr>
        <p:spPr>
          <a:xfrm>
            <a:off x="1895707" y="1315844"/>
            <a:ext cx="3200400" cy="40862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176600 Lignes et 14 colonnes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DBE810-67FD-475C-DAAB-9EDE0DAB571B}"/>
              </a:ext>
            </a:extLst>
          </p:cNvPr>
          <p:cNvSpPr txBox="1"/>
          <p:nvPr/>
        </p:nvSpPr>
        <p:spPr>
          <a:xfrm>
            <a:off x="506447" y="5369335"/>
            <a:ext cx="5978919" cy="132802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Filtre sur 2017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Filtre Produit sur Viande de Volailles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	- Production / Importation / Exportation	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Suppression des NaN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C8C8A3-A5D0-C5A5-3444-46927F570BC6}"/>
              </a:ext>
            </a:extLst>
          </p:cNvPr>
          <p:cNvSpPr/>
          <p:nvPr/>
        </p:nvSpPr>
        <p:spPr>
          <a:xfrm>
            <a:off x="5017112" y="1852305"/>
            <a:ext cx="916259" cy="3204904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66429-F80A-8C25-4119-260C25B228EE}"/>
              </a:ext>
            </a:extLst>
          </p:cNvPr>
          <p:cNvSpPr/>
          <p:nvPr/>
        </p:nvSpPr>
        <p:spPr>
          <a:xfrm>
            <a:off x="8975612" y="1852305"/>
            <a:ext cx="578002" cy="3204904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7607314-8675-7FA6-6593-790E60A8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20" y="5295057"/>
            <a:ext cx="5277587" cy="1476581"/>
          </a:xfrm>
          <a:prstGeom prst="rect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828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8E627-ECA5-14E4-58AA-7A422C2A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Distance avec la France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E33A49-687A-E366-E3B2-36177B84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91" y="2383239"/>
            <a:ext cx="2893416" cy="17204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A8B29FA-C433-D197-E839-71C3A9AC3C11}"/>
              </a:ext>
            </a:extLst>
          </p:cNvPr>
          <p:cNvSpPr txBox="1"/>
          <p:nvPr/>
        </p:nvSpPr>
        <p:spPr>
          <a:xfrm>
            <a:off x="1895707" y="1315844"/>
            <a:ext cx="3200400" cy="40862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210 Lignes et 3 colonnes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37C136-4DAF-B474-4BF3-7D81DB270D42}"/>
              </a:ext>
            </a:extLst>
          </p:cNvPr>
          <p:cNvSpPr txBox="1"/>
          <p:nvPr/>
        </p:nvSpPr>
        <p:spPr>
          <a:xfrm>
            <a:off x="1895707" y="4929222"/>
            <a:ext cx="4025592" cy="40862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Distance Paris – Capitale du pays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6A10AE3-C945-FFF6-3870-A376AF3F4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238" y="4438212"/>
            <a:ext cx="2114020" cy="1546843"/>
          </a:xfrm>
          <a:prstGeom prst="rect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  <p:pic>
        <p:nvPicPr>
          <p:cNvPr id="4100" name="Picture 4" descr="Wall decal city panels Londres, New York, Mexico - Wall Decal WALL DECAL  CITIES AND TRAVELS Paris - ambiance-sticker">
            <a:extLst>
              <a:ext uri="{FF2B5EF4-FFF2-40B4-BE49-F238E27FC236}">
                <a16:creationId xmlns:a16="http://schemas.microsoft.com/office/drawing/2014/main" id="{E7752D23-1547-B319-918C-E038C481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93" y="1646366"/>
            <a:ext cx="2985404" cy="29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39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67306-E32F-2D63-9F44-51A9A3B3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DFFAE8-B167-9C3F-7E47-3D6BFC0C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088" y="1546377"/>
            <a:ext cx="2832865" cy="417386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EB590-EB2B-25E0-E7A0-CAB9D776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E6165A-BE80-D13F-557B-68E809D39ADC}"/>
              </a:ext>
            </a:extLst>
          </p:cNvPr>
          <p:cNvSpPr txBox="1"/>
          <p:nvPr/>
        </p:nvSpPr>
        <p:spPr>
          <a:xfrm>
            <a:off x="1241047" y="2992499"/>
            <a:ext cx="2832864" cy="1055608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6D6D6E"/>
                </a:solidFill>
                <a:latin typeface="Montserra"/>
              </a:rPr>
              <a:t>- 11 Variables</a:t>
            </a:r>
          </a:p>
          <a:p>
            <a:r>
              <a:rPr lang="fr-FR" sz="2800" b="1" dirty="0">
                <a:solidFill>
                  <a:srgbClr val="6D6D6E"/>
                </a:solidFill>
                <a:latin typeface="Montserra"/>
              </a:rPr>
              <a:t>- 120 Pays</a:t>
            </a:r>
          </a:p>
        </p:txBody>
      </p:sp>
    </p:spTree>
    <p:extLst>
      <p:ext uri="{BB962C8B-B14F-4D97-AF65-F5344CB8AC3E}">
        <p14:creationId xmlns:p14="http://schemas.microsoft.com/office/powerpoint/2010/main" val="286643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99A26-A81F-A068-B68F-68AB2134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Cercles des corrélations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57A3AF-43CE-7BE8-5255-F8BC3AD2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F8FCC6-F94D-9E53-4903-3A976322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55" y="1185816"/>
            <a:ext cx="5186036" cy="50994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9CD1229-5DB2-8651-5091-45B350A9CD0C}"/>
              </a:ext>
            </a:extLst>
          </p:cNvPr>
          <p:cNvSpPr txBox="1"/>
          <p:nvPr/>
        </p:nvSpPr>
        <p:spPr>
          <a:xfrm>
            <a:off x="7538224" y="1862636"/>
            <a:ext cx="4326675" cy="132802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- 1 Flèche = 1 Variable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+ elle est grande + elle est influente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Regroupement = Fortement liées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Flèches opposées = Relation inverse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E9CF05-6079-9BB8-1BDF-7C4D192BAB88}"/>
              </a:ext>
            </a:extLst>
          </p:cNvPr>
          <p:cNvSpPr txBox="1"/>
          <p:nvPr/>
        </p:nvSpPr>
        <p:spPr>
          <a:xfrm>
            <a:off x="7538224" y="3735561"/>
            <a:ext cx="4326675" cy="715089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Plus un pays est stable politiquement plus il a un meilleur accès à l’alimentation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C715B4-FDDF-CBD3-7522-18396A0C4423}"/>
              </a:ext>
            </a:extLst>
          </p:cNvPr>
          <p:cNvSpPr txBox="1"/>
          <p:nvPr/>
        </p:nvSpPr>
        <p:spPr>
          <a:xfrm>
            <a:off x="214448" y="6305909"/>
            <a:ext cx="1580899" cy="340519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6D6D6E"/>
                </a:solidFill>
                <a:latin typeface="Montserra"/>
              </a:rPr>
              <a:t>57% des données</a:t>
            </a:r>
          </a:p>
        </p:txBody>
      </p:sp>
    </p:spTree>
    <p:extLst>
      <p:ext uri="{BB962C8B-B14F-4D97-AF65-F5344CB8AC3E}">
        <p14:creationId xmlns:p14="http://schemas.microsoft.com/office/powerpoint/2010/main" val="132051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82AB3-9615-29B7-C6A1-BB60992CC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CCC9326-F2CF-B043-B26C-D99C32EAB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95" y="1161800"/>
            <a:ext cx="5448205" cy="53031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C83E633-307F-34D6-F0CB-E549FA5F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Cercles des corrélations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59C43B-A49A-F250-6E9F-A02A9788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142FAC-9442-47F8-9168-7A8B9D6DA418}"/>
              </a:ext>
            </a:extLst>
          </p:cNvPr>
          <p:cNvSpPr txBox="1"/>
          <p:nvPr/>
        </p:nvSpPr>
        <p:spPr>
          <a:xfrm>
            <a:off x="7538224" y="1862636"/>
            <a:ext cx="4326675" cy="132802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- 1 Flèche = 1 Variable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+ elle est grande + elle est influente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Regroupement = Fortement liées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-Flèches opposées = Relation inverse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278B94-DF52-9C59-E673-7E8174FB5822}"/>
              </a:ext>
            </a:extLst>
          </p:cNvPr>
          <p:cNvSpPr txBox="1"/>
          <p:nvPr/>
        </p:nvSpPr>
        <p:spPr>
          <a:xfrm>
            <a:off x="7538224" y="3735561"/>
            <a:ext cx="4527396" cy="715089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Production et Importation sont opposées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Distance a aucun impact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236285-2616-97D3-0DDD-422D3D034065}"/>
              </a:ext>
            </a:extLst>
          </p:cNvPr>
          <p:cNvSpPr txBox="1"/>
          <p:nvPr/>
        </p:nvSpPr>
        <p:spPr>
          <a:xfrm>
            <a:off x="214448" y="6378857"/>
            <a:ext cx="1580899" cy="340519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6D6D6E"/>
                </a:solidFill>
                <a:latin typeface="Montserra"/>
              </a:rPr>
              <a:t>19% des données</a:t>
            </a:r>
          </a:p>
        </p:txBody>
      </p:sp>
    </p:spTree>
    <p:extLst>
      <p:ext uri="{BB962C8B-B14F-4D97-AF65-F5344CB8AC3E}">
        <p14:creationId xmlns:p14="http://schemas.microsoft.com/office/powerpoint/2010/main" val="302449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1918D-980B-4E87-7349-97CC761D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Projection des individus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2B8BF1-10EE-40BD-9F4F-54EF8F79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75D7CA-E901-0D79-E709-2C0342CF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18" y="1179031"/>
            <a:ext cx="9090364" cy="56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91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F7735-D5FF-67FC-0CC9-F081E28E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Clusters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D8C369-7138-4AB7-35C6-44A3D88B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C131A7-3FC1-BE98-5C29-71EA2A44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" y="1206145"/>
            <a:ext cx="6854570" cy="52867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5FB551-BCE3-DC38-9FF7-FEEAEB11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69" y="2199242"/>
            <a:ext cx="5324832" cy="332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ADE01-5A54-3AC9-605B-982067A7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Clusters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E128A9-B8C9-4840-552A-08545488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53B614-9442-5FAD-E788-341968CA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084" y="1391070"/>
            <a:ext cx="6741831" cy="49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DD5D9-FED1-2078-7F4C-214FEB18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Sélection du cluster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2E4F579-8542-4D57-CD06-8EC11A35B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52780"/>
              </p:ext>
            </p:extLst>
          </p:nvPr>
        </p:nvGraphicFramePr>
        <p:xfrm>
          <a:off x="1043502" y="4633501"/>
          <a:ext cx="10104992" cy="1945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620">
                  <a:extLst>
                    <a:ext uri="{9D8B030D-6E8A-4147-A177-3AD203B41FA5}">
                      <a16:colId xmlns:a16="http://schemas.microsoft.com/office/drawing/2014/main" val="1595941724"/>
                    </a:ext>
                  </a:extLst>
                </a:gridCol>
                <a:gridCol w="728531">
                  <a:extLst>
                    <a:ext uri="{9D8B030D-6E8A-4147-A177-3AD203B41FA5}">
                      <a16:colId xmlns:a16="http://schemas.microsoft.com/office/drawing/2014/main" val="957769682"/>
                    </a:ext>
                  </a:extLst>
                </a:gridCol>
                <a:gridCol w="728531">
                  <a:extLst>
                    <a:ext uri="{9D8B030D-6E8A-4147-A177-3AD203B41FA5}">
                      <a16:colId xmlns:a16="http://schemas.microsoft.com/office/drawing/2014/main" val="2416611447"/>
                    </a:ext>
                  </a:extLst>
                </a:gridCol>
                <a:gridCol w="728531">
                  <a:extLst>
                    <a:ext uri="{9D8B030D-6E8A-4147-A177-3AD203B41FA5}">
                      <a16:colId xmlns:a16="http://schemas.microsoft.com/office/drawing/2014/main" val="3530574345"/>
                    </a:ext>
                  </a:extLst>
                </a:gridCol>
                <a:gridCol w="728531">
                  <a:extLst>
                    <a:ext uri="{9D8B030D-6E8A-4147-A177-3AD203B41FA5}">
                      <a16:colId xmlns:a16="http://schemas.microsoft.com/office/drawing/2014/main" val="2987595004"/>
                    </a:ext>
                  </a:extLst>
                </a:gridCol>
                <a:gridCol w="728531">
                  <a:extLst>
                    <a:ext uri="{9D8B030D-6E8A-4147-A177-3AD203B41FA5}">
                      <a16:colId xmlns:a16="http://schemas.microsoft.com/office/drawing/2014/main" val="3643520801"/>
                    </a:ext>
                  </a:extLst>
                </a:gridCol>
                <a:gridCol w="728531">
                  <a:extLst>
                    <a:ext uri="{9D8B030D-6E8A-4147-A177-3AD203B41FA5}">
                      <a16:colId xmlns:a16="http://schemas.microsoft.com/office/drawing/2014/main" val="2072828876"/>
                    </a:ext>
                  </a:extLst>
                </a:gridCol>
                <a:gridCol w="728531">
                  <a:extLst>
                    <a:ext uri="{9D8B030D-6E8A-4147-A177-3AD203B41FA5}">
                      <a16:colId xmlns:a16="http://schemas.microsoft.com/office/drawing/2014/main" val="1734427892"/>
                    </a:ext>
                  </a:extLst>
                </a:gridCol>
                <a:gridCol w="728531">
                  <a:extLst>
                    <a:ext uri="{9D8B030D-6E8A-4147-A177-3AD203B41FA5}">
                      <a16:colId xmlns:a16="http://schemas.microsoft.com/office/drawing/2014/main" val="3479325128"/>
                    </a:ext>
                  </a:extLst>
                </a:gridCol>
                <a:gridCol w="728531">
                  <a:extLst>
                    <a:ext uri="{9D8B030D-6E8A-4147-A177-3AD203B41FA5}">
                      <a16:colId xmlns:a16="http://schemas.microsoft.com/office/drawing/2014/main" val="2982528259"/>
                    </a:ext>
                  </a:extLst>
                </a:gridCol>
                <a:gridCol w="728531">
                  <a:extLst>
                    <a:ext uri="{9D8B030D-6E8A-4147-A177-3AD203B41FA5}">
                      <a16:colId xmlns:a16="http://schemas.microsoft.com/office/drawing/2014/main" val="2108583344"/>
                    </a:ext>
                  </a:extLst>
                </a:gridCol>
                <a:gridCol w="728531">
                  <a:extLst>
                    <a:ext uri="{9D8B030D-6E8A-4147-A177-3AD203B41FA5}">
                      <a16:colId xmlns:a16="http://schemas.microsoft.com/office/drawing/2014/main" val="303428883"/>
                    </a:ext>
                  </a:extLst>
                </a:gridCol>
                <a:gridCol w="728531">
                  <a:extLst>
                    <a:ext uri="{9D8B030D-6E8A-4147-A177-3AD203B41FA5}">
                      <a16:colId xmlns:a16="http://schemas.microsoft.com/office/drawing/2014/main" val="2714745216"/>
                    </a:ext>
                  </a:extLst>
                </a:gridCol>
              </a:tblGrid>
              <a:tr h="847826"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Montserra"/>
                      </a:endParaRPr>
                    </a:p>
                  </a:txBody>
                  <a:tcPr anchor="ctr"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latin typeface="Montserra"/>
                        </a:rPr>
                        <a:t>Population</a:t>
                      </a:r>
                    </a:p>
                  </a:txBody>
                  <a:tcPr vert="vert270" anchor="ctr"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latin typeface="Montserra"/>
                        </a:rPr>
                        <a:t>Dispo alim</a:t>
                      </a:r>
                    </a:p>
                  </a:txBody>
                  <a:tcPr vert="vert270" anchor="ctr"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latin typeface="Montserra"/>
                        </a:rPr>
                        <a:t>Exportation</a:t>
                      </a:r>
                    </a:p>
                  </a:txBody>
                  <a:tcPr vert="vert270" anchor="ctr"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latin typeface="Montserra"/>
                        </a:rPr>
                        <a:t>Importation</a:t>
                      </a:r>
                    </a:p>
                  </a:txBody>
                  <a:tcPr vert="vert270" anchor="ctr"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latin typeface="Montserra"/>
                        </a:rPr>
                        <a:t>Production</a:t>
                      </a:r>
                    </a:p>
                  </a:txBody>
                  <a:tcPr vert="vert270" anchor="ctr"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latin typeface="Montserra"/>
                        </a:rPr>
                        <a:t>% pouvant manger</a:t>
                      </a:r>
                    </a:p>
                  </a:txBody>
                  <a:tcPr vert="vert270" anchor="ctr"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latin typeface="Montserra"/>
                        </a:rPr>
                        <a:t>DB</a:t>
                      </a:r>
                    </a:p>
                  </a:txBody>
                  <a:tcPr vert="vert270" anchor="ctr"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latin typeface="Montserra"/>
                        </a:rPr>
                        <a:t>Stabilité Politique</a:t>
                      </a:r>
                    </a:p>
                  </a:txBody>
                  <a:tcPr vert="vert270" anchor="ctr"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latin typeface="Montserra"/>
                        </a:rPr>
                        <a:t>PIB</a:t>
                      </a:r>
                    </a:p>
                  </a:txBody>
                  <a:tcPr vert="vert270" anchor="ctr"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latin typeface="Montserra"/>
                        </a:rPr>
                        <a:t>KFC</a:t>
                      </a:r>
                    </a:p>
                  </a:txBody>
                  <a:tcPr vert="vert270" anchor="ctr"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latin typeface="Montserra"/>
                        </a:rPr>
                        <a:t>Distance km</a:t>
                      </a:r>
                    </a:p>
                  </a:txBody>
                  <a:tcPr vert="vert270" anchor="ctr"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latin typeface="Montserra"/>
                        </a:rPr>
                        <a:t>Total</a:t>
                      </a:r>
                    </a:p>
                  </a:txBody>
                  <a:tcPr vert="vert270" anchor="ctr">
                    <a:solidFill>
                      <a:srgbClr val="6A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60327"/>
                  </a:ext>
                </a:extLst>
              </a:tr>
              <a:tr h="21220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latin typeface="Montserra"/>
                        </a:rPr>
                        <a:t>Cluster 0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-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-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Montserra"/>
                        </a:rPr>
                        <a:t>+</a:t>
                      </a:r>
                      <a:endParaRPr lang="fr-FR" sz="1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Montserra"/>
                        </a:rPr>
                        <a:t>+</a:t>
                      </a:r>
                      <a:endParaRPr lang="fr-FR" sz="1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Montserra"/>
                        </a:rPr>
                        <a:t>+</a:t>
                      </a:r>
                      <a:endParaRPr lang="fr-FR" sz="1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-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-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-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-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Montserra"/>
                        </a:rPr>
                        <a:t>+</a:t>
                      </a:r>
                      <a:endParaRPr lang="fr-FR" sz="1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-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4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53514"/>
                  </a:ext>
                </a:extLst>
              </a:tr>
              <a:tr h="238971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latin typeface="Montserra"/>
                        </a:rPr>
                        <a:t>Cluster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FF0000"/>
                          </a:solidFill>
                          <a:latin typeface="Montserra"/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  <a:latin typeface="Montserra"/>
                        </a:rPr>
                        <a:t>+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  <a:latin typeface="Montserra"/>
                        </a:rPr>
                        <a:t>+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FF0000"/>
                          </a:solidFill>
                          <a:latin typeface="Montserra"/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  <a:latin typeface="Montserra"/>
                        </a:rPr>
                        <a:t>+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  <a:latin typeface="Montserra"/>
                        </a:rPr>
                        <a:t>+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  <a:latin typeface="Montserra"/>
                        </a:rPr>
                        <a:t>+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  <a:latin typeface="Montserra"/>
                        </a:rPr>
                        <a:t>+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  <a:latin typeface="Montserra"/>
                        </a:rPr>
                        <a:t>+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  <a:latin typeface="Montserra"/>
                        </a:rPr>
                        <a:t>+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  <a:latin typeface="Montserra"/>
                        </a:rPr>
                        <a:t>+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  <a:latin typeface="Montserra"/>
                        </a:rPr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latin typeface="Montserra"/>
                        </a:rPr>
                        <a:t>Cluster 2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Montserra"/>
                        </a:rPr>
                        <a:t>+</a:t>
                      </a:r>
                      <a:endParaRPr lang="fr-FR" sz="1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Montserra"/>
                        </a:rPr>
                        <a:t>+</a:t>
                      </a:r>
                      <a:endParaRPr lang="fr-FR" sz="1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-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-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-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Montserra"/>
                        </a:rPr>
                        <a:t>+</a:t>
                      </a:r>
                      <a:endParaRPr lang="fr-FR" sz="1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Montserra"/>
                        </a:rPr>
                        <a:t>+</a:t>
                      </a:r>
                      <a:endParaRPr lang="fr-FR" sz="1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-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Montserra"/>
                        </a:rPr>
                        <a:t>+</a:t>
                      </a:r>
                      <a:endParaRPr lang="fr-FR" sz="1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-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-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fr-FR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"/>
                        </a:rPr>
                        <a:t>4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90627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DFECFBD7-6ED0-8AA6-09EF-38142942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669" y="1156662"/>
            <a:ext cx="7630659" cy="34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5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A2545-C81E-49AD-3182-CA4EE090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Montserra"/>
              </a:rPr>
              <a:t>Contexte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BAE6630-809E-3975-2B16-EF4A2E75D200}"/>
              </a:ext>
            </a:extLst>
          </p:cNvPr>
          <p:cNvGrpSpPr/>
          <p:nvPr/>
        </p:nvGrpSpPr>
        <p:grpSpPr>
          <a:xfrm>
            <a:off x="1062259" y="1553496"/>
            <a:ext cx="10362442" cy="4359677"/>
            <a:chOff x="984742" y="1832595"/>
            <a:chExt cx="9968394" cy="402355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C6177F9-8B70-DA5A-12F8-554B481D6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000" r="1855"/>
            <a:stretch/>
          </p:blipFill>
          <p:spPr>
            <a:xfrm>
              <a:off x="984742" y="1832595"/>
              <a:ext cx="9968394" cy="3753707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831D0EA-EFB3-C622-93CB-2389041F0C6B}"/>
                </a:ext>
              </a:extLst>
            </p:cNvPr>
            <p:cNvSpPr txBox="1"/>
            <p:nvPr/>
          </p:nvSpPr>
          <p:spPr>
            <a:xfrm>
              <a:off x="1098242" y="5430076"/>
              <a:ext cx="1394665" cy="31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6A6A6A"/>
                  </a:solidFill>
                  <a:effectLst/>
                  <a:latin typeface="Montserra"/>
                </a:rPr>
                <a:t>Conception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4C60A18-4E5F-A614-CE16-96CCBFB5E903}"/>
                </a:ext>
              </a:extLst>
            </p:cNvPr>
            <p:cNvSpPr txBox="1"/>
            <p:nvPr/>
          </p:nvSpPr>
          <p:spPr>
            <a:xfrm>
              <a:off x="2701153" y="5316456"/>
              <a:ext cx="1394665" cy="539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6A6A6A"/>
                  </a:solidFill>
                  <a:effectLst/>
                  <a:latin typeface="Montserra"/>
                </a:rPr>
                <a:t>Première commande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2D0EEC5-A1F5-5FBB-8AAC-E6919A648F5F}"/>
                </a:ext>
              </a:extLst>
            </p:cNvPr>
            <p:cNvSpPr txBox="1"/>
            <p:nvPr/>
          </p:nvSpPr>
          <p:spPr>
            <a:xfrm>
              <a:off x="4531064" y="5430076"/>
              <a:ext cx="1394665" cy="31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6A6A6A"/>
                  </a:solidFill>
                  <a:effectLst/>
                  <a:latin typeface="Montserra"/>
                </a:rPr>
                <a:t>5 ans d’activité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89F33B2-F238-2111-527B-22BAF35BF0F7}"/>
                </a:ext>
              </a:extLst>
            </p:cNvPr>
            <p:cNvSpPr txBox="1"/>
            <p:nvPr/>
          </p:nvSpPr>
          <p:spPr>
            <a:xfrm>
              <a:off x="6360975" y="5430075"/>
              <a:ext cx="1394665" cy="31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6A6A6A"/>
                  </a:solidFill>
                  <a:effectLst/>
                  <a:latin typeface="Montserra"/>
                </a:rPr>
                <a:t>Actuellement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6A0E2AE-27CB-3E7B-86B0-572F18E37437}"/>
                </a:ext>
              </a:extLst>
            </p:cNvPr>
            <p:cNvSpPr txBox="1"/>
            <p:nvPr/>
          </p:nvSpPr>
          <p:spPr>
            <a:xfrm>
              <a:off x="8304386" y="5316456"/>
              <a:ext cx="1572588" cy="539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rgbClr val="000000"/>
                  </a:solidFill>
                  <a:effectLst/>
                  <a:latin typeface="Aptos" panose="020B0004020202020204" pitchFamily="34" charset="0"/>
                </a:defRPr>
              </a:lvl1pPr>
            </a:lstStyle>
            <a:p>
              <a:r>
                <a:rPr lang="fr-FR" b="1" dirty="0">
                  <a:solidFill>
                    <a:srgbClr val="6A6A6A"/>
                  </a:solidFill>
                  <a:latin typeface="Montserra"/>
                </a:rPr>
                <a:t>Expansion à l’international</a:t>
              </a: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82ED7F-5D6D-F84A-8A05-D4136C86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262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E5CE6-1D50-3C9F-1A89-DC96FDF1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Liste pays cluster 1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2E55237-771E-AED1-F0FA-C20530F2E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88481"/>
              </p:ext>
            </p:extLst>
          </p:nvPr>
        </p:nvGraphicFramePr>
        <p:xfrm>
          <a:off x="395408" y="1653748"/>
          <a:ext cx="11648200" cy="423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025">
                  <a:extLst>
                    <a:ext uri="{9D8B030D-6E8A-4147-A177-3AD203B41FA5}">
                      <a16:colId xmlns:a16="http://schemas.microsoft.com/office/drawing/2014/main" val="1971214877"/>
                    </a:ext>
                  </a:extLst>
                </a:gridCol>
                <a:gridCol w="1456025">
                  <a:extLst>
                    <a:ext uri="{9D8B030D-6E8A-4147-A177-3AD203B41FA5}">
                      <a16:colId xmlns:a16="http://schemas.microsoft.com/office/drawing/2014/main" val="875223360"/>
                    </a:ext>
                  </a:extLst>
                </a:gridCol>
                <a:gridCol w="1456025">
                  <a:extLst>
                    <a:ext uri="{9D8B030D-6E8A-4147-A177-3AD203B41FA5}">
                      <a16:colId xmlns:a16="http://schemas.microsoft.com/office/drawing/2014/main" val="3745688684"/>
                    </a:ext>
                  </a:extLst>
                </a:gridCol>
                <a:gridCol w="1456025">
                  <a:extLst>
                    <a:ext uri="{9D8B030D-6E8A-4147-A177-3AD203B41FA5}">
                      <a16:colId xmlns:a16="http://schemas.microsoft.com/office/drawing/2014/main" val="2483347978"/>
                    </a:ext>
                  </a:extLst>
                </a:gridCol>
                <a:gridCol w="1456025">
                  <a:extLst>
                    <a:ext uri="{9D8B030D-6E8A-4147-A177-3AD203B41FA5}">
                      <a16:colId xmlns:a16="http://schemas.microsoft.com/office/drawing/2014/main" val="1855579716"/>
                    </a:ext>
                  </a:extLst>
                </a:gridCol>
                <a:gridCol w="1456025">
                  <a:extLst>
                    <a:ext uri="{9D8B030D-6E8A-4147-A177-3AD203B41FA5}">
                      <a16:colId xmlns:a16="http://schemas.microsoft.com/office/drawing/2014/main" val="2552326428"/>
                    </a:ext>
                  </a:extLst>
                </a:gridCol>
                <a:gridCol w="1456025">
                  <a:extLst>
                    <a:ext uri="{9D8B030D-6E8A-4147-A177-3AD203B41FA5}">
                      <a16:colId xmlns:a16="http://schemas.microsoft.com/office/drawing/2014/main" val="4079353405"/>
                    </a:ext>
                  </a:extLst>
                </a:gridCol>
                <a:gridCol w="1456025">
                  <a:extLst>
                    <a:ext uri="{9D8B030D-6E8A-4147-A177-3AD203B41FA5}">
                      <a16:colId xmlns:a16="http://schemas.microsoft.com/office/drawing/2014/main" val="2828290019"/>
                    </a:ext>
                  </a:extLst>
                </a:gridCol>
              </a:tblGrid>
              <a:tr h="529239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fr-FR" sz="2800" b="1" dirty="0">
                          <a:effectLst/>
                          <a:latin typeface="Montserra"/>
                        </a:rPr>
                        <a:t>Pays</a:t>
                      </a:r>
                    </a:p>
                  </a:txBody>
                  <a:tcPr anchor="ctr">
                    <a:solidFill>
                      <a:srgbClr val="6D6D6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b="1">
                        <a:effectLst/>
                      </a:endParaRPr>
                    </a:p>
                  </a:txBody>
                  <a:tcPr anchor="ctr">
                    <a:solidFill>
                      <a:srgbClr val="6D6D6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b="1" dirty="0">
                        <a:effectLst/>
                      </a:endParaRPr>
                    </a:p>
                  </a:txBody>
                  <a:tcPr anchor="ctr">
                    <a:solidFill>
                      <a:srgbClr val="6D6D6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b="1" dirty="0">
                        <a:effectLst/>
                      </a:endParaRPr>
                    </a:p>
                  </a:txBody>
                  <a:tcPr anchor="ctr">
                    <a:solidFill>
                      <a:srgbClr val="6D6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928773"/>
                  </a:ext>
                </a:extLst>
              </a:tr>
              <a:tr h="52923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Afrique du Sud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Belgique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Costa Rica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Finlande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Japon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Maroc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République de Corée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Suisse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69853"/>
                  </a:ext>
                </a:extLst>
              </a:tr>
              <a:tr h="52923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Albanie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Bosnie-Herzégovine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Croatie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Grèce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Jordanie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Maurice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République dominicaine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Tchéquie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66672"/>
                  </a:ext>
                </a:extLst>
              </a:tr>
              <a:tr h="52923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Allemagne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Bulgarie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Danemark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Hongrie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Kazakhstan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Mexique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Roumanie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Thaïlande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524919"/>
                  </a:ext>
                </a:extLst>
              </a:tr>
              <a:tr h="52923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Argentine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Canada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Émirats arabes unis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Irlande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Lettonie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Monténégro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Royaume-Uni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Trinité-et-Tobago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947065"/>
                  </a:ext>
                </a:extLst>
              </a:tr>
              <a:tr h="52923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Australie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Chili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Espagne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Israël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Lituanie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Norvège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Serbie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Tunisie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99488"/>
                  </a:ext>
                </a:extLst>
              </a:tr>
              <a:tr h="52923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Autriche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Chypre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Estonie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Italie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Macédoine du Nord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Pologne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Slovénie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Turquie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02091"/>
                  </a:ext>
                </a:extLst>
              </a:tr>
              <a:tr h="52923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Azerbaïdjan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Colombie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Fédération de Russie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Jamaïque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Malaisie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Portugal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Suède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Viet Nam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9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47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94ADABE8-AA6A-B948-BC52-63B174FF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8375" cy="739775"/>
          </a:xfrm>
        </p:spPr>
        <p:txBody>
          <a:bodyPr>
            <a:normAutofit fontScale="90000"/>
          </a:bodyPr>
          <a:lstStyle/>
          <a:p>
            <a:r>
              <a:rPr lang="fr-FR" dirty="0"/>
              <a:t>Sélection pays cluster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5D69401-D7A8-3C64-DC93-CCAFE4953833}"/>
              </a:ext>
            </a:extLst>
          </p:cNvPr>
          <p:cNvSpPr txBox="1"/>
          <p:nvPr/>
        </p:nvSpPr>
        <p:spPr>
          <a:xfrm>
            <a:off x="1467510" y="2518002"/>
            <a:ext cx="4673828" cy="204311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Stabilité Politique		&gt; </a:t>
            </a:r>
            <a:r>
              <a:rPr lang="fr-FR" sz="3200" b="1" dirty="0">
                <a:solidFill>
                  <a:srgbClr val="6D6D6E"/>
                </a:solidFill>
                <a:latin typeface="Montserra"/>
              </a:rPr>
              <a:t>0</a:t>
            </a:r>
            <a:endParaRPr lang="fr-FR" b="1" dirty="0">
              <a:solidFill>
                <a:srgbClr val="6D6D6E"/>
              </a:solidFill>
              <a:latin typeface="Montserra"/>
            </a:endParaRP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Distance 		&lt; </a:t>
            </a:r>
            <a:r>
              <a:rPr lang="fr-FR" sz="3200" b="1" dirty="0">
                <a:solidFill>
                  <a:srgbClr val="6D6D6E"/>
                </a:solidFill>
                <a:latin typeface="Montserra"/>
              </a:rPr>
              <a:t>1500</a:t>
            </a:r>
            <a:r>
              <a:rPr lang="fr-FR" b="1" dirty="0">
                <a:solidFill>
                  <a:srgbClr val="6D6D6E"/>
                </a:solidFill>
                <a:latin typeface="Montserra"/>
              </a:rPr>
              <a:t> km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% pouvant manger	&gt; </a:t>
            </a:r>
            <a:r>
              <a:rPr lang="fr-FR" sz="3200" b="1" dirty="0">
                <a:solidFill>
                  <a:srgbClr val="6D6D6E"/>
                </a:solidFill>
                <a:latin typeface="Montserra"/>
              </a:rPr>
              <a:t>90</a:t>
            </a:r>
            <a:r>
              <a:rPr lang="fr-FR" b="1" dirty="0">
                <a:solidFill>
                  <a:srgbClr val="6D6D6E"/>
                </a:solidFill>
                <a:latin typeface="Montserra"/>
              </a:rPr>
              <a:t>%</a:t>
            </a:r>
          </a:p>
          <a:p>
            <a:endParaRPr lang="fr-FR" b="1" dirty="0">
              <a:solidFill>
                <a:srgbClr val="6D6D6E"/>
              </a:solidFill>
              <a:latin typeface="Montserra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606FFB6-6C59-E988-3BFF-378C9E0D5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42825"/>
              </p:ext>
            </p:extLst>
          </p:nvPr>
        </p:nvGraphicFramePr>
        <p:xfrm>
          <a:off x="7539789" y="1801562"/>
          <a:ext cx="1456025" cy="386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025">
                  <a:extLst>
                    <a:ext uri="{9D8B030D-6E8A-4147-A177-3AD203B41FA5}">
                      <a16:colId xmlns:a16="http://schemas.microsoft.com/office/drawing/2014/main" val="3264695675"/>
                    </a:ext>
                  </a:extLst>
                </a:gridCol>
              </a:tblGrid>
              <a:tr h="666951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Pays</a:t>
                      </a:r>
                    </a:p>
                  </a:txBody>
                  <a:tcPr anchor="ctr">
                    <a:solidFill>
                      <a:srgbClr val="6D6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002887"/>
                  </a:ext>
                </a:extLst>
              </a:tr>
              <a:tr h="31967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Allemagne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04554"/>
                  </a:ext>
                </a:extLst>
              </a:tr>
              <a:tr h="31967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Autriche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31937"/>
                  </a:ext>
                </a:extLst>
              </a:tr>
              <a:tr h="31967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Belgique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281024"/>
                  </a:ext>
                </a:extLst>
              </a:tr>
              <a:tr h="31967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Danemark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76258"/>
                  </a:ext>
                </a:extLst>
              </a:tr>
              <a:tr h="31967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Irlande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27060"/>
                  </a:ext>
                </a:extLst>
              </a:tr>
              <a:tr h="31967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Norvège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64230"/>
                  </a:ext>
                </a:extLst>
              </a:tr>
              <a:tr h="31967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Royaume Unis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182482"/>
                  </a:ext>
                </a:extLst>
              </a:tr>
              <a:tr h="31967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Slovénie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28838"/>
                  </a:ext>
                </a:extLst>
              </a:tr>
              <a:tr h="31967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Suisse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118337"/>
                  </a:ext>
                </a:extLst>
              </a:tr>
              <a:tr h="31967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Montserra"/>
                        </a:rPr>
                        <a:t>Tchéquie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13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57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2DC69C2-789F-124D-8D0E-3E5D5223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8" y="1941044"/>
            <a:ext cx="11115583" cy="3668019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2E2A86EC-A8B1-3082-3C58-9A9D0258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8375" cy="739775"/>
          </a:xfrm>
        </p:spPr>
        <p:txBody>
          <a:bodyPr>
            <a:normAutofit fontScale="90000"/>
          </a:bodyPr>
          <a:lstStyle/>
          <a:p>
            <a:r>
              <a:rPr lang="fr-FR" dirty="0"/>
              <a:t>Sélection pays cluster 1</a:t>
            </a:r>
          </a:p>
        </p:txBody>
      </p:sp>
    </p:spTree>
    <p:extLst>
      <p:ext uri="{BB962C8B-B14F-4D97-AF65-F5344CB8AC3E}">
        <p14:creationId xmlns:p14="http://schemas.microsoft.com/office/powerpoint/2010/main" val="2920857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8386B-296D-BED9-74CF-F32D26B5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9841E7-1FA7-5215-0427-DC43F51743D2}"/>
              </a:ext>
            </a:extLst>
          </p:cNvPr>
          <p:cNvSpPr txBox="1"/>
          <p:nvPr/>
        </p:nvSpPr>
        <p:spPr>
          <a:xfrm>
            <a:off x="637331" y="2364769"/>
            <a:ext cx="3682006" cy="258794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6D6D6E"/>
                </a:solidFill>
                <a:latin typeface="Montserra"/>
              </a:rPr>
              <a:t>Points de vigilances :</a:t>
            </a:r>
          </a:p>
          <a:p>
            <a:pPr algn="ctr"/>
            <a:endParaRPr lang="fr-FR" b="1" dirty="0">
              <a:solidFill>
                <a:srgbClr val="6D6D6E"/>
              </a:solidFill>
              <a:latin typeface="Montserra"/>
            </a:endParaRPr>
          </a:p>
          <a:p>
            <a:pPr algn="ctr"/>
            <a:r>
              <a:rPr lang="fr-FR" b="1" dirty="0">
                <a:solidFill>
                  <a:srgbClr val="6D6D6E"/>
                </a:solidFill>
                <a:latin typeface="Montserra"/>
              </a:rPr>
              <a:t>- Attention aux règlementations</a:t>
            </a:r>
          </a:p>
          <a:p>
            <a:pPr marL="285750" indent="-285750" algn="ctr">
              <a:buFontTx/>
              <a:buChar char="-"/>
            </a:pPr>
            <a:r>
              <a:rPr lang="fr-FR" b="1" dirty="0">
                <a:solidFill>
                  <a:srgbClr val="6D6D6E"/>
                </a:solidFill>
                <a:latin typeface="Montserra"/>
              </a:rPr>
              <a:t>Les différentes cultures dans le nouveau pays</a:t>
            </a:r>
          </a:p>
          <a:p>
            <a:pPr algn="ctr"/>
            <a:r>
              <a:rPr lang="fr-FR" b="1" dirty="0">
                <a:solidFill>
                  <a:srgbClr val="6D6D6E"/>
                </a:solidFill>
                <a:latin typeface="Montserra"/>
              </a:rPr>
              <a:t>- La concurrence</a:t>
            </a:r>
          </a:p>
          <a:p>
            <a:pPr algn="ctr"/>
            <a:r>
              <a:rPr lang="fr-FR" b="1" dirty="0">
                <a:solidFill>
                  <a:srgbClr val="6D6D6E"/>
                </a:solidFill>
                <a:latin typeface="Montserra"/>
              </a:rPr>
              <a:t>- Analyser d’autres jeux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9B3330-124F-78D1-44B2-EDD010149474}"/>
              </a:ext>
            </a:extLst>
          </p:cNvPr>
          <p:cNvSpPr txBox="1"/>
          <p:nvPr/>
        </p:nvSpPr>
        <p:spPr>
          <a:xfrm>
            <a:off x="7740317" y="2458521"/>
            <a:ext cx="3814354" cy="2281476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6D6D6E"/>
                </a:solidFill>
                <a:latin typeface="Montserra"/>
              </a:rPr>
              <a:t>Ce que j’ai appris :</a:t>
            </a:r>
          </a:p>
          <a:p>
            <a:pPr algn="ctr"/>
            <a:endParaRPr lang="fr-FR" b="1" dirty="0">
              <a:solidFill>
                <a:srgbClr val="6D6D6E"/>
              </a:solidFill>
              <a:latin typeface="Montserra"/>
            </a:endParaRPr>
          </a:p>
          <a:p>
            <a:pPr algn="ctr"/>
            <a:r>
              <a:rPr lang="fr-FR" b="1" dirty="0">
                <a:solidFill>
                  <a:srgbClr val="6D6D6E"/>
                </a:solidFill>
                <a:latin typeface="Montserra"/>
              </a:rPr>
              <a:t>- Nettoyage des données</a:t>
            </a:r>
          </a:p>
          <a:p>
            <a:pPr algn="ctr"/>
            <a:r>
              <a:rPr lang="fr-FR" b="1" dirty="0">
                <a:solidFill>
                  <a:srgbClr val="6D6D6E"/>
                </a:solidFill>
                <a:latin typeface="Montserra"/>
              </a:rPr>
              <a:t>- L’ACP</a:t>
            </a:r>
          </a:p>
          <a:p>
            <a:pPr algn="ctr"/>
            <a:r>
              <a:rPr lang="fr-FR" b="1" dirty="0">
                <a:solidFill>
                  <a:srgbClr val="6D6D6E"/>
                </a:solidFill>
                <a:latin typeface="Montserra"/>
              </a:rPr>
              <a:t>- Graph des individus</a:t>
            </a:r>
          </a:p>
          <a:p>
            <a:pPr marL="285750" indent="-285750" algn="ctr">
              <a:buFontTx/>
              <a:buChar char="-"/>
            </a:pPr>
            <a:r>
              <a:rPr lang="fr-FR" b="1" dirty="0">
                <a:solidFill>
                  <a:srgbClr val="6D6D6E"/>
                </a:solidFill>
                <a:latin typeface="Montserra"/>
              </a:rPr>
              <a:t>Interprétation des résultats</a:t>
            </a:r>
          </a:p>
          <a:p>
            <a:pPr algn="ctr"/>
            <a:r>
              <a:rPr lang="fr-FR" b="1" dirty="0">
                <a:solidFill>
                  <a:srgbClr val="6D6D6E"/>
                </a:solidFill>
                <a:latin typeface="Montserra"/>
              </a:rPr>
              <a:t>- Nouvelles librairies</a:t>
            </a:r>
          </a:p>
        </p:txBody>
      </p:sp>
    </p:spTree>
    <p:extLst>
      <p:ext uri="{BB962C8B-B14F-4D97-AF65-F5344CB8AC3E}">
        <p14:creationId xmlns:p14="http://schemas.microsoft.com/office/powerpoint/2010/main" val="302183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0CE7C-392F-F238-ABA2-0F06F137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A347A-9B5F-4214-7025-57002DD6E2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b="1" dirty="0">
                <a:solidFill>
                  <a:srgbClr val="6A6A6A"/>
                </a:solidFill>
                <a:latin typeface="Montserra"/>
              </a:rPr>
              <a:t>PESTEL</a:t>
            </a:r>
          </a:p>
          <a:p>
            <a:r>
              <a:rPr lang="fr-FR" b="1" dirty="0">
                <a:solidFill>
                  <a:srgbClr val="6A6A6A"/>
                </a:solidFill>
                <a:latin typeface="Montserra"/>
              </a:rPr>
              <a:t>Variables</a:t>
            </a:r>
          </a:p>
          <a:p>
            <a:r>
              <a:rPr lang="fr-FR" b="1" dirty="0">
                <a:solidFill>
                  <a:srgbClr val="6A6A6A"/>
                </a:solidFill>
                <a:latin typeface="Montserra"/>
              </a:rPr>
              <a:t>Cercle des corrélations</a:t>
            </a:r>
          </a:p>
          <a:p>
            <a:r>
              <a:rPr lang="fr-FR" b="1" dirty="0">
                <a:solidFill>
                  <a:srgbClr val="6A6A6A"/>
                </a:solidFill>
                <a:latin typeface="Montserra"/>
              </a:rPr>
              <a:t>Projection des individus</a:t>
            </a:r>
          </a:p>
          <a:p>
            <a:r>
              <a:rPr lang="fr-FR" b="1" dirty="0">
                <a:solidFill>
                  <a:srgbClr val="6A6A6A"/>
                </a:solidFill>
                <a:latin typeface="Montserra"/>
              </a:rPr>
              <a:t>Clusters</a:t>
            </a:r>
          </a:p>
          <a:p>
            <a:r>
              <a:rPr lang="fr-FR" b="1" dirty="0">
                <a:solidFill>
                  <a:srgbClr val="6A6A6A"/>
                </a:solidFill>
                <a:latin typeface="Montserra"/>
              </a:rPr>
              <a:t>Sélections des clusters</a:t>
            </a:r>
          </a:p>
          <a:p>
            <a:r>
              <a:rPr lang="fr-FR" b="1" dirty="0">
                <a:solidFill>
                  <a:srgbClr val="6A6A6A"/>
                </a:solidFill>
                <a:latin typeface="Montserra"/>
              </a:rPr>
              <a:t>Pays</a:t>
            </a:r>
          </a:p>
          <a:p>
            <a:r>
              <a:rPr lang="fr-FR" b="1" dirty="0">
                <a:solidFill>
                  <a:srgbClr val="6A6A6A"/>
                </a:solidFill>
                <a:latin typeface="Montserra"/>
              </a:rPr>
              <a:t>Pays recommandés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F071FD-44FF-8212-E742-3C13859A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4301-3980-42AE-B0EA-620F4809D42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62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BAC617B-A08C-178A-1B7C-27745A5D1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37520"/>
              </p:ext>
            </p:extLst>
          </p:nvPr>
        </p:nvGraphicFramePr>
        <p:xfrm>
          <a:off x="294132" y="1972641"/>
          <a:ext cx="11603736" cy="360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956">
                  <a:extLst>
                    <a:ext uri="{9D8B030D-6E8A-4147-A177-3AD203B41FA5}">
                      <a16:colId xmlns:a16="http://schemas.microsoft.com/office/drawing/2014/main" val="1472962071"/>
                    </a:ext>
                  </a:extLst>
                </a:gridCol>
                <a:gridCol w="1933956">
                  <a:extLst>
                    <a:ext uri="{9D8B030D-6E8A-4147-A177-3AD203B41FA5}">
                      <a16:colId xmlns:a16="http://schemas.microsoft.com/office/drawing/2014/main" val="3638717874"/>
                    </a:ext>
                  </a:extLst>
                </a:gridCol>
                <a:gridCol w="1933956">
                  <a:extLst>
                    <a:ext uri="{9D8B030D-6E8A-4147-A177-3AD203B41FA5}">
                      <a16:colId xmlns:a16="http://schemas.microsoft.com/office/drawing/2014/main" val="3447807562"/>
                    </a:ext>
                  </a:extLst>
                </a:gridCol>
                <a:gridCol w="1933956">
                  <a:extLst>
                    <a:ext uri="{9D8B030D-6E8A-4147-A177-3AD203B41FA5}">
                      <a16:colId xmlns:a16="http://schemas.microsoft.com/office/drawing/2014/main" val="2131519740"/>
                    </a:ext>
                  </a:extLst>
                </a:gridCol>
                <a:gridCol w="1933956">
                  <a:extLst>
                    <a:ext uri="{9D8B030D-6E8A-4147-A177-3AD203B41FA5}">
                      <a16:colId xmlns:a16="http://schemas.microsoft.com/office/drawing/2014/main" val="349202437"/>
                    </a:ext>
                  </a:extLst>
                </a:gridCol>
                <a:gridCol w="1933956">
                  <a:extLst>
                    <a:ext uri="{9D8B030D-6E8A-4147-A177-3AD203B41FA5}">
                      <a16:colId xmlns:a16="http://schemas.microsoft.com/office/drawing/2014/main" val="2410440211"/>
                    </a:ext>
                  </a:extLst>
                </a:gridCol>
              </a:tblGrid>
              <a:tr h="574304"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latin typeface="Montserra"/>
                        </a:rPr>
                        <a:t>P</a:t>
                      </a:r>
                      <a:r>
                        <a:rPr lang="fr-FR" sz="1600" dirty="0">
                          <a:latin typeface="Montserra"/>
                        </a:rPr>
                        <a:t>olitique</a:t>
                      </a:r>
                    </a:p>
                  </a:txBody>
                  <a:tcPr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latin typeface="Montserra"/>
                        </a:rPr>
                        <a:t>E</a:t>
                      </a:r>
                      <a:r>
                        <a:rPr lang="fr-FR" sz="1600" dirty="0">
                          <a:latin typeface="Montserra"/>
                        </a:rPr>
                        <a:t>conomique</a:t>
                      </a:r>
                    </a:p>
                  </a:txBody>
                  <a:tcPr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latin typeface="Montserra"/>
                        </a:rPr>
                        <a:t>S</a:t>
                      </a:r>
                      <a:r>
                        <a:rPr lang="fr-FR" sz="1600" dirty="0">
                          <a:latin typeface="Montserra"/>
                        </a:rPr>
                        <a:t>ocioculturel</a:t>
                      </a:r>
                    </a:p>
                  </a:txBody>
                  <a:tcPr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latin typeface="Montserra"/>
                        </a:rPr>
                        <a:t>T</a:t>
                      </a:r>
                      <a:r>
                        <a:rPr lang="fr-FR" sz="1600" dirty="0">
                          <a:latin typeface="Montserra"/>
                        </a:rPr>
                        <a:t>echnologique</a:t>
                      </a:r>
                    </a:p>
                  </a:txBody>
                  <a:tcPr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latin typeface="Montserra"/>
                        </a:rPr>
                        <a:t>E</a:t>
                      </a:r>
                      <a:r>
                        <a:rPr lang="fr-FR" sz="1600" dirty="0">
                          <a:latin typeface="Montserra"/>
                        </a:rPr>
                        <a:t>cologique</a:t>
                      </a:r>
                    </a:p>
                  </a:txBody>
                  <a:tcPr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latin typeface="Montserra"/>
                        </a:rPr>
                        <a:t>L</a:t>
                      </a:r>
                      <a:r>
                        <a:rPr lang="fr-FR" sz="1600" dirty="0">
                          <a:latin typeface="Montserra"/>
                        </a:rPr>
                        <a:t>égal</a:t>
                      </a:r>
                    </a:p>
                    <a:p>
                      <a:pPr algn="ctr"/>
                      <a:endParaRPr lang="fr-FR" sz="1600" dirty="0">
                        <a:latin typeface="Montserra"/>
                      </a:endParaRPr>
                    </a:p>
                  </a:txBody>
                  <a:tcPr>
                    <a:solidFill>
                      <a:srgbClr val="6A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220426"/>
                  </a:ext>
                </a:extLst>
              </a:tr>
              <a:tr h="259684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Montserra"/>
                        </a:rPr>
                        <a:t>Stabilité Politique</a:t>
                      </a:r>
                      <a:endParaRPr lang="fr-FR" sz="1400" dirty="0">
                        <a:solidFill>
                          <a:schemeClr val="tx1"/>
                        </a:solidFill>
                        <a:latin typeface="Montserr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Montserra"/>
                        </a:rPr>
                        <a:t>PIB</a:t>
                      </a:r>
                      <a:r>
                        <a:rPr lang="fr-FR" sz="1400" dirty="0">
                          <a:solidFill>
                            <a:schemeClr val="tx1"/>
                          </a:solidFill>
                          <a:latin typeface="Montserra"/>
                        </a:rPr>
                        <a:t> </a:t>
                      </a:r>
                    </a:p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  <a:latin typeface="Montserra"/>
                      </a:endParaRPr>
                    </a:p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Montserra"/>
                        </a:rPr>
                        <a:t>Abordabilité Alimentaire en M </a:t>
                      </a:r>
                    </a:p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  <a:latin typeface="Montserra"/>
                      </a:endParaRPr>
                    </a:p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Montserra"/>
                        </a:rPr>
                        <a:t>Importation</a:t>
                      </a:r>
                    </a:p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  <a:latin typeface="Montserra"/>
                      </a:endParaRPr>
                    </a:p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Montserra"/>
                        </a:rPr>
                        <a:t>Exportation </a:t>
                      </a:r>
                      <a:endParaRPr lang="fr-FR" sz="1400" dirty="0">
                        <a:solidFill>
                          <a:schemeClr val="tx1"/>
                        </a:solidFill>
                        <a:latin typeface="Montserr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Montserra"/>
                        </a:rPr>
                        <a:t>Nombre de KFC dans le pays</a:t>
                      </a:r>
                      <a:endParaRPr lang="fr-FR" sz="1400" dirty="0">
                        <a:solidFill>
                          <a:schemeClr val="tx1"/>
                        </a:solidFill>
                        <a:latin typeface="Montserr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  <a:latin typeface="Montserr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Montserra"/>
                        </a:rPr>
                        <a:t>Production</a:t>
                      </a:r>
                    </a:p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  <a:latin typeface="Montserra"/>
                      </a:endParaRPr>
                    </a:p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Montserra"/>
                        </a:rPr>
                        <a:t>Disponibilité alimentaire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Montserra"/>
                      </a:endParaRPr>
                    </a:p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Montserra"/>
                        </a:rPr>
                        <a:t>Distance avec 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Montserra"/>
                        </a:rPr>
                        <a:t>la France</a:t>
                      </a:r>
                      <a:endParaRPr lang="fr-FR" sz="1400" dirty="0">
                        <a:solidFill>
                          <a:schemeClr val="tx1"/>
                        </a:solidFill>
                        <a:latin typeface="Montserr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Montserra"/>
                        </a:rPr>
                        <a:t>DB 2020</a:t>
                      </a:r>
                      <a:endParaRPr lang="fr-FR" sz="1400" dirty="0">
                        <a:solidFill>
                          <a:schemeClr val="tx1"/>
                        </a:solidFill>
                        <a:latin typeface="Montserr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00366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A75A85D3-1B10-74DF-2DBC-782D72BB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 E S T E L</a:t>
            </a:r>
          </a:p>
        </p:txBody>
      </p:sp>
    </p:spTree>
    <p:extLst>
      <p:ext uri="{BB962C8B-B14F-4D97-AF65-F5344CB8AC3E}">
        <p14:creationId xmlns:p14="http://schemas.microsoft.com/office/powerpoint/2010/main" val="63469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327BC-C4DD-8C1F-D527-514759E0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Population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324E8D-B816-ED50-AD37-1267CF87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13" y="1904787"/>
            <a:ext cx="9663372" cy="31078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4D633D-BF22-1A09-5AF2-3308B907F409}"/>
              </a:ext>
            </a:extLst>
          </p:cNvPr>
          <p:cNvSpPr/>
          <p:nvPr/>
        </p:nvSpPr>
        <p:spPr>
          <a:xfrm>
            <a:off x="2743200" y="1975158"/>
            <a:ext cx="840060" cy="3037448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3CE875-331B-4365-91AB-46249F296A51}"/>
              </a:ext>
            </a:extLst>
          </p:cNvPr>
          <p:cNvSpPr/>
          <p:nvPr/>
        </p:nvSpPr>
        <p:spPr>
          <a:xfrm>
            <a:off x="7716643" y="1975159"/>
            <a:ext cx="722969" cy="3037446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4A85BE-D047-BEC2-C4B6-A330C86BDD9B}"/>
              </a:ext>
            </a:extLst>
          </p:cNvPr>
          <p:cNvSpPr/>
          <p:nvPr/>
        </p:nvSpPr>
        <p:spPr>
          <a:xfrm>
            <a:off x="6579219" y="1975159"/>
            <a:ext cx="512959" cy="3037446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D853E3-7750-10A1-C7D3-5FB8343E3C2F}"/>
              </a:ext>
            </a:extLst>
          </p:cNvPr>
          <p:cNvSpPr txBox="1"/>
          <p:nvPr/>
        </p:nvSpPr>
        <p:spPr>
          <a:xfrm>
            <a:off x="1895707" y="1315844"/>
            <a:ext cx="2821259" cy="40862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4411 Lignes et 15 colonnes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1093EC2-10D9-12CA-37DA-DE844E7B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947" y="5237529"/>
            <a:ext cx="3410426" cy="1486107"/>
          </a:xfrm>
          <a:prstGeom prst="rect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072EB8A-1CE7-C3F0-0EB8-C9A2CC740794}"/>
              </a:ext>
            </a:extLst>
          </p:cNvPr>
          <p:cNvSpPr txBox="1"/>
          <p:nvPr/>
        </p:nvSpPr>
        <p:spPr>
          <a:xfrm>
            <a:off x="1471960" y="5415562"/>
            <a:ext cx="4471640" cy="1021556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Filtre sur 2017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Suppression des NaN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Multiplication pour avoir Population en M</a:t>
            </a:r>
          </a:p>
        </p:txBody>
      </p:sp>
    </p:spTree>
    <p:extLst>
      <p:ext uri="{BB962C8B-B14F-4D97-AF65-F5344CB8AC3E}">
        <p14:creationId xmlns:p14="http://schemas.microsoft.com/office/powerpoint/2010/main" val="428881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3E0CD-34CA-AC24-9FD5-26D1ADE7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Abordabilité alimentaire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863C6E-AF0D-37CA-1A7F-73DE1602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81" y="1850070"/>
            <a:ext cx="9440592" cy="28483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5A755E-D34A-2383-B845-76A8207E8570}"/>
              </a:ext>
            </a:extLst>
          </p:cNvPr>
          <p:cNvSpPr/>
          <p:nvPr/>
        </p:nvSpPr>
        <p:spPr>
          <a:xfrm>
            <a:off x="3256156" y="1850070"/>
            <a:ext cx="806605" cy="2848373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58F41E-FDCC-7AC0-310E-A87C9798ACD9}"/>
              </a:ext>
            </a:extLst>
          </p:cNvPr>
          <p:cNvSpPr/>
          <p:nvPr/>
        </p:nvSpPr>
        <p:spPr>
          <a:xfrm>
            <a:off x="8605947" y="1850070"/>
            <a:ext cx="480436" cy="2848373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9F7407-3A6B-E062-265E-0B1C7BBBD608}"/>
              </a:ext>
            </a:extLst>
          </p:cNvPr>
          <p:cNvSpPr/>
          <p:nvPr/>
        </p:nvSpPr>
        <p:spPr>
          <a:xfrm>
            <a:off x="6869151" y="1850070"/>
            <a:ext cx="512959" cy="2848373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4160C6-7934-41A9-47EC-651B8327646C}"/>
              </a:ext>
            </a:extLst>
          </p:cNvPr>
          <p:cNvSpPr txBox="1"/>
          <p:nvPr/>
        </p:nvSpPr>
        <p:spPr>
          <a:xfrm>
            <a:off x="1895707" y="1315844"/>
            <a:ext cx="2821259" cy="40862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203 Lignes et 15 colonnes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12DCD71-6D7E-5269-B070-30C45EF2BB49}"/>
                  </a:ext>
                </a:extLst>
              </p:cNvPr>
              <p:cNvSpPr txBox="1"/>
              <p:nvPr/>
            </p:nvSpPr>
            <p:spPr>
              <a:xfrm>
                <a:off x="1055131" y="5039340"/>
                <a:ext cx="5208653" cy="1507435"/>
              </a:xfrm>
              <a:prstGeom prst="roundRect">
                <a:avLst/>
              </a:prstGeom>
              <a:noFill/>
              <a:ln>
                <a:solidFill>
                  <a:srgbClr val="6D6D6E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b="1" dirty="0">
                    <a:solidFill>
                      <a:srgbClr val="6D6D6E"/>
                    </a:solidFill>
                    <a:latin typeface="Montserra"/>
                  </a:rPr>
                  <a:t>Filtre sur 2017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b="1" dirty="0">
                    <a:solidFill>
                      <a:srgbClr val="6D6D6E"/>
                    </a:solidFill>
                    <a:latin typeface="Montserra"/>
                  </a:rPr>
                  <a:t>Suppression des NaN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b="1" dirty="0">
                    <a:solidFill>
                      <a:srgbClr val="6D6D6E"/>
                    </a:solidFill>
                    <a:latin typeface="Montserra"/>
                  </a:rPr>
                  <a:t>Calcul pour obtenir le %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b="1" dirty="0">
                    <a:solidFill>
                      <a:srgbClr val="6D6D6E"/>
                    </a:solidFill>
                  </a:rPr>
                  <a:t>% pouvant manger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6D6D6E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6D6D6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6D6D6E"/>
                            </a:solidFill>
                            <a:latin typeface="Cambria Math" panose="02040503050406030204" pitchFamily="18" charset="0"/>
                          </a:rPr>
                          <m:t>𝑨𝒃𝒐𝒓𝒅𝒂𝒃𝒊𝒍𝒊𝒕</m:t>
                        </m:r>
                        <m:r>
                          <a:rPr lang="fr-FR" b="1" i="1" smtClean="0">
                            <a:solidFill>
                              <a:srgbClr val="6D6D6E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</m:num>
                      <m:den>
                        <m:r>
                          <a:rPr lang="fr-FR" b="1" i="1" smtClean="0">
                            <a:solidFill>
                              <a:srgbClr val="6D6D6E"/>
                            </a:solidFill>
                            <a:latin typeface="Cambria Math" panose="02040503050406030204" pitchFamily="18" charset="0"/>
                          </a:rPr>
                          <m:t>𝑷𝒐𝒑𝒖𝒍𝒂𝒕𝒊𝒐𝒏</m:t>
                        </m:r>
                      </m:den>
                    </m:f>
                    <m:r>
                      <a:rPr lang="fr-FR" b="1" i="1" smtClean="0">
                        <a:solidFill>
                          <a:srgbClr val="6D6D6E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fr-FR" b="1" i="1" smtClean="0">
                        <a:solidFill>
                          <a:srgbClr val="6D6D6E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fr-FR" b="1" dirty="0">
                  <a:solidFill>
                    <a:srgbClr val="6D6D6E"/>
                  </a:solidFill>
                  <a:latin typeface="Montserra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12DCD71-6D7E-5269-B070-30C45EF2B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31" y="5039340"/>
                <a:ext cx="5208653" cy="150743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6D6D6E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>
            <a:extLst>
              <a:ext uri="{FF2B5EF4-FFF2-40B4-BE49-F238E27FC236}">
                <a16:creationId xmlns:a16="http://schemas.microsoft.com/office/drawing/2014/main" id="{67DBA387-25DF-C207-02AC-E78488E7B61B}"/>
              </a:ext>
            </a:extLst>
          </p:cNvPr>
          <p:cNvGrpSpPr/>
          <p:nvPr/>
        </p:nvGrpSpPr>
        <p:grpSpPr>
          <a:xfrm>
            <a:off x="8917696" y="4916636"/>
            <a:ext cx="3140154" cy="1752845"/>
            <a:chOff x="8962251" y="4916636"/>
            <a:chExt cx="3140154" cy="1752845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80F0C5DB-240F-E9E7-33E8-1861DAD3B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1578"/>
            <a:stretch/>
          </p:blipFill>
          <p:spPr>
            <a:xfrm>
              <a:off x="11307336" y="4916636"/>
              <a:ext cx="795069" cy="1752845"/>
            </a:xfrm>
            <a:prstGeom prst="rect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648B6AED-DA99-AF9F-D4E8-17E977F8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75160"/>
            <a:stretch/>
          </p:blipFill>
          <p:spPr>
            <a:xfrm>
              <a:off x="8962251" y="4916636"/>
              <a:ext cx="2345085" cy="1752845"/>
            </a:xfrm>
            <a:prstGeom prst="rect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7296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BB9E7B15-2AE4-1691-3486-C76B31E18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81" y="2317930"/>
            <a:ext cx="9123786" cy="175284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F34A25-7EC2-1DD5-F778-E095DA2A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Stabilité Politique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2326E8-65B1-8302-CD02-A36685E146D6}"/>
              </a:ext>
            </a:extLst>
          </p:cNvPr>
          <p:cNvSpPr/>
          <p:nvPr/>
        </p:nvSpPr>
        <p:spPr>
          <a:xfrm>
            <a:off x="2955073" y="2285162"/>
            <a:ext cx="1195039" cy="1752846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2AA8A-CF69-54EE-C13F-C78CD1737A61}"/>
              </a:ext>
            </a:extLst>
          </p:cNvPr>
          <p:cNvSpPr/>
          <p:nvPr/>
        </p:nvSpPr>
        <p:spPr>
          <a:xfrm>
            <a:off x="5346554" y="2285162"/>
            <a:ext cx="689148" cy="1752845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8353C-5AE7-ACDA-C244-DCAA2D7EF0F3}"/>
              </a:ext>
            </a:extLst>
          </p:cNvPr>
          <p:cNvSpPr/>
          <p:nvPr/>
        </p:nvSpPr>
        <p:spPr>
          <a:xfrm>
            <a:off x="4150112" y="2285162"/>
            <a:ext cx="466493" cy="1752846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CCF7F0-1407-426E-659D-4AD1F161AA3C}"/>
              </a:ext>
            </a:extLst>
          </p:cNvPr>
          <p:cNvSpPr txBox="1"/>
          <p:nvPr/>
        </p:nvSpPr>
        <p:spPr>
          <a:xfrm>
            <a:off x="1895707" y="1315844"/>
            <a:ext cx="2821259" cy="40862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203 Lignes et 15 colonnes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137C0C-36E3-1ABD-9A99-92D07607BB8C}"/>
              </a:ext>
            </a:extLst>
          </p:cNvPr>
          <p:cNvSpPr txBox="1"/>
          <p:nvPr/>
        </p:nvSpPr>
        <p:spPr>
          <a:xfrm>
            <a:off x="3756927" y="5060768"/>
            <a:ext cx="5208653" cy="132802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Filtre sur 2017 et pv (Political Stability an Violence)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rgbClr val="6D6D6E"/>
                </a:solidFill>
                <a:latin typeface="Montserra"/>
              </a:rPr>
              <a:t>Utilisation d’un fichier traduction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rgbClr val="6D6D6E"/>
                </a:solidFill>
                <a:latin typeface="Montserra"/>
              </a:rPr>
              <a:t>Suppression des NaN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C6F0EB-FBBA-34EA-4007-7DDEBAF7698A}"/>
              </a:ext>
            </a:extLst>
          </p:cNvPr>
          <p:cNvSpPr/>
          <p:nvPr/>
        </p:nvSpPr>
        <p:spPr>
          <a:xfrm>
            <a:off x="4616605" y="2285162"/>
            <a:ext cx="728546" cy="1752846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3A7D99D-0729-2F39-D2EF-F04934E1D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48" y="4799102"/>
            <a:ext cx="2791215" cy="1486107"/>
          </a:xfrm>
          <a:prstGeom prst="rect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9A6D8CE-3C07-9E7F-3DB7-40E4382A601D}"/>
              </a:ext>
            </a:extLst>
          </p:cNvPr>
          <p:cNvSpPr/>
          <p:nvPr/>
        </p:nvSpPr>
        <p:spPr>
          <a:xfrm>
            <a:off x="2297151" y="2285162"/>
            <a:ext cx="657922" cy="1752846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CDEB24E2-5A78-C644-376D-C7A4921EC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794" y="4858936"/>
            <a:ext cx="2314898" cy="1238423"/>
          </a:xfrm>
          <a:prstGeom prst="rect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299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ECF89BDE-8E6D-9BED-F63F-D3902FFEB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04" y="1933367"/>
            <a:ext cx="8760755" cy="27758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350DB99-1863-5BAC-BA0F-DEA6424A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PIB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585E95-6B94-D892-59C0-BDC4DE17C3DB}"/>
              </a:ext>
            </a:extLst>
          </p:cNvPr>
          <p:cNvSpPr txBox="1"/>
          <p:nvPr/>
        </p:nvSpPr>
        <p:spPr>
          <a:xfrm>
            <a:off x="1895707" y="1315844"/>
            <a:ext cx="2821259" cy="40862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266 Lignes et 68 colonnes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5244335-D324-29C0-2B6D-B2A8E549F05D}"/>
              </a:ext>
            </a:extLst>
          </p:cNvPr>
          <p:cNvSpPr txBox="1"/>
          <p:nvPr/>
        </p:nvSpPr>
        <p:spPr>
          <a:xfrm>
            <a:off x="887347" y="5180867"/>
            <a:ext cx="5208653" cy="715089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>
                <a:solidFill>
                  <a:srgbClr val="6D6D6E"/>
                </a:solidFill>
                <a:latin typeface="Montserra"/>
              </a:rPr>
              <a:t>Filtre sur 2017 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rgbClr val="6D6D6E"/>
                </a:solidFill>
                <a:latin typeface="Montserra"/>
              </a:rPr>
              <a:t>Suppression des NaN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7991E0-A8C0-E4C7-7627-A6FC96613034}"/>
              </a:ext>
            </a:extLst>
          </p:cNvPr>
          <p:cNvSpPr/>
          <p:nvPr/>
        </p:nvSpPr>
        <p:spPr>
          <a:xfrm>
            <a:off x="1668406" y="1933367"/>
            <a:ext cx="689148" cy="2775860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C558EE6-0D45-AE76-AF84-CBD715146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177" y="5006767"/>
            <a:ext cx="1438476" cy="1486107"/>
          </a:xfrm>
          <a:prstGeom prst="rect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747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A60B4-ABA3-A95E-D244-4B283559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Nombre de restaurants KFC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BDC2E6-1C37-3EF5-7363-AB9644784722}"/>
              </a:ext>
            </a:extLst>
          </p:cNvPr>
          <p:cNvSpPr txBox="1"/>
          <p:nvPr/>
        </p:nvSpPr>
        <p:spPr>
          <a:xfrm>
            <a:off x="1900337" y="1611533"/>
            <a:ext cx="2821259" cy="408623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107 Lignes et 2 colonnes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3778D4-FE1B-977E-9AEA-7755932890B0}"/>
              </a:ext>
            </a:extLst>
          </p:cNvPr>
          <p:cNvSpPr txBox="1"/>
          <p:nvPr/>
        </p:nvSpPr>
        <p:spPr>
          <a:xfrm>
            <a:off x="1811127" y="4810689"/>
            <a:ext cx="3753331" cy="715089"/>
          </a:xfrm>
          <a:prstGeom prst="roundRect">
            <a:avLst/>
          </a:prstGeom>
          <a:noFill/>
          <a:ln>
            <a:solidFill>
              <a:srgbClr val="6D6D6E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KFC présent dans 107 pays</a:t>
            </a:r>
          </a:p>
          <a:p>
            <a:r>
              <a:rPr lang="fr-FR" b="1" dirty="0">
                <a:solidFill>
                  <a:srgbClr val="6D6D6E"/>
                </a:solidFill>
                <a:latin typeface="Montserra"/>
              </a:rPr>
              <a:t>- Chine 7980, France 363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A06D9DA-4C5F-DD88-CE75-9E6BA693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760" y="2620902"/>
            <a:ext cx="1552792" cy="1428949"/>
          </a:xfrm>
          <a:prstGeom prst="rect">
            <a:avLst/>
          </a:prstGeom>
        </p:spPr>
      </p:pic>
      <p:pic>
        <p:nvPicPr>
          <p:cNvPr id="3076" name="Picture 4" descr="KFC Logo : histoire, signification de l'emblème">
            <a:extLst>
              <a:ext uri="{FF2B5EF4-FFF2-40B4-BE49-F238E27FC236}">
                <a16:creationId xmlns:a16="http://schemas.microsoft.com/office/drawing/2014/main" id="{81FDF368-504D-111D-6C68-AAA3AE208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r="19474"/>
          <a:stretch/>
        </p:blipFill>
        <p:spPr bwMode="auto">
          <a:xfrm>
            <a:off x="7991323" y="2355600"/>
            <a:ext cx="2140265" cy="195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77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819</Words>
  <Application>Microsoft Office PowerPoint</Application>
  <PresentationFormat>Grand écran</PresentationFormat>
  <Paragraphs>260</Paragraphs>
  <Slides>23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Montserra</vt:lpstr>
      <vt:lpstr>Thème Office</vt:lpstr>
      <vt:lpstr>Présentation PowerPoint</vt:lpstr>
      <vt:lpstr>Contexte</vt:lpstr>
      <vt:lpstr>Sommaire</vt:lpstr>
      <vt:lpstr>P E S T E L</vt:lpstr>
      <vt:lpstr>Population</vt:lpstr>
      <vt:lpstr>Abordabilité alimentaire</vt:lpstr>
      <vt:lpstr>Stabilité Politique</vt:lpstr>
      <vt:lpstr>PIB</vt:lpstr>
      <vt:lpstr>Nombre de restaurants KFC</vt:lpstr>
      <vt:lpstr>Doing Business</vt:lpstr>
      <vt:lpstr>Disponibilité alimentaire</vt:lpstr>
      <vt:lpstr>Distance avec la France</vt:lpstr>
      <vt:lpstr>Analyse des variables</vt:lpstr>
      <vt:lpstr>Cercles des corrélations</vt:lpstr>
      <vt:lpstr>Cercles des corrélations</vt:lpstr>
      <vt:lpstr>Projection des individus</vt:lpstr>
      <vt:lpstr>Clusters</vt:lpstr>
      <vt:lpstr>Clusters</vt:lpstr>
      <vt:lpstr>Sélection du cluster</vt:lpstr>
      <vt:lpstr>Liste pays cluster 1</vt:lpstr>
      <vt:lpstr>Sélection pays cluster 1</vt:lpstr>
      <vt:lpstr>Sélection pays cluster 1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VERPRAET Maxence</dc:creator>
  <cp:lastModifiedBy>VERPRAET Maxence</cp:lastModifiedBy>
  <cp:revision>1</cp:revision>
  <dcterms:created xsi:type="dcterms:W3CDTF">2025-01-10T10:35:32Z</dcterms:created>
  <dcterms:modified xsi:type="dcterms:W3CDTF">2025-01-31T10:46:09Z</dcterms:modified>
</cp:coreProperties>
</file>