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2" r:id="rId6"/>
    <p:sldId id="260" r:id="rId7"/>
    <p:sldId id="277" r:id="rId8"/>
    <p:sldId id="262" r:id="rId9"/>
    <p:sldId id="273" r:id="rId10"/>
    <p:sldId id="274" r:id="rId11"/>
    <p:sldId id="275" r:id="rId12"/>
    <p:sldId id="276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7F1"/>
    <a:srgbClr val="4D82B6"/>
    <a:srgbClr val="1FB35B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5C00-2EB9-4DBE-B650-7EE5441F0C34}" v="120" dt="2024-12-07T11:17:05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8" autoAdjust="0"/>
  </p:normalViewPr>
  <p:slideViewPr>
    <p:cSldViewPr snapToGrid="0" snapToObjects="1"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PRAET Maxence" userId="531a7c4f3ff96e36" providerId="LiveId" clId="{28055C00-2EB9-4DBE-B650-7EE5441F0C34}"/>
    <pc:docChg chg="undo custSel addSld delSld modSld modMainMaster">
      <pc:chgData name="VERPRAET Maxence" userId="531a7c4f3ff96e36" providerId="LiveId" clId="{28055C00-2EB9-4DBE-B650-7EE5441F0C34}" dt="2024-12-09T13:56:15.698" v="3103" actId="20577"/>
      <pc:docMkLst>
        <pc:docMk/>
      </pc:docMkLst>
      <pc:sldChg chg="addSp delSp modSp mod delDesignElem">
        <pc:chgData name="VERPRAET Maxence" userId="531a7c4f3ff96e36" providerId="LiveId" clId="{28055C00-2EB9-4DBE-B650-7EE5441F0C34}" dt="2024-12-07T10:46:07.416" v="2974" actId="207"/>
        <pc:sldMkLst>
          <pc:docMk/>
          <pc:sldMk cId="0" sldId="256"/>
        </pc:sldMkLst>
        <pc:spChg chg="mod ord">
          <ac:chgData name="VERPRAET Maxence" userId="531a7c4f3ff96e36" providerId="LiveId" clId="{28055C00-2EB9-4DBE-B650-7EE5441F0C34}" dt="2024-12-07T10:45:51.316" v="2968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VERPRAET Maxence" userId="531a7c4f3ff96e36" providerId="LiveId" clId="{28055C00-2EB9-4DBE-B650-7EE5441F0C34}" dt="2024-12-07T10:46:07.416" v="2974" actId="207"/>
          <ac:spMkLst>
            <pc:docMk/>
            <pc:sldMk cId="0" sldId="256"/>
            <ac:spMk id="3" creationId="{00000000-0000-0000-0000-000000000000}"/>
          </ac:spMkLst>
        </pc:spChg>
        <pc:spChg chg="del ord">
          <ac:chgData name="VERPRAET Maxence" userId="531a7c4f3ff96e36" providerId="LiveId" clId="{28055C00-2EB9-4DBE-B650-7EE5441F0C34}" dt="2024-12-07T00:28:13.988" v="2199" actId="478"/>
          <ac:spMkLst>
            <pc:docMk/>
            <pc:sldMk cId="0" sldId="256"/>
            <ac:spMk id="11" creationId="{B94B9678-3C00-E7A9-2FBD-32115B20C468}"/>
          </ac:spMkLst>
        </pc:spChg>
        <pc:spChg chg="del ord">
          <ac:chgData name="VERPRAET Maxence" userId="531a7c4f3ff96e36" providerId="LiveId" clId="{28055C00-2EB9-4DBE-B650-7EE5441F0C34}" dt="2024-12-07T00:28:02.408" v="2197" actId="478"/>
          <ac:spMkLst>
            <pc:docMk/>
            <pc:sldMk cId="0" sldId="256"/>
            <ac:spMk id="14" creationId="{37DAD683-B5B5-F274-A946-8F82742CC51B}"/>
          </ac:spMkLst>
        </pc:spChg>
        <pc:spChg chg="add del mod ord">
          <ac:chgData name="VERPRAET Maxence" userId="531a7c4f3ff96e36" providerId="LiveId" clId="{28055C00-2EB9-4DBE-B650-7EE5441F0C34}" dt="2024-12-07T00:30:56.775" v="2444" actId="207"/>
          <ac:spMkLst>
            <pc:docMk/>
            <pc:sldMk cId="0" sldId="256"/>
            <ac:spMk id="16" creationId="{DFE8A228-14A9-7AD1-44FD-BCD9468093C4}"/>
          </ac:spMkLst>
        </pc:spChg>
        <pc:spChg chg="add del">
          <ac:chgData name="VERPRAET Maxence" userId="531a7c4f3ff96e36" providerId="LiveId" clId="{28055C00-2EB9-4DBE-B650-7EE5441F0C34}" dt="2024-12-06T19:27:12.272" v="2"/>
          <ac:spMkLst>
            <pc:docMk/>
            <pc:sldMk cId="0" sldId="256"/>
            <ac:spMk id="17" creationId="{E91DC736-0EF8-4F87-9146-EBF1D2EE4D3D}"/>
          </ac:spMkLst>
        </pc:spChg>
        <pc:spChg chg="add del">
          <ac:chgData name="VERPRAET Maxence" userId="531a7c4f3ff96e36" providerId="LiveId" clId="{28055C00-2EB9-4DBE-B650-7EE5441F0C34}" dt="2024-12-06T19:27:12.272" v="2"/>
          <ac:spMkLst>
            <pc:docMk/>
            <pc:sldMk cId="0" sldId="256"/>
            <ac:spMk id="19" creationId="{097CD68E-23E3-4007-8847-CD0944C4F7BE}"/>
          </ac:spMkLst>
        </pc:spChg>
        <pc:spChg chg="add del">
          <ac:chgData name="VERPRAET Maxence" userId="531a7c4f3ff96e36" providerId="LiveId" clId="{28055C00-2EB9-4DBE-B650-7EE5441F0C34}" dt="2024-12-06T19:27:12.272" v="2"/>
          <ac:spMkLst>
            <pc:docMk/>
            <pc:sldMk cId="0" sldId="256"/>
            <ac:spMk id="21" creationId="{AF2F604E-43BE-4DC3-B983-E071523364F8}"/>
          </ac:spMkLst>
        </pc:spChg>
        <pc:spChg chg="add del">
          <ac:chgData name="VERPRAET Maxence" userId="531a7c4f3ff96e36" providerId="LiveId" clId="{28055C00-2EB9-4DBE-B650-7EE5441F0C34}" dt="2024-12-06T19:27:12.272" v="2"/>
          <ac:spMkLst>
            <pc:docMk/>
            <pc:sldMk cId="0" sldId="256"/>
            <ac:spMk id="23" creationId="{08C9B587-E65E-4B52-B37C-ABEBB6E87928}"/>
          </ac:spMkLst>
        </pc:spChg>
        <pc:picChg chg="add del mod ord modCrop">
          <ac:chgData name="VERPRAET Maxence" userId="531a7c4f3ff96e36" providerId="LiveId" clId="{28055C00-2EB9-4DBE-B650-7EE5441F0C34}" dt="2024-12-07T00:30:34.686" v="2271" actId="1038"/>
          <ac:picMkLst>
            <pc:docMk/>
            <pc:sldMk cId="0" sldId="256"/>
            <ac:picMk id="9" creationId="{18BBC1D2-9A38-0857-F84F-55283A1B176E}"/>
          </ac:picMkLst>
        </pc:picChg>
        <pc:picChg chg="add mod">
          <ac:chgData name="VERPRAET Maxence" userId="531a7c4f3ff96e36" providerId="LiveId" clId="{28055C00-2EB9-4DBE-B650-7EE5441F0C34}" dt="2024-12-07T10:45:27.407" v="2946" actId="1076"/>
          <ac:picMkLst>
            <pc:docMk/>
            <pc:sldMk cId="0" sldId="256"/>
            <ac:picMk id="20" creationId="{3E8EC64D-39EA-9361-B9B8-0DEA9BBF9EE6}"/>
          </ac:picMkLst>
        </pc:picChg>
      </pc:sldChg>
      <pc:sldChg chg="addSp delSp modSp mod modNotesTx">
        <pc:chgData name="VERPRAET Maxence" userId="531a7c4f3ff96e36" providerId="LiveId" clId="{28055C00-2EB9-4DBE-B650-7EE5441F0C34}" dt="2024-12-09T13:55:47.312" v="3094"/>
        <pc:sldMkLst>
          <pc:docMk/>
          <pc:sldMk cId="0" sldId="257"/>
        </pc:sldMkLst>
        <pc:spChg chg="mod">
          <ac:chgData name="VERPRAET Maxence" userId="531a7c4f3ff96e36" providerId="LiveId" clId="{28055C00-2EB9-4DBE-B650-7EE5441F0C34}" dt="2024-12-07T00:32:52.308" v="259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RPRAET Maxence" userId="531a7c4f3ff96e36" providerId="LiveId" clId="{28055C00-2EB9-4DBE-B650-7EE5441F0C34}" dt="2024-12-07T00:32:43.981" v="2590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VERPRAET Maxence" userId="531a7c4f3ff96e36" providerId="LiveId" clId="{28055C00-2EB9-4DBE-B650-7EE5441F0C34}" dt="2024-12-07T10:12:49.116" v="2730" actId="1076"/>
          <ac:spMkLst>
            <pc:docMk/>
            <pc:sldMk cId="0" sldId="257"/>
            <ac:spMk id="6" creationId="{78ABE0CB-58A7-0407-7106-777AC88E69A2}"/>
          </ac:spMkLst>
        </pc:spChg>
        <pc:spChg chg="add mod ord">
          <ac:chgData name="VERPRAET Maxence" userId="531a7c4f3ff96e36" providerId="LiveId" clId="{28055C00-2EB9-4DBE-B650-7EE5441F0C34}" dt="2024-12-07T00:32:36.121" v="2589" actId="207"/>
          <ac:spMkLst>
            <pc:docMk/>
            <pc:sldMk cId="0" sldId="257"/>
            <ac:spMk id="15" creationId="{42481770-2847-618E-85A0-C26C7C61C731}"/>
          </ac:spMkLst>
        </pc:spChg>
        <pc:picChg chg="del">
          <ac:chgData name="VERPRAET Maxence" userId="531a7c4f3ff96e36" providerId="LiveId" clId="{28055C00-2EB9-4DBE-B650-7EE5441F0C34}" dt="2024-12-06T19:27:36.476" v="5" actId="478"/>
          <ac:picMkLst>
            <pc:docMk/>
            <pc:sldMk cId="0" sldId="257"/>
            <ac:picMk id="10" creationId="{97AA1AAE-CAEC-7295-BA73-AE5CDEBBBAD9}"/>
          </ac:picMkLst>
        </pc:picChg>
        <pc:picChg chg="add mod">
          <ac:chgData name="VERPRAET Maxence" userId="531a7c4f3ff96e36" providerId="LiveId" clId="{28055C00-2EB9-4DBE-B650-7EE5441F0C34}" dt="2024-12-07T00:32:47.814" v="2591" actId="1076"/>
          <ac:picMkLst>
            <pc:docMk/>
            <pc:sldMk cId="0" sldId="257"/>
            <ac:picMk id="12" creationId="{7F93A4D8-9168-9C31-DCCD-F06C4743AFC5}"/>
          </ac:picMkLst>
        </pc:picChg>
        <pc:picChg chg="add mod ord modCrop">
          <ac:chgData name="VERPRAET Maxence" userId="531a7c4f3ff96e36" providerId="LiveId" clId="{28055C00-2EB9-4DBE-B650-7EE5441F0C34}" dt="2024-12-07T00:32:20.422" v="2491" actId="1036"/>
          <ac:picMkLst>
            <pc:docMk/>
            <pc:sldMk cId="0" sldId="257"/>
            <ac:picMk id="14" creationId="{DB17F04E-9DE1-C917-6CBA-AB9583BBEDA0}"/>
          </ac:picMkLst>
        </pc:picChg>
      </pc:sldChg>
      <pc:sldChg chg="addSp delSp modSp mod">
        <pc:chgData name="VERPRAET Maxence" userId="531a7c4f3ff96e36" providerId="LiveId" clId="{28055C00-2EB9-4DBE-B650-7EE5441F0C34}" dt="2024-12-09T13:56:15.698" v="3103" actId="20577"/>
        <pc:sldMkLst>
          <pc:docMk/>
          <pc:sldMk cId="2845805888" sldId="258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845805888" sldId="258"/>
            <ac:spMk id="4" creationId="{FD43A287-0856-5BAD-9E9F-6E4A5B6BC0C8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845805888" sldId="258"/>
            <ac:spMk id="7" creationId="{D694F259-13A5-FC3B-FC07-22E6B56F920C}"/>
          </ac:spMkLst>
        </pc:spChg>
        <pc:spChg chg="del mod">
          <ac:chgData name="VERPRAET Maxence" userId="531a7c4f3ff96e36" providerId="LiveId" clId="{28055C00-2EB9-4DBE-B650-7EE5441F0C34}" dt="2024-12-06T19:30:47.692" v="42" actId="478"/>
          <ac:spMkLst>
            <pc:docMk/>
            <pc:sldMk cId="2845805888" sldId="258"/>
            <ac:spMk id="8" creationId="{67292426-57D6-D24C-F693-2D9B99BFAF55}"/>
          </ac:spMkLst>
        </pc:spChg>
        <pc:spChg chg="add del mod">
          <ac:chgData name="VERPRAET Maxence" userId="531a7c4f3ff96e36" providerId="LiveId" clId="{28055C00-2EB9-4DBE-B650-7EE5441F0C34}" dt="2024-12-09T13:56:15.698" v="3103" actId="20577"/>
          <ac:spMkLst>
            <pc:docMk/>
            <pc:sldMk cId="2845805888" sldId="258"/>
            <ac:spMk id="11" creationId="{03E520BD-E5B9-ACF0-9731-53308E505499}"/>
          </ac:spMkLst>
        </pc:spChg>
        <pc:spChg chg="add mod">
          <ac:chgData name="VERPRAET Maxence" userId="531a7c4f3ff96e36" providerId="LiveId" clId="{28055C00-2EB9-4DBE-B650-7EE5441F0C34}" dt="2024-12-06T19:31:10.395" v="47"/>
          <ac:spMkLst>
            <pc:docMk/>
            <pc:sldMk cId="2845805888" sldId="258"/>
            <ac:spMk id="13" creationId="{8C97D443-8ABA-6B71-0B4B-AD84A7A4D59D}"/>
          </ac:spMkLst>
        </pc:spChg>
        <pc:picChg chg="add mod">
          <ac:chgData name="VERPRAET Maxence" userId="531a7c4f3ff96e36" providerId="LiveId" clId="{28055C00-2EB9-4DBE-B650-7EE5441F0C34}" dt="2024-12-06T23:50:51.583" v="370" actId="1076"/>
          <ac:picMkLst>
            <pc:docMk/>
            <pc:sldMk cId="2845805888" sldId="258"/>
            <ac:picMk id="12" creationId="{8A2C9323-D076-CE0D-72E1-C9DF16B7038C}"/>
          </ac:picMkLst>
        </pc:picChg>
      </pc:sldChg>
      <pc:sldChg chg="addSp delSp modSp mod">
        <pc:chgData name="VERPRAET Maxence" userId="531a7c4f3ff96e36" providerId="LiveId" clId="{28055C00-2EB9-4DBE-B650-7EE5441F0C34}" dt="2024-12-06T23:13:51.957" v="198" actId="1076"/>
        <pc:sldMkLst>
          <pc:docMk/>
          <pc:sldMk cId="1582541005" sldId="259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582541005" sldId="259"/>
            <ac:spMk id="2" creationId="{D175C2B5-AA91-9170-5653-A6662AC84710}"/>
          </ac:spMkLst>
        </pc:spChg>
        <pc:spChg chg="del mod">
          <ac:chgData name="VERPRAET Maxence" userId="531a7c4f3ff96e36" providerId="LiveId" clId="{28055C00-2EB9-4DBE-B650-7EE5441F0C34}" dt="2024-12-06T19:32:39.103" v="83" actId="478"/>
          <ac:spMkLst>
            <pc:docMk/>
            <pc:sldMk cId="1582541005" sldId="259"/>
            <ac:spMk id="3" creationId="{4D52AA9C-B149-14D4-CD99-12796F871727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582541005" sldId="259"/>
            <ac:spMk id="4" creationId="{D8EDE13A-3696-D385-18DA-4FFDEECF170C}"/>
          </ac:spMkLst>
        </pc:spChg>
        <pc:spChg chg="add del mod">
          <ac:chgData name="VERPRAET Maxence" userId="531a7c4f3ff96e36" providerId="LiveId" clId="{28055C00-2EB9-4DBE-B650-7EE5441F0C34}" dt="2024-12-06T19:35:40.228" v="84" actId="478"/>
          <ac:spMkLst>
            <pc:docMk/>
            <pc:sldMk cId="1582541005" sldId="259"/>
            <ac:spMk id="7" creationId="{314F1064-0525-3796-B19A-941A1AE9D212}"/>
          </ac:spMkLst>
        </pc:spChg>
        <pc:spChg chg="add mod">
          <ac:chgData name="VERPRAET Maxence" userId="531a7c4f3ff96e36" providerId="LiveId" clId="{28055C00-2EB9-4DBE-B650-7EE5441F0C34}" dt="2024-12-06T23:11:50.896" v="183" actId="1076"/>
          <ac:spMkLst>
            <pc:docMk/>
            <pc:sldMk cId="1582541005" sldId="259"/>
            <ac:spMk id="8" creationId="{6E1100AC-0C6D-4B74-73C0-EAB2FE455514}"/>
          </ac:spMkLst>
        </pc:spChg>
        <pc:spChg chg="add del mod">
          <ac:chgData name="VERPRAET Maxence" userId="531a7c4f3ff96e36" providerId="LiveId" clId="{28055C00-2EB9-4DBE-B650-7EE5441F0C34}" dt="2024-12-06T19:37:18.444" v="107" actId="478"/>
          <ac:spMkLst>
            <pc:docMk/>
            <pc:sldMk cId="1582541005" sldId="259"/>
            <ac:spMk id="10" creationId="{2299F8CF-7C6F-9FC1-F570-0EA1AA902218}"/>
          </ac:spMkLst>
        </pc:spChg>
        <pc:spChg chg="add mod">
          <ac:chgData name="VERPRAET Maxence" userId="531a7c4f3ff96e36" providerId="LiveId" clId="{28055C00-2EB9-4DBE-B650-7EE5441F0C34}" dt="2024-12-06T23:12:00.748" v="184" actId="408"/>
          <ac:spMkLst>
            <pc:docMk/>
            <pc:sldMk cId="1582541005" sldId="259"/>
            <ac:spMk id="12" creationId="{9EC6A277-36DF-445A-ED59-583823B0F92E}"/>
          </ac:spMkLst>
        </pc:spChg>
        <pc:spChg chg="add mod">
          <ac:chgData name="VERPRAET Maxence" userId="531a7c4f3ff96e36" providerId="LiveId" clId="{28055C00-2EB9-4DBE-B650-7EE5441F0C34}" dt="2024-12-06T23:11:47.078" v="182" actId="1076"/>
          <ac:spMkLst>
            <pc:docMk/>
            <pc:sldMk cId="1582541005" sldId="259"/>
            <ac:spMk id="14" creationId="{EC233039-A8C4-76F1-B52A-F0F853F5BFF9}"/>
          </ac:spMkLst>
        </pc:spChg>
        <pc:spChg chg="add mod">
          <ac:chgData name="VERPRAET Maxence" userId="531a7c4f3ff96e36" providerId="LiveId" clId="{28055C00-2EB9-4DBE-B650-7EE5441F0C34}" dt="2024-12-06T23:13:51.957" v="198" actId="1076"/>
          <ac:spMkLst>
            <pc:docMk/>
            <pc:sldMk cId="1582541005" sldId="259"/>
            <ac:spMk id="16" creationId="{3733C852-14B4-B0DE-857C-4A20C0CF2161}"/>
          </ac:spMkLst>
        </pc:spChg>
        <pc:spChg chg="add mod">
          <ac:chgData name="VERPRAET Maxence" userId="531a7c4f3ff96e36" providerId="LiveId" clId="{28055C00-2EB9-4DBE-B650-7EE5441F0C34}" dt="2024-12-06T23:13:41.293" v="197" actId="1076"/>
          <ac:spMkLst>
            <pc:docMk/>
            <pc:sldMk cId="1582541005" sldId="259"/>
            <ac:spMk id="18" creationId="{5836503B-AEC1-25DE-005C-ED15E18F0506}"/>
          </ac:spMkLst>
        </pc:spChg>
        <pc:picChg chg="add del mod">
          <ac:chgData name="VERPRAET Maxence" userId="531a7c4f3ff96e36" providerId="LiveId" clId="{28055C00-2EB9-4DBE-B650-7EE5441F0C34}" dt="2024-12-06T19:37:18.444" v="107" actId="478"/>
          <ac:picMkLst>
            <pc:docMk/>
            <pc:sldMk cId="1582541005" sldId="259"/>
            <ac:picMk id="9" creationId="{8B66F880-65A3-15B0-D917-110D67D14B21}"/>
          </ac:picMkLst>
        </pc:picChg>
        <pc:picChg chg="add mod">
          <ac:chgData name="VERPRAET Maxence" userId="531a7c4f3ff96e36" providerId="LiveId" clId="{28055C00-2EB9-4DBE-B650-7EE5441F0C34}" dt="2024-12-06T23:12:10.555" v="186" actId="1076"/>
          <ac:picMkLst>
            <pc:docMk/>
            <pc:sldMk cId="1582541005" sldId="259"/>
            <ac:picMk id="11" creationId="{7D851D83-BADF-9E95-D97F-8E94622A38CF}"/>
          </ac:picMkLst>
        </pc:picChg>
        <pc:picChg chg="add mod">
          <ac:chgData name="VERPRAET Maxence" userId="531a7c4f3ff96e36" providerId="LiveId" clId="{28055C00-2EB9-4DBE-B650-7EE5441F0C34}" dt="2024-12-06T23:12:20.470" v="187" actId="1076"/>
          <ac:picMkLst>
            <pc:docMk/>
            <pc:sldMk cId="1582541005" sldId="259"/>
            <ac:picMk id="13" creationId="{A9C39816-3BFD-7C11-1890-96F62A38A5B9}"/>
          </ac:picMkLst>
        </pc:picChg>
        <pc:picChg chg="add mod">
          <ac:chgData name="VERPRAET Maxence" userId="531a7c4f3ff96e36" providerId="LiveId" clId="{28055C00-2EB9-4DBE-B650-7EE5441F0C34}" dt="2024-12-06T23:13:30.643" v="195" actId="1076"/>
          <ac:picMkLst>
            <pc:docMk/>
            <pc:sldMk cId="1582541005" sldId="259"/>
            <ac:picMk id="15" creationId="{4C12BCDC-2D95-01E4-3A6A-858CA179DD91}"/>
          </ac:picMkLst>
        </pc:picChg>
        <pc:picChg chg="add mod">
          <ac:chgData name="VERPRAET Maxence" userId="531a7c4f3ff96e36" providerId="LiveId" clId="{28055C00-2EB9-4DBE-B650-7EE5441F0C34}" dt="2024-12-06T23:13:38.345" v="196" actId="1076"/>
          <ac:picMkLst>
            <pc:docMk/>
            <pc:sldMk cId="1582541005" sldId="259"/>
            <ac:picMk id="17" creationId="{DA180700-75A4-1F6E-8081-4048065C994F}"/>
          </ac:picMkLst>
        </pc:picChg>
        <pc:picChg chg="add mod">
          <ac:chgData name="VERPRAET Maxence" userId="531a7c4f3ff96e36" providerId="LiveId" clId="{28055C00-2EB9-4DBE-B650-7EE5441F0C34}" dt="2024-12-06T23:12:05.520" v="185" actId="1076"/>
          <ac:picMkLst>
            <pc:docMk/>
            <pc:sldMk cId="1582541005" sldId="259"/>
            <ac:picMk id="3075" creationId="{06C46FA7-DA72-44D7-217A-521391DF9457}"/>
          </ac:picMkLst>
        </pc:picChg>
      </pc:sldChg>
      <pc:sldChg chg="addSp delSp modSp mod">
        <pc:chgData name="VERPRAET Maxence" userId="531a7c4f3ff96e36" providerId="LiveId" clId="{28055C00-2EB9-4DBE-B650-7EE5441F0C34}" dt="2024-12-07T10:46:56.555" v="2982" actId="207"/>
        <pc:sldMkLst>
          <pc:docMk/>
          <pc:sldMk cId="115521001" sldId="260"/>
        </pc:sldMkLst>
        <pc:spChg chg="mod">
          <ac:chgData name="VERPRAET Maxence" userId="531a7c4f3ff96e36" providerId="LiveId" clId="{28055C00-2EB9-4DBE-B650-7EE5441F0C34}" dt="2024-12-07T00:20:26.078" v="1976" actId="1076"/>
          <ac:spMkLst>
            <pc:docMk/>
            <pc:sldMk cId="115521001" sldId="260"/>
            <ac:spMk id="2" creationId="{AB43C5C7-2F9D-B44B-9AD2-F6AE8519350E}"/>
          </ac:spMkLst>
        </pc:spChg>
        <pc:spChg chg="del mod">
          <ac:chgData name="VERPRAET Maxence" userId="531a7c4f3ff96e36" providerId="LiveId" clId="{28055C00-2EB9-4DBE-B650-7EE5441F0C34}" dt="2024-12-06T23:19:11.733" v="215" actId="478"/>
          <ac:spMkLst>
            <pc:docMk/>
            <pc:sldMk cId="115521001" sldId="260"/>
            <ac:spMk id="3" creationId="{21018CFF-0890-B0E9-3B4C-F3A7BE3F9BF7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15521001" sldId="260"/>
            <ac:spMk id="4" creationId="{19516165-9E1E-076A-6CE8-D77A8C34DECB}"/>
          </ac:spMkLst>
        </pc:spChg>
        <pc:spChg chg="add mod">
          <ac:chgData name="VERPRAET Maxence" userId="531a7c4f3ff96e36" providerId="LiveId" clId="{28055C00-2EB9-4DBE-B650-7EE5441F0C34}" dt="2024-12-07T10:46:56.555" v="2982" actId="207"/>
          <ac:spMkLst>
            <pc:docMk/>
            <pc:sldMk cId="115521001" sldId="260"/>
            <ac:spMk id="6" creationId="{A4B1B97E-45F7-1118-5D94-94D814070B6C}"/>
          </ac:spMkLst>
        </pc:spChg>
        <pc:spChg chg="add mod">
          <ac:chgData name="VERPRAET Maxence" userId="531a7c4f3ff96e36" providerId="LiveId" clId="{28055C00-2EB9-4DBE-B650-7EE5441F0C34}" dt="2024-12-07T10:46:27.017" v="2976" actId="2085"/>
          <ac:spMkLst>
            <pc:docMk/>
            <pc:sldMk cId="115521001" sldId="260"/>
            <ac:spMk id="7" creationId="{526752E4-67F9-48A4-CBA1-40FB0AAB648E}"/>
          </ac:spMkLst>
        </pc:spChg>
        <pc:spChg chg="add mod">
          <ac:chgData name="VERPRAET Maxence" userId="531a7c4f3ff96e36" providerId="LiveId" clId="{28055C00-2EB9-4DBE-B650-7EE5441F0C34}" dt="2024-12-07T10:46:34.391" v="2978" actId="2085"/>
          <ac:spMkLst>
            <pc:docMk/>
            <pc:sldMk cId="115521001" sldId="260"/>
            <ac:spMk id="8" creationId="{AC89623A-4317-7750-2F5E-C3AB9AD6587D}"/>
          </ac:spMkLst>
        </pc:spChg>
        <pc:spChg chg="add del mod">
          <ac:chgData name="VERPRAET Maxence" userId="531a7c4f3ff96e36" providerId="LiveId" clId="{28055C00-2EB9-4DBE-B650-7EE5441F0C34}" dt="2024-12-07T00:20:14.556" v="1972" actId="478"/>
          <ac:spMkLst>
            <pc:docMk/>
            <pc:sldMk cId="115521001" sldId="260"/>
            <ac:spMk id="9" creationId="{C0A7ED01-C433-18C1-DFE7-81F57DF5C3FC}"/>
          </ac:spMkLst>
        </pc:spChg>
        <pc:spChg chg="add mod ord">
          <ac:chgData name="VERPRAET Maxence" userId="531a7c4f3ff96e36" providerId="LiveId" clId="{28055C00-2EB9-4DBE-B650-7EE5441F0C34}" dt="2024-12-07T00:20:22.079" v="1975" actId="1076"/>
          <ac:spMkLst>
            <pc:docMk/>
            <pc:sldMk cId="115521001" sldId="260"/>
            <ac:spMk id="12" creationId="{2E3F8008-B9BA-CB8F-D496-E2C7D8498802}"/>
          </ac:spMkLst>
        </pc:spChg>
        <pc:picChg chg="add mod ord modCrop">
          <ac:chgData name="VERPRAET Maxence" userId="531a7c4f3ff96e36" providerId="LiveId" clId="{28055C00-2EB9-4DBE-B650-7EE5441F0C34}" dt="2024-12-07T00:19:47.049" v="1969" actId="171"/>
          <ac:picMkLst>
            <pc:docMk/>
            <pc:sldMk cId="115521001" sldId="260"/>
            <ac:picMk id="11" creationId="{3CEBDEFD-8748-E209-0A34-7A3CAED5FF4C}"/>
          </ac:picMkLst>
        </pc:picChg>
      </pc:sldChg>
      <pc:sldChg chg="modSp del">
        <pc:chgData name="VERPRAET Maxence" userId="531a7c4f3ff96e36" providerId="LiveId" clId="{28055C00-2EB9-4DBE-B650-7EE5441F0C34}" dt="2024-12-07T00:36:41.476" v="2709" actId="47"/>
        <pc:sldMkLst>
          <pc:docMk/>
          <pc:sldMk cId="1156360552" sldId="261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156360552" sldId="261"/>
            <ac:spMk id="2" creationId="{5BB4B760-C1EC-4C18-B65F-FB11298FE640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156360552" sldId="261"/>
            <ac:spMk id="3" creationId="{A1D4EAAA-6F06-BC97-44F5-1D4D79B60941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156360552" sldId="261"/>
            <ac:spMk id="4" creationId="{0E07920D-127C-9762-048B-8B1D6B70F2D0}"/>
          </ac:spMkLst>
        </pc:spChg>
      </pc:sldChg>
      <pc:sldChg chg="addSp delSp modSp mod">
        <pc:chgData name="VERPRAET Maxence" userId="531a7c4f3ff96e36" providerId="LiveId" clId="{28055C00-2EB9-4DBE-B650-7EE5441F0C34}" dt="2024-12-07T10:44:38.281" v="2905" actId="20577"/>
        <pc:sldMkLst>
          <pc:docMk/>
          <pc:sldMk cId="1763926696" sldId="262"/>
        </pc:sldMkLst>
        <pc:spChg chg="mod">
          <ac:chgData name="VERPRAET Maxence" userId="531a7c4f3ff96e36" providerId="LiveId" clId="{28055C00-2EB9-4DBE-B650-7EE5441F0C34}" dt="2024-12-07T10:44:38.281" v="2905" actId="20577"/>
          <ac:spMkLst>
            <pc:docMk/>
            <pc:sldMk cId="1763926696" sldId="262"/>
            <ac:spMk id="2" creationId="{4ED270EF-E54F-C76F-D8CD-8C76FB89BE1B}"/>
          </ac:spMkLst>
        </pc:spChg>
        <pc:spChg chg="del mod">
          <ac:chgData name="VERPRAET Maxence" userId="531a7c4f3ff96e36" providerId="LiveId" clId="{28055C00-2EB9-4DBE-B650-7EE5441F0C34}" dt="2024-12-06T23:31:54.997" v="313" actId="478"/>
          <ac:spMkLst>
            <pc:docMk/>
            <pc:sldMk cId="1763926696" sldId="262"/>
            <ac:spMk id="3" creationId="{0B85F472-9993-C1DC-5FEE-B6122116C93C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763926696" sldId="262"/>
            <ac:spMk id="4" creationId="{68FDF1B9-CD15-DC9A-A3C2-50CE242A6695}"/>
          </ac:spMkLst>
        </pc:spChg>
        <pc:spChg chg="add mod">
          <ac:chgData name="VERPRAET Maxence" userId="531a7c4f3ff96e36" providerId="LiveId" clId="{28055C00-2EB9-4DBE-B650-7EE5441F0C34}" dt="2024-12-06T23:36:54.647" v="350" actId="208"/>
          <ac:spMkLst>
            <pc:docMk/>
            <pc:sldMk cId="1763926696" sldId="262"/>
            <ac:spMk id="9" creationId="{8E8E75CA-7269-7F0F-924E-E713452EB457}"/>
          </ac:spMkLst>
        </pc:spChg>
        <pc:picChg chg="add del mod modCrop">
          <ac:chgData name="VERPRAET Maxence" userId="531a7c4f3ff96e36" providerId="LiveId" clId="{28055C00-2EB9-4DBE-B650-7EE5441F0C34}" dt="2024-12-06T23:32:04.512" v="316" actId="478"/>
          <ac:picMkLst>
            <pc:docMk/>
            <pc:sldMk cId="1763926696" sldId="262"/>
            <ac:picMk id="6" creationId="{FF0DB331-2F85-2E5A-8057-214A0BDD97DE}"/>
          </ac:picMkLst>
        </pc:picChg>
        <pc:picChg chg="add">
          <ac:chgData name="VERPRAET Maxence" userId="531a7c4f3ff96e36" providerId="LiveId" clId="{28055C00-2EB9-4DBE-B650-7EE5441F0C34}" dt="2024-12-06T23:32:19.564" v="317" actId="22"/>
          <ac:picMkLst>
            <pc:docMk/>
            <pc:sldMk cId="1763926696" sldId="262"/>
            <ac:picMk id="8" creationId="{098A2646-0EB2-4036-F8BD-893749E0FE8D}"/>
          </ac:picMkLst>
        </pc:picChg>
      </pc:sldChg>
      <pc:sldChg chg="modSp del">
        <pc:chgData name="VERPRAET Maxence" userId="531a7c4f3ff96e36" providerId="LiveId" clId="{28055C00-2EB9-4DBE-B650-7EE5441F0C34}" dt="2024-12-06T23:32:26.975" v="319" actId="47"/>
        <pc:sldMkLst>
          <pc:docMk/>
          <pc:sldMk cId="3214538530" sldId="263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214538530" sldId="263"/>
            <ac:spMk id="2" creationId="{93E198D1-2934-9DE3-23C9-83D9094F0820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214538530" sldId="263"/>
            <ac:spMk id="3" creationId="{CAF6183C-2F87-3ACC-D607-E084E259AE05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214538530" sldId="263"/>
            <ac:spMk id="4" creationId="{18860BD2-043F-C23B-B044-50678C1B469C}"/>
          </ac:spMkLst>
        </pc:spChg>
      </pc:sldChg>
      <pc:sldChg chg="modSp del">
        <pc:chgData name="VERPRAET Maxence" userId="531a7c4f3ff96e36" providerId="LiveId" clId="{28055C00-2EB9-4DBE-B650-7EE5441F0C34}" dt="2024-12-06T23:32:31.443" v="321" actId="47"/>
        <pc:sldMkLst>
          <pc:docMk/>
          <pc:sldMk cId="3413682180" sldId="264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413682180" sldId="264"/>
            <ac:spMk id="2" creationId="{BA6F266F-E1FB-4F11-A2E0-A9BA87C05581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413682180" sldId="264"/>
            <ac:spMk id="3" creationId="{5CB68E72-9804-E186-71F1-BF9B7A3427EB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413682180" sldId="264"/>
            <ac:spMk id="4" creationId="{DD9A8D5E-DE03-12C1-7FA0-F5689305D0FF}"/>
          </ac:spMkLst>
        </pc:spChg>
      </pc:sldChg>
      <pc:sldChg chg="modSp del">
        <pc:chgData name="VERPRAET Maxence" userId="531a7c4f3ff96e36" providerId="LiveId" clId="{28055C00-2EB9-4DBE-B650-7EE5441F0C34}" dt="2024-12-06T23:50:38.615" v="368" actId="47"/>
        <pc:sldMkLst>
          <pc:docMk/>
          <pc:sldMk cId="2446920349" sldId="265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446920349" sldId="265"/>
            <ac:spMk id="2" creationId="{BDB5A502-ACF1-19F6-CDC8-A5C649C1DFA9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446920349" sldId="265"/>
            <ac:spMk id="3" creationId="{464E29F1-6C0A-B440-8462-E8B2E469378D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446920349" sldId="265"/>
            <ac:spMk id="4" creationId="{E5D13BEC-6B56-4E1D-4E7F-E8979B694883}"/>
          </ac:spMkLst>
        </pc:spChg>
      </pc:sldChg>
      <pc:sldChg chg="modSp del">
        <pc:chgData name="VERPRAET Maxence" userId="531a7c4f3ff96e36" providerId="LiveId" clId="{28055C00-2EB9-4DBE-B650-7EE5441F0C34}" dt="2024-12-06T23:51:17.373" v="371" actId="47"/>
        <pc:sldMkLst>
          <pc:docMk/>
          <pc:sldMk cId="2238763241" sldId="266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238763241" sldId="266"/>
            <ac:spMk id="2" creationId="{7C640856-DDC4-EA7C-EBAB-F54EBFE64543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238763241" sldId="266"/>
            <ac:spMk id="3" creationId="{0795B294-261C-67B9-8B9A-306779B4AB27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238763241" sldId="266"/>
            <ac:spMk id="4" creationId="{59B6D6FA-0D13-EF50-5A39-8DD5D7B87CB9}"/>
          </ac:spMkLst>
        </pc:spChg>
      </pc:sldChg>
      <pc:sldChg chg="modSp del">
        <pc:chgData name="VERPRAET Maxence" userId="531a7c4f3ff96e36" providerId="LiveId" clId="{28055C00-2EB9-4DBE-B650-7EE5441F0C34}" dt="2024-12-06T23:51:20.278" v="372" actId="47"/>
        <pc:sldMkLst>
          <pc:docMk/>
          <pc:sldMk cId="40782151" sldId="267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0782151" sldId="267"/>
            <ac:spMk id="2" creationId="{4CC7B724-B45F-C724-5EFC-9928131DA87A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0782151" sldId="267"/>
            <ac:spMk id="3" creationId="{4FED34A2-4AA8-76EC-D699-A62455A4AC24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0782151" sldId="267"/>
            <ac:spMk id="4" creationId="{33892E48-4E1C-0C80-EB88-493449410CE2}"/>
          </ac:spMkLst>
        </pc:spChg>
      </pc:sldChg>
      <pc:sldChg chg="modSp del">
        <pc:chgData name="VERPRAET Maxence" userId="531a7c4f3ff96e36" providerId="LiveId" clId="{28055C00-2EB9-4DBE-B650-7EE5441F0C34}" dt="2024-12-06T23:51:22.722" v="373" actId="47"/>
        <pc:sldMkLst>
          <pc:docMk/>
          <pc:sldMk cId="4070492389" sldId="268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070492389" sldId="268"/>
            <ac:spMk id="2" creationId="{74376EE7-D884-2771-7CDB-8D91918723DB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070492389" sldId="268"/>
            <ac:spMk id="3" creationId="{CD8B7624-065E-01E7-E548-CB3CBCA8CBDF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070492389" sldId="268"/>
            <ac:spMk id="4" creationId="{BDFF9300-DF1B-EAB4-C8F3-02C088ED0B83}"/>
          </ac:spMkLst>
        </pc:spChg>
      </pc:sldChg>
      <pc:sldChg chg="modSp del">
        <pc:chgData name="VERPRAET Maxence" userId="531a7c4f3ff96e36" providerId="LiveId" clId="{28055C00-2EB9-4DBE-B650-7EE5441F0C34}" dt="2024-12-06T23:53:00.175" v="376" actId="47"/>
        <pc:sldMkLst>
          <pc:docMk/>
          <pc:sldMk cId="3578587273" sldId="269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578587273" sldId="269"/>
            <ac:spMk id="2" creationId="{92BCD5F4-E37C-E3FA-3818-F4D6E12A32E3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578587273" sldId="269"/>
            <ac:spMk id="3" creationId="{50F2E327-E434-2122-3DDE-AC7C4798FAAF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3578587273" sldId="269"/>
            <ac:spMk id="4" creationId="{965EE85B-F2E7-3F36-F8E7-656AEB8DA14D}"/>
          </ac:spMkLst>
        </pc:spChg>
      </pc:sldChg>
      <pc:sldChg chg="modSp del">
        <pc:chgData name="VERPRAET Maxence" userId="531a7c4f3ff96e36" providerId="LiveId" clId="{28055C00-2EB9-4DBE-B650-7EE5441F0C34}" dt="2024-12-06T23:51:26.079" v="374" actId="47"/>
        <pc:sldMkLst>
          <pc:docMk/>
          <pc:sldMk cId="2308777358" sldId="270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308777358" sldId="270"/>
            <ac:spMk id="2" creationId="{9BE6156F-9E99-91CF-B932-D47498DA5352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308777358" sldId="270"/>
            <ac:spMk id="3" creationId="{B5555F7B-7A98-2C74-8D68-51DE4832833B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2308777358" sldId="270"/>
            <ac:spMk id="4" creationId="{4B652583-BF29-6F3E-F2BE-F6098FCEC76B}"/>
          </ac:spMkLst>
        </pc:spChg>
      </pc:sldChg>
      <pc:sldChg chg="modSp del">
        <pc:chgData name="VERPRAET Maxence" userId="531a7c4f3ff96e36" providerId="LiveId" clId="{28055C00-2EB9-4DBE-B650-7EE5441F0C34}" dt="2024-12-06T23:51:27.245" v="375" actId="47"/>
        <pc:sldMkLst>
          <pc:docMk/>
          <pc:sldMk cId="468011554" sldId="271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68011554" sldId="271"/>
            <ac:spMk id="2" creationId="{2DFD6FFD-114E-3147-9C1D-026864700A12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68011554" sldId="271"/>
            <ac:spMk id="3" creationId="{5C4C41D1-2497-32F9-774A-19154F40BAC2}"/>
          </ac:spMkLst>
        </pc:spChg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468011554" sldId="271"/>
            <ac:spMk id="4" creationId="{9640DA1A-2AE5-F7FD-D41D-1A2C5ECE24F7}"/>
          </ac:spMkLst>
        </pc:spChg>
      </pc:sldChg>
      <pc:sldChg chg="addSp delSp modSp mod">
        <pc:chgData name="VERPRAET Maxence" userId="531a7c4f3ff96e36" providerId="LiveId" clId="{28055C00-2EB9-4DBE-B650-7EE5441F0C34}" dt="2024-12-07T10:21:15.762" v="2732" actId="14100"/>
        <pc:sldMkLst>
          <pc:docMk/>
          <pc:sldMk cId="1000775527" sldId="272"/>
        </pc:sldMkLst>
        <pc:spChg chg="mod">
          <ac:chgData name="VERPRAET Maxence" userId="531a7c4f3ff96e36" providerId="LiveId" clId="{28055C00-2EB9-4DBE-B650-7EE5441F0C34}" dt="2024-12-06T19:27:12.272" v="2"/>
          <ac:spMkLst>
            <pc:docMk/>
            <pc:sldMk cId="1000775527" sldId="272"/>
            <ac:spMk id="2" creationId="{51C0A200-B863-4608-83C0-0FD2A6EFB0C0}"/>
          </ac:spMkLst>
        </pc:spChg>
        <pc:spChg chg="del mod">
          <ac:chgData name="VERPRAET Maxence" userId="531a7c4f3ff96e36" providerId="LiveId" clId="{28055C00-2EB9-4DBE-B650-7EE5441F0C34}" dt="2024-12-06T23:17:27.964" v="199" actId="478"/>
          <ac:spMkLst>
            <pc:docMk/>
            <pc:sldMk cId="1000775527" sldId="272"/>
            <ac:spMk id="3" creationId="{A1DBDE73-BB92-CEC7-C1CC-2283AB5690F8}"/>
          </ac:spMkLst>
        </pc:spChg>
        <pc:spChg chg="mod">
          <ac:chgData name="VERPRAET Maxence" userId="531a7c4f3ff96e36" providerId="LiveId" clId="{28055C00-2EB9-4DBE-B650-7EE5441F0C34}" dt="2024-12-07T10:13:07.715" v="2731" actId="1076"/>
          <ac:spMkLst>
            <pc:docMk/>
            <pc:sldMk cId="1000775527" sldId="272"/>
            <ac:spMk id="4" creationId="{56D3353A-426D-F6E1-8019-03775F81405B}"/>
          </ac:spMkLst>
        </pc:spChg>
        <pc:graphicFrameChg chg="add mod">
          <ac:chgData name="VERPRAET Maxence" userId="531a7c4f3ff96e36" providerId="LiveId" clId="{28055C00-2EB9-4DBE-B650-7EE5441F0C34}" dt="2024-12-06T23:17:28.894" v="200"/>
          <ac:graphicFrameMkLst>
            <pc:docMk/>
            <pc:sldMk cId="1000775527" sldId="272"/>
            <ac:graphicFrameMk id="5" creationId="{034C52B5-8601-3E22-3A8A-C650D17F8EB8}"/>
          </ac:graphicFrameMkLst>
        </pc:graphicFrameChg>
        <pc:graphicFrameChg chg="add mod modGraphic">
          <ac:chgData name="VERPRAET Maxence" userId="531a7c4f3ff96e36" providerId="LiveId" clId="{28055C00-2EB9-4DBE-B650-7EE5441F0C34}" dt="2024-12-07T10:21:15.762" v="2732" actId="14100"/>
          <ac:graphicFrameMkLst>
            <pc:docMk/>
            <pc:sldMk cId="1000775527" sldId="272"/>
            <ac:graphicFrameMk id="6" creationId="{42380033-BC1C-A5CF-1C74-944B0AD2DB4A}"/>
          </ac:graphicFrameMkLst>
        </pc:graphicFrameChg>
      </pc:sldChg>
      <pc:sldChg chg="del">
        <pc:chgData name="VERPRAET Maxence" userId="531a7c4f3ff96e36" providerId="LiveId" clId="{28055C00-2EB9-4DBE-B650-7EE5441F0C34}" dt="2024-12-06T19:27:46.193" v="6" actId="47"/>
        <pc:sldMkLst>
          <pc:docMk/>
          <pc:sldMk cId="2585295068" sldId="273"/>
        </pc:sldMkLst>
      </pc:sldChg>
      <pc:sldChg chg="addSp delSp modSp add mod">
        <pc:chgData name="VERPRAET Maxence" userId="531a7c4f3ff96e36" providerId="LiveId" clId="{28055C00-2EB9-4DBE-B650-7EE5441F0C34}" dt="2024-12-07T10:44:51.263" v="2925" actId="20577"/>
        <pc:sldMkLst>
          <pc:docMk/>
          <pc:sldMk cId="3490688203" sldId="273"/>
        </pc:sldMkLst>
        <pc:spChg chg="mod">
          <ac:chgData name="VERPRAET Maxence" userId="531a7c4f3ff96e36" providerId="LiveId" clId="{28055C00-2EB9-4DBE-B650-7EE5441F0C34}" dt="2024-12-07T10:44:51.263" v="2925" actId="20577"/>
          <ac:spMkLst>
            <pc:docMk/>
            <pc:sldMk cId="3490688203" sldId="273"/>
            <ac:spMk id="2" creationId="{51574761-8166-45CB-A7B7-AEE087700C49}"/>
          </ac:spMkLst>
        </pc:spChg>
        <pc:spChg chg="add del mod">
          <ac:chgData name="VERPRAET Maxence" userId="531a7c4f3ff96e36" providerId="LiveId" clId="{28055C00-2EB9-4DBE-B650-7EE5441F0C34}" dt="2024-12-06T23:35:45.418" v="343" actId="478"/>
          <ac:spMkLst>
            <pc:docMk/>
            <pc:sldMk cId="3490688203" sldId="273"/>
            <ac:spMk id="6" creationId="{1DB3EF97-12E2-6AC8-E117-7E9F038101BC}"/>
          </ac:spMkLst>
        </pc:spChg>
        <pc:spChg chg="add del mod">
          <ac:chgData name="VERPRAET Maxence" userId="531a7c4f3ff96e36" providerId="LiveId" clId="{28055C00-2EB9-4DBE-B650-7EE5441F0C34}" dt="2024-12-06T23:35:42.717" v="342" actId="478"/>
          <ac:spMkLst>
            <pc:docMk/>
            <pc:sldMk cId="3490688203" sldId="273"/>
            <ac:spMk id="7" creationId="{59D737CB-0F7F-6B5D-0F7D-508B90D1AB4F}"/>
          </ac:spMkLst>
        </pc:spChg>
        <pc:spChg chg="add mod">
          <ac:chgData name="VERPRAET Maxence" userId="531a7c4f3ff96e36" providerId="LiveId" clId="{28055C00-2EB9-4DBE-B650-7EE5441F0C34}" dt="2024-12-06T23:37:27.877" v="354" actId="14100"/>
          <ac:spMkLst>
            <pc:docMk/>
            <pc:sldMk cId="3490688203" sldId="273"/>
            <ac:spMk id="9" creationId="{DE5CC45D-1720-09B9-86F5-C460DBF5CC63}"/>
          </ac:spMkLst>
        </pc:spChg>
        <pc:picChg chg="add mod">
          <ac:chgData name="VERPRAET Maxence" userId="531a7c4f3ff96e36" providerId="LiveId" clId="{28055C00-2EB9-4DBE-B650-7EE5441F0C34}" dt="2024-12-06T23:35:53.039" v="345" actId="1076"/>
          <ac:picMkLst>
            <pc:docMk/>
            <pc:sldMk cId="3490688203" sldId="273"/>
            <ac:picMk id="5" creationId="{9067BBE0-6A23-BAFF-AD43-8C2F10203D03}"/>
          </ac:picMkLst>
        </pc:picChg>
        <pc:picChg chg="del">
          <ac:chgData name="VERPRAET Maxence" userId="531a7c4f3ff96e36" providerId="LiveId" clId="{28055C00-2EB9-4DBE-B650-7EE5441F0C34}" dt="2024-12-06T23:33:12.867" v="322" actId="478"/>
          <ac:picMkLst>
            <pc:docMk/>
            <pc:sldMk cId="3490688203" sldId="273"/>
            <ac:picMk id="8" creationId="{70E53968-98A6-3B7E-456C-BD36412518CB}"/>
          </ac:picMkLst>
        </pc:picChg>
      </pc:sldChg>
      <pc:sldChg chg="addSp delSp modSp add mod">
        <pc:chgData name="VERPRAET Maxence" userId="531a7c4f3ff96e36" providerId="LiveId" clId="{28055C00-2EB9-4DBE-B650-7EE5441F0C34}" dt="2024-12-07T10:44:59.668" v="2938" actId="20577"/>
        <pc:sldMkLst>
          <pc:docMk/>
          <pc:sldMk cId="779278810" sldId="274"/>
        </pc:sldMkLst>
        <pc:spChg chg="mod">
          <ac:chgData name="VERPRAET Maxence" userId="531a7c4f3ff96e36" providerId="LiveId" clId="{28055C00-2EB9-4DBE-B650-7EE5441F0C34}" dt="2024-12-07T10:44:59.668" v="2938" actId="20577"/>
          <ac:spMkLst>
            <pc:docMk/>
            <pc:sldMk cId="779278810" sldId="274"/>
            <ac:spMk id="2" creationId="{29C7F263-6C18-64D6-25F0-86CA480B3F2B}"/>
          </ac:spMkLst>
        </pc:spChg>
        <pc:spChg chg="add mod">
          <ac:chgData name="VERPRAET Maxence" userId="531a7c4f3ff96e36" providerId="LiveId" clId="{28055C00-2EB9-4DBE-B650-7EE5441F0C34}" dt="2024-12-06T23:37:36.481" v="356" actId="1076"/>
          <ac:spMkLst>
            <pc:docMk/>
            <pc:sldMk cId="779278810" sldId="274"/>
            <ac:spMk id="6" creationId="{387048CB-C891-903D-9EB7-310DB2F62501}"/>
          </ac:spMkLst>
        </pc:spChg>
        <pc:spChg chg="add mod">
          <ac:chgData name="VERPRAET Maxence" userId="531a7c4f3ff96e36" providerId="LiveId" clId="{28055C00-2EB9-4DBE-B650-7EE5441F0C34}" dt="2024-12-06T23:48:51.928" v="364" actId="1037"/>
          <ac:spMkLst>
            <pc:docMk/>
            <pc:sldMk cId="779278810" sldId="274"/>
            <ac:spMk id="7" creationId="{989FB6DE-E40F-BDEF-272C-143F68894F02}"/>
          </ac:spMkLst>
        </pc:spChg>
        <pc:spChg chg="add mod">
          <ac:chgData name="VERPRAET Maxence" userId="531a7c4f3ff96e36" providerId="LiveId" clId="{28055C00-2EB9-4DBE-B650-7EE5441F0C34}" dt="2024-12-06T23:50:30.339" v="367" actId="14100"/>
          <ac:spMkLst>
            <pc:docMk/>
            <pc:sldMk cId="779278810" sldId="274"/>
            <ac:spMk id="9" creationId="{51957104-5483-A265-E78E-36AFEFD6302A}"/>
          </ac:spMkLst>
        </pc:spChg>
        <pc:picChg chg="add mod">
          <ac:chgData name="VERPRAET Maxence" userId="531a7c4f3ff96e36" providerId="LiveId" clId="{28055C00-2EB9-4DBE-B650-7EE5441F0C34}" dt="2024-12-06T23:37:17.364" v="352" actId="1076"/>
          <ac:picMkLst>
            <pc:docMk/>
            <pc:sldMk cId="779278810" sldId="274"/>
            <ac:picMk id="5" creationId="{FB435BA5-2F46-3870-7D69-280B5BA6E08A}"/>
          </ac:picMkLst>
        </pc:picChg>
        <pc:picChg chg="del">
          <ac:chgData name="VERPRAET Maxence" userId="531a7c4f3ff96e36" providerId="LiveId" clId="{28055C00-2EB9-4DBE-B650-7EE5441F0C34}" dt="2024-12-06T23:33:51.992" v="324" actId="478"/>
          <ac:picMkLst>
            <pc:docMk/>
            <pc:sldMk cId="779278810" sldId="274"/>
            <ac:picMk id="8" creationId="{24430165-2FBE-D9B4-0DDD-DEF9C5F5B85F}"/>
          </ac:picMkLst>
        </pc:picChg>
      </pc:sldChg>
      <pc:sldChg chg="addSp modSp new mod">
        <pc:chgData name="VERPRAET Maxence" userId="531a7c4f3ff96e36" providerId="LiveId" clId="{28055C00-2EB9-4DBE-B650-7EE5441F0C34}" dt="2024-12-07T10:21:42.717" v="2734" actId="167"/>
        <pc:sldMkLst>
          <pc:docMk/>
          <pc:sldMk cId="3722863794" sldId="275"/>
        </pc:sldMkLst>
        <pc:spChg chg="mod ord">
          <ac:chgData name="VERPRAET Maxence" userId="531a7c4f3ff96e36" providerId="LiveId" clId="{28055C00-2EB9-4DBE-B650-7EE5441F0C34}" dt="2024-12-07T00:34:12.431" v="2675" actId="27636"/>
          <ac:spMkLst>
            <pc:docMk/>
            <pc:sldMk cId="3722863794" sldId="275"/>
            <ac:spMk id="2" creationId="{7EF157FA-6097-9F06-D7A3-EDB7B6D16386}"/>
          </ac:spMkLst>
        </pc:spChg>
        <pc:spChg chg="mod ord">
          <ac:chgData name="VERPRAET Maxence" userId="531a7c4f3ff96e36" providerId="LiveId" clId="{28055C00-2EB9-4DBE-B650-7EE5441F0C34}" dt="2024-12-07T10:10:20.505" v="2713" actId="20577"/>
          <ac:spMkLst>
            <pc:docMk/>
            <pc:sldMk cId="3722863794" sldId="275"/>
            <ac:spMk id="3" creationId="{573FED2F-B86B-BC57-162B-85629F998F73}"/>
          </ac:spMkLst>
        </pc:spChg>
        <pc:spChg chg="add mod ord">
          <ac:chgData name="VERPRAET Maxence" userId="531a7c4f3ff96e36" providerId="LiveId" clId="{28055C00-2EB9-4DBE-B650-7EE5441F0C34}" dt="2024-12-07T10:21:39.654" v="2733" actId="167"/>
          <ac:spMkLst>
            <pc:docMk/>
            <pc:sldMk cId="3722863794" sldId="275"/>
            <ac:spMk id="7" creationId="{6F664D4C-47A9-EC92-EED7-D415795C935C}"/>
          </ac:spMkLst>
        </pc:spChg>
        <pc:picChg chg="add mod ord modCrop">
          <ac:chgData name="VERPRAET Maxence" userId="531a7c4f3ff96e36" providerId="LiveId" clId="{28055C00-2EB9-4DBE-B650-7EE5441F0C34}" dt="2024-12-07T10:21:42.717" v="2734" actId="167"/>
          <ac:picMkLst>
            <pc:docMk/>
            <pc:sldMk cId="3722863794" sldId="275"/>
            <ac:picMk id="6" creationId="{C4F70A40-32E6-9451-28D7-438FDCF85D66}"/>
          </ac:picMkLst>
        </pc:picChg>
      </pc:sldChg>
      <pc:sldChg chg="addSp delSp modSp new mod modClrScheme chgLayout">
        <pc:chgData name="VERPRAET Maxence" userId="531a7c4f3ff96e36" providerId="LiveId" clId="{28055C00-2EB9-4DBE-B650-7EE5441F0C34}" dt="2024-12-07T10:43:19.320" v="2857" actId="207"/>
        <pc:sldMkLst>
          <pc:docMk/>
          <pc:sldMk cId="3714924676" sldId="276"/>
        </pc:sldMkLst>
        <pc:spChg chg="del mod ord">
          <ac:chgData name="VERPRAET Maxence" userId="531a7c4f3ff96e36" providerId="LiveId" clId="{28055C00-2EB9-4DBE-B650-7EE5441F0C34}" dt="2024-12-07T10:29:14.271" v="2737" actId="700"/>
          <ac:spMkLst>
            <pc:docMk/>
            <pc:sldMk cId="3714924676" sldId="276"/>
            <ac:spMk id="2" creationId="{55874AF3-88C6-BFAA-253D-36DC34F1FD4A}"/>
          </ac:spMkLst>
        </pc:spChg>
        <pc:spChg chg="del mod ord">
          <ac:chgData name="VERPRAET Maxence" userId="531a7c4f3ff96e36" providerId="LiveId" clId="{28055C00-2EB9-4DBE-B650-7EE5441F0C34}" dt="2024-12-07T10:29:14.271" v="2737" actId="700"/>
          <ac:spMkLst>
            <pc:docMk/>
            <pc:sldMk cId="3714924676" sldId="276"/>
            <ac:spMk id="3" creationId="{B4B9B8F8-AC97-E078-135A-348412EEDD07}"/>
          </ac:spMkLst>
        </pc:spChg>
        <pc:spChg chg="mod ord">
          <ac:chgData name="VERPRAET Maxence" userId="531a7c4f3ff96e36" providerId="LiveId" clId="{28055C00-2EB9-4DBE-B650-7EE5441F0C34}" dt="2024-12-07T10:43:14.348" v="2856" actId="700"/>
          <ac:spMkLst>
            <pc:docMk/>
            <pc:sldMk cId="3714924676" sldId="276"/>
            <ac:spMk id="4" creationId="{7EC5D46A-589B-55A7-1B05-5885C99E542F}"/>
          </ac:spMkLst>
        </pc:spChg>
        <pc:spChg chg="add del mod ord">
          <ac:chgData name="VERPRAET Maxence" userId="531a7c4f3ff96e36" providerId="LiveId" clId="{28055C00-2EB9-4DBE-B650-7EE5441F0C34}" dt="2024-12-07T10:43:14.348" v="2856" actId="700"/>
          <ac:spMkLst>
            <pc:docMk/>
            <pc:sldMk cId="3714924676" sldId="276"/>
            <ac:spMk id="5" creationId="{97562A1B-8E7F-6D27-D4CD-68EAD4F83546}"/>
          </ac:spMkLst>
        </pc:spChg>
        <pc:spChg chg="add del mod ord">
          <ac:chgData name="VERPRAET Maxence" userId="531a7c4f3ff96e36" providerId="LiveId" clId="{28055C00-2EB9-4DBE-B650-7EE5441F0C34}" dt="2024-12-07T10:43:14.348" v="2856" actId="700"/>
          <ac:spMkLst>
            <pc:docMk/>
            <pc:sldMk cId="3714924676" sldId="276"/>
            <ac:spMk id="6" creationId="{1D571748-887C-ADD8-A4BF-6A2D65334429}"/>
          </ac:spMkLst>
        </pc:spChg>
        <pc:spChg chg="add mod">
          <ac:chgData name="VERPRAET Maxence" userId="531a7c4f3ff96e36" providerId="LiveId" clId="{28055C00-2EB9-4DBE-B650-7EE5441F0C34}" dt="2024-12-07T10:31:37.042" v="2778" actId="1076"/>
          <ac:spMkLst>
            <pc:docMk/>
            <pc:sldMk cId="3714924676" sldId="276"/>
            <ac:spMk id="9" creationId="{77B38486-952C-B6B2-E33B-71285600984C}"/>
          </ac:spMkLst>
        </pc:spChg>
        <pc:spChg chg="add mod">
          <ac:chgData name="VERPRAET Maxence" userId="531a7c4f3ff96e36" providerId="LiveId" clId="{28055C00-2EB9-4DBE-B650-7EE5441F0C34}" dt="2024-12-07T10:43:19.320" v="2857" actId="207"/>
          <ac:spMkLst>
            <pc:docMk/>
            <pc:sldMk cId="3714924676" sldId="276"/>
            <ac:spMk id="10" creationId="{12FC1A7C-7AC1-C030-B29F-9CF0B7EF0A02}"/>
          </ac:spMkLst>
        </pc:spChg>
        <pc:spChg chg="add mod ord">
          <ac:chgData name="VERPRAET Maxence" userId="531a7c4f3ff96e36" providerId="LiveId" clId="{28055C00-2EB9-4DBE-B650-7EE5441F0C34}" dt="2024-12-07T10:43:14.348" v="2856" actId="700"/>
          <ac:spMkLst>
            <pc:docMk/>
            <pc:sldMk cId="3714924676" sldId="276"/>
            <ac:spMk id="11" creationId="{12560774-3D77-7ACD-DBAE-6C1681E8F737}"/>
          </ac:spMkLst>
        </pc:spChg>
        <pc:spChg chg="add mod ord">
          <ac:chgData name="VERPRAET Maxence" userId="531a7c4f3ff96e36" providerId="LiveId" clId="{28055C00-2EB9-4DBE-B650-7EE5441F0C34}" dt="2024-12-07T10:43:14.348" v="2856" actId="700"/>
          <ac:spMkLst>
            <pc:docMk/>
            <pc:sldMk cId="3714924676" sldId="276"/>
            <ac:spMk id="12" creationId="{954743FD-7F23-3343-5FD4-C13BABADE3C7}"/>
          </ac:spMkLst>
        </pc:spChg>
        <pc:picChg chg="add mod modCrop">
          <ac:chgData name="VERPRAET Maxence" userId="531a7c4f3ff96e36" providerId="LiveId" clId="{28055C00-2EB9-4DBE-B650-7EE5441F0C34}" dt="2024-12-07T10:31:09.170" v="2756" actId="732"/>
          <ac:picMkLst>
            <pc:docMk/>
            <pc:sldMk cId="3714924676" sldId="276"/>
            <ac:picMk id="8" creationId="{68260C0F-315F-2D17-CB9A-5B7377C2449A}"/>
          </ac:picMkLst>
        </pc:picChg>
      </pc:sldChg>
      <pc:sldChg chg="addSp delSp modSp new mod modClrScheme chgLayout">
        <pc:chgData name="VERPRAET Maxence" userId="531a7c4f3ff96e36" providerId="LiveId" clId="{28055C00-2EB9-4DBE-B650-7EE5441F0C34}" dt="2024-12-07T10:44:23.336" v="2893" actId="478"/>
        <pc:sldMkLst>
          <pc:docMk/>
          <pc:sldMk cId="1869647844" sldId="277"/>
        </pc:sldMkLst>
        <pc:spChg chg="del mod ord">
          <ac:chgData name="VERPRAET Maxence" userId="531a7c4f3ff96e36" providerId="LiveId" clId="{28055C00-2EB9-4DBE-B650-7EE5441F0C34}" dt="2024-12-07T10:41:11.607" v="2813" actId="700"/>
          <ac:spMkLst>
            <pc:docMk/>
            <pc:sldMk cId="1869647844" sldId="277"/>
            <ac:spMk id="2" creationId="{F383C2A3-50DC-25E0-9C7E-62112CCE2F94}"/>
          </ac:spMkLst>
        </pc:spChg>
        <pc:spChg chg="del">
          <ac:chgData name="VERPRAET Maxence" userId="531a7c4f3ff96e36" providerId="LiveId" clId="{28055C00-2EB9-4DBE-B650-7EE5441F0C34}" dt="2024-12-07T10:41:04.697" v="2810" actId="931"/>
          <ac:spMkLst>
            <pc:docMk/>
            <pc:sldMk cId="1869647844" sldId="277"/>
            <ac:spMk id="3" creationId="{B00B6623-4CBF-F2E0-57D4-A98A87FC826F}"/>
          </ac:spMkLst>
        </pc:spChg>
        <pc:spChg chg="del mod ord">
          <ac:chgData name="VERPRAET Maxence" userId="531a7c4f3ff96e36" providerId="LiveId" clId="{28055C00-2EB9-4DBE-B650-7EE5441F0C34}" dt="2024-12-07T10:43:54.897" v="2885" actId="478"/>
          <ac:spMkLst>
            <pc:docMk/>
            <pc:sldMk cId="1869647844" sldId="277"/>
            <ac:spMk id="4" creationId="{CEF3F601-5C2E-B683-EEC9-9115A3B8A5A6}"/>
          </ac:spMkLst>
        </pc:spChg>
        <pc:spChg chg="add del mod ord">
          <ac:chgData name="VERPRAET Maxence" userId="531a7c4f3ff96e36" providerId="LiveId" clId="{28055C00-2EB9-4DBE-B650-7EE5441F0C34}" dt="2024-12-07T10:42:00.906" v="2823" actId="478"/>
          <ac:spMkLst>
            <pc:docMk/>
            <pc:sldMk cId="1869647844" sldId="277"/>
            <ac:spMk id="7" creationId="{7EB8D731-5A2A-59BA-C480-3B2757D6B98A}"/>
          </ac:spMkLst>
        </pc:spChg>
        <pc:spChg chg="add del mod ord">
          <ac:chgData name="VERPRAET Maxence" userId="531a7c4f3ff96e36" providerId="LiveId" clId="{28055C00-2EB9-4DBE-B650-7EE5441F0C34}" dt="2024-12-07T10:42:03.368" v="2824" actId="478"/>
          <ac:spMkLst>
            <pc:docMk/>
            <pc:sldMk cId="1869647844" sldId="277"/>
            <ac:spMk id="8" creationId="{9B13F2D1-F4AA-8381-07DF-CB6EEE447CD2}"/>
          </ac:spMkLst>
        </pc:spChg>
        <pc:spChg chg="add mod ord">
          <ac:chgData name="VERPRAET Maxence" userId="531a7c4f3ff96e36" providerId="LiveId" clId="{28055C00-2EB9-4DBE-B650-7EE5441F0C34}" dt="2024-12-07T10:44:08.123" v="2887" actId="167"/>
          <ac:spMkLst>
            <pc:docMk/>
            <pc:sldMk cId="1869647844" sldId="277"/>
            <ac:spMk id="9" creationId="{0D3A4AB3-EC87-103C-6075-B6CB53F76343}"/>
          </ac:spMkLst>
        </pc:spChg>
        <pc:spChg chg="add mod">
          <ac:chgData name="VERPRAET Maxence" userId="531a7c4f3ff96e36" providerId="LiveId" clId="{28055C00-2EB9-4DBE-B650-7EE5441F0C34}" dt="2024-12-07T10:43:45.991" v="2884" actId="20577"/>
          <ac:spMkLst>
            <pc:docMk/>
            <pc:sldMk cId="1869647844" sldId="277"/>
            <ac:spMk id="10" creationId="{48F8BC34-D374-2E7D-5CD0-3870E6AF3C94}"/>
          </ac:spMkLst>
        </pc:spChg>
        <pc:spChg chg="add del mod ord">
          <ac:chgData name="VERPRAET Maxence" userId="531a7c4f3ff96e36" providerId="LiveId" clId="{28055C00-2EB9-4DBE-B650-7EE5441F0C34}" dt="2024-12-07T10:44:23.336" v="2893" actId="478"/>
          <ac:spMkLst>
            <pc:docMk/>
            <pc:sldMk cId="1869647844" sldId="277"/>
            <ac:spMk id="11" creationId="{9202B03F-0B00-28C3-AF39-CDB7C98B808C}"/>
          </ac:spMkLst>
        </pc:spChg>
        <pc:picChg chg="add mod ord modCrop">
          <ac:chgData name="VERPRAET Maxence" userId="531a7c4f3ff96e36" providerId="LiveId" clId="{28055C00-2EB9-4DBE-B650-7EE5441F0C34}" dt="2024-12-07T10:44:19.968" v="2892" actId="167"/>
          <ac:picMkLst>
            <pc:docMk/>
            <pc:sldMk cId="1869647844" sldId="277"/>
            <ac:picMk id="6" creationId="{B5574AAB-9EF9-3AC3-185D-408209035B61}"/>
          </ac:picMkLst>
        </pc:picChg>
      </pc:sldChg>
      <pc:sldChg chg="new del">
        <pc:chgData name="VERPRAET Maxence" userId="531a7c4f3ff96e36" providerId="LiveId" clId="{28055C00-2EB9-4DBE-B650-7EE5441F0C34}" dt="2024-12-07T11:13:39.461" v="2985" actId="47"/>
        <pc:sldMkLst>
          <pc:docMk/>
          <pc:sldMk cId="904416904" sldId="278"/>
        </pc:sldMkLst>
      </pc:sldChg>
      <pc:sldChg chg="addSp delSp modSp add mod">
        <pc:chgData name="VERPRAET Maxence" userId="531a7c4f3ff96e36" providerId="LiveId" clId="{28055C00-2EB9-4DBE-B650-7EE5441F0C34}" dt="2024-12-07T11:23:12.984" v="3093" actId="1076"/>
        <pc:sldMkLst>
          <pc:docMk/>
          <pc:sldMk cId="3845366622" sldId="279"/>
        </pc:sldMkLst>
        <pc:spChg chg="del">
          <ac:chgData name="VERPRAET Maxence" userId="531a7c4f3ff96e36" providerId="LiveId" clId="{28055C00-2EB9-4DBE-B650-7EE5441F0C34}" dt="2024-12-07T11:17:11.187" v="3029" actId="478"/>
          <ac:spMkLst>
            <pc:docMk/>
            <pc:sldMk cId="3845366622" sldId="279"/>
            <ac:spMk id="4" creationId="{1F5A1A8B-B7A6-247E-59D6-170018A53CD6}"/>
          </ac:spMkLst>
        </pc:spChg>
        <pc:spChg chg="add del mod">
          <ac:chgData name="VERPRAET Maxence" userId="531a7c4f3ff96e36" providerId="LiveId" clId="{28055C00-2EB9-4DBE-B650-7EE5441F0C34}" dt="2024-12-07T11:16:58.876" v="3026" actId="478"/>
          <ac:spMkLst>
            <pc:docMk/>
            <pc:sldMk cId="3845366622" sldId="279"/>
            <ac:spMk id="5" creationId="{6C60C264-87AB-D0BF-E657-72DDF57BEC16}"/>
          </ac:spMkLst>
        </pc:spChg>
        <pc:spChg chg="add del">
          <ac:chgData name="VERPRAET Maxence" userId="531a7c4f3ff96e36" providerId="LiveId" clId="{28055C00-2EB9-4DBE-B650-7EE5441F0C34}" dt="2024-12-07T11:16:31.506" v="3023" actId="22"/>
          <ac:spMkLst>
            <pc:docMk/>
            <pc:sldMk cId="3845366622" sldId="279"/>
            <ac:spMk id="7" creationId="{5179A174-5322-1EA8-3343-A61B43CC6EA1}"/>
          </ac:spMkLst>
        </pc:spChg>
        <pc:spChg chg="add del ord">
          <ac:chgData name="VERPRAET Maxence" userId="531a7c4f3ff96e36" providerId="LiveId" clId="{28055C00-2EB9-4DBE-B650-7EE5441F0C34}" dt="2024-12-07T11:14:05.843" v="2993" actId="167"/>
          <ac:spMkLst>
            <pc:docMk/>
            <pc:sldMk cId="3845366622" sldId="279"/>
            <ac:spMk id="9" creationId="{0A97AAD9-336C-708B-D841-071A1FA962FC}"/>
          </ac:spMkLst>
        </pc:spChg>
        <pc:spChg chg="del">
          <ac:chgData name="VERPRAET Maxence" userId="531a7c4f3ff96e36" providerId="LiveId" clId="{28055C00-2EB9-4DBE-B650-7EE5441F0C34}" dt="2024-12-07T11:13:46.745" v="2988" actId="478"/>
          <ac:spMkLst>
            <pc:docMk/>
            <pc:sldMk cId="3845366622" sldId="279"/>
            <ac:spMk id="10" creationId="{1C8926F4-FC7F-415B-F4BF-8E81E83809D0}"/>
          </ac:spMkLst>
        </pc:spChg>
        <pc:spChg chg="del">
          <ac:chgData name="VERPRAET Maxence" userId="531a7c4f3ff96e36" providerId="LiveId" clId="{28055C00-2EB9-4DBE-B650-7EE5441F0C34}" dt="2024-12-07T11:14:16.925" v="2997" actId="478"/>
          <ac:spMkLst>
            <pc:docMk/>
            <pc:sldMk cId="3845366622" sldId="279"/>
            <ac:spMk id="11" creationId="{02D81528-14BA-9BD0-EC60-73ECF81BF88F}"/>
          </ac:spMkLst>
        </pc:spChg>
        <pc:spChg chg="del">
          <ac:chgData name="VERPRAET Maxence" userId="531a7c4f3ff96e36" providerId="LiveId" clId="{28055C00-2EB9-4DBE-B650-7EE5441F0C34}" dt="2024-12-07T11:13:56.573" v="2989" actId="931"/>
          <ac:spMkLst>
            <pc:docMk/>
            <pc:sldMk cId="3845366622" sldId="279"/>
            <ac:spMk id="12" creationId="{759BD952-688A-B5C9-3BA5-E1B23ED80B33}"/>
          </ac:spMkLst>
        </pc:spChg>
        <pc:spChg chg="add mod">
          <ac:chgData name="VERPRAET Maxence" userId="531a7c4f3ff96e36" providerId="LiveId" clId="{28055C00-2EB9-4DBE-B650-7EE5441F0C34}" dt="2024-12-07T11:17:26.850" v="3091" actId="20577"/>
          <ac:spMkLst>
            <pc:docMk/>
            <pc:sldMk cId="3845366622" sldId="279"/>
            <ac:spMk id="13" creationId="{84C8FC2E-B05E-B3E0-86DB-A5AFED28AAD7}"/>
          </ac:spMkLst>
        </pc:spChg>
        <pc:picChg chg="add mod">
          <ac:chgData name="VERPRAET Maxence" userId="531a7c4f3ff96e36" providerId="LiveId" clId="{28055C00-2EB9-4DBE-B650-7EE5441F0C34}" dt="2024-12-07T11:23:12.984" v="3093" actId="1076"/>
          <ac:picMkLst>
            <pc:docMk/>
            <pc:sldMk cId="3845366622" sldId="279"/>
            <ac:picMk id="3" creationId="{3277DA79-A023-B14A-24DF-71FC79FBBE30}"/>
          </ac:picMkLst>
        </pc:picChg>
        <pc:picChg chg="ord">
          <ac:chgData name="VERPRAET Maxence" userId="531a7c4f3ff96e36" providerId="LiveId" clId="{28055C00-2EB9-4DBE-B650-7EE5441F0C34}" dt="2024-12-07T11:14:09.632" v="2994" actId="167"/>
          <ac:picMkLst>
            <pc:docMk/>
            <pc:sldMk cId="3845366622" sldId="279"/>
            <ac:picMk id="8" creationId="{77FE82BE-773F-A726-CAEE-2CE7A3A243E8}"/>
          </ac:picMkLst>
        </pc:picChg>
      </pc:sldChg>
      <pc:sldMasterChg chg="modSldLayout">
        <pc:chgData name="VERPRAET Maxence" userId="531a7c4f3ff96e36" providerId="LiveId" clId="{28055C00-2EB9-4DBE-B650-7EE5441F0C34}" dt="2024-12-07T10:12:30.548" v="2729" actId="207"/>
        <pc:sldMasterMkLst>
          <pc:docMk/>
          <pc:sldMasterMk cId="2209977519" sldId="2147483648"/>
        </pc:sldMasterMkLst>
        <pc:sldLayoutChg chg="addSp delSp modSp mod">
          <pc:chgData name="VERPRAET Maxence" userId="531a7c4f3ff96e36" providerId="LiveId" clId="{28055C00-2EB9-4DBE-B650-7EE5441F0C34}" dt="2024-12-07T10:12:30.548" v="2729" actId="207"/>
          <pc:sldLayoutMkLst>
            <pc:docMk/>
            <pc:sldMasterMk cId="2209977519" sldId="2147483648"/>
            <pc:sldLayoutMk cId="2614314258" sldId="2147483650"/>
          </pc:sldLayoutMkLst>
          <pc:spChg chg="mod">
            <ac:chgData name="VERPRAET Maxence" userId="531a7c4f3ff96e36" providerId="LiveId" clId="{28055C00-2EB9-4DBE-B650-7EE5441F0C34}" dt="2024-12-07T10:11:54.998" v="2722" actId="207"/>
            <ac:spMkLst>
              <pc:docMk/>
              <pc:sldMasterMk cId="2209977519" sldId="2147483648"/>
              <pc:sldLayoutMk cId="2614314258" sldId="2147483650"/>
              <ac:spMk id="2" creationId="{00000000-0000-0000-0000-000000000000}"/>
            </ac:spMkLst>
          </pc:spChg>
          <pc:spChg chg="mod ord">
            <ac:chgData name="VERPRAET Maxence" userId="531a7c4f3ff96e36" providerId="LiveId" clId="{28055C00-2EB9-4DBE-B650-7EE5441F0C34}" dt="2024-12-07T10:12:30.548" v="2729" actId="207"/>
            <ac:spMkLst>
              <pc:docMk/>
              <pc:sldMasterMk cId="2209977519" sldId="2147483648"/>
              <pc:sldLayoutMk cId="2614314258" sldId="2147483650"/>
              <ac:spMk id="6" creationId="{00000000-0000-0000-0000-000000000000}"/>
            </ac:spMkLst>
          </pc:spChg>
          <pc:picChg chg="del">
            <ac:chgData name="VERPRAET Maxence" userId="531a7c4f3ff96e36" providerId="LiveId" clId="{28055C00-2EB9-4DBE-B650-7EE5441F0C34}" dt="2024-12-06T19:28:05.916" v="10" actId="478"/>
            <ac:picMkLst>
              <pc:docMk/>
              <pc:sldMasterMk cId="2209977519" sldId="2147483648"/>
              <pc:sldLayoutMk cId="2614314258" sldId="2147483650"/>
              <ac:picMk id="10" creationId="{D390D16B-BB5E-2359-8604-C88C9799B521}"/>
            </ac:picMkLst>
          </pc:picChg>
          <pc:picChg chg="add mod ord">
            <ac:chgData name="VERPRAET Maxence" userId="531a7c4f3ff96e36" providerId="LiveId" clId="{28055C00-2EB9-4DBE-B650-7EE5441F0C34}" dt="2024-12-07T10:12:01.997" v="2723" actId="14100"/>
            <ac:picMkLst>
              <pc:docMk/>
              <pc:sldMasterMk cId="2209977519" sldId="2147483648"/>
              <pc:sldLayoutMk cId="2614314258" sldId="2147483650"/>
              <ac:picMk id="12" creationId="{19CE26D3-F6B5-540F-0E8B-B31C3AD3937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FB577BE-1876-1DE6-ECA7-CB628920E8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F9909A-0039-0EC9-12D7-98534D5B3B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23C90-9B9C-49BE-B093-888E9C8FA41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BF058C-2BF9-E9DC-9774-401D94FD2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572D79-672D-2054-B6FB-1A375643D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59902-867A-4810-8D48-FF9A47459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9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9121-C884-4DA3-870D-421E71AA7F69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F3CDC-430E-4C7F-A987-4F568A58B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Réalisez un projet de visualisation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1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6BD7057-CA49-4D5C-BE9D-734A32264F6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logo, Police, Graphique, conception&#10;&#10;Description générée automatiquement">
            <a:extLst>
              <a:ext uri="{FF2B5EF4-FFF2-40B4-BE49-F238E27FC236}">
                <a16:creationId xmlns:a16="http://schemas.microsoft.com/office/drawing/2014/main" id="{19CE26D3-F6B5-540F-0E8B-B31C3AD393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09828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658813"/>
          </a:xfrm>
        </p:spPr>
        <p:txBody>
          <a:bodyPr>
            <a:normAutofit/>
          </a:bodyPr>
          <a:lstStyle>
            <a:lvl1pPr>
              <a:defRPr sz="3200" b="1" u="sng">
                <a:solidFill>
                  <a:srgbClr val="28A7F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22B0-3430-4647-B990-A738811F66DB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3348" y="6112579"/>
            <a:ext cx="808402" cy="658813"/>
          </a:xfrm>
          <a:prstGeom prst="ellipse">
            <a:avLst/>
          </a:prstGeom>
          <a:noFill/>
        </p:spPr>
        <p:txBody>
          <a:bodyPr/>
          <a:lstStyle>
            <a:lvl1pPr algn="ctr">
              <a:defRPr sz="1600" b="1">
                <a:ln>
                  <a:noFill/>
                </a:ln>
                <a:solidFill>
                  <a:srgbClr val="28A7F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0924111B-4908-4708-AB95-15C7BFA94C9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1A1F0-AAE1-E11B-5783-80915D0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iel, personne, plein air, habits&#10;&#10;Description générée automatiquement">
            <a:extLst>
              <a:ext uri="{FF2B5EF4-FFF2-40B4-BE49-F238E27FC236}">
                <a16:creationId xmlns:a16="http://schemas.microsoft.com/office/drawing/2014/main" id="{18BBC1D2-9A38-0857-F84F-55283A1B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92" t="4082" r="34401" b="-2"/>
          <a:stretch/>
        </p:blipFill>
        <p:spPr>
          <a:xfrm>
            <a:off x="3878370" y="-2072"/>
            <a:ext cx="5260050" cy="68721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E8A228-14A9-7AD1-44FD-BCD9468093C4}"/>
              </a:ext>
            </a:extLst>
          </p:cNvPr>
          <p:cNvSpPr/>
          <p:nvPr/>
        </p:nvSpPr>
        <p:spPr>
          <a:xfrm>
            <a:off x="0" y="-14104"/>
            <a:ext cx="9144000" cy="6893717"/>
          </a:xfrm>
          <a:prstGeom prst="rect">
            <a:avLst/>
          </a:prstGeom>
          <a:gradFill>
            <a:gsLst>
              <a:gs pos="42000">
                <a:schemeClr val="bg1"/>
              </a:gs>
              <a:gs pos="100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580" y="1605408"/>
            <a:ext cx="4348980" cy="4022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 b="1" u="sng" dirty="0">
                <a:solidFill>
                  <a:srgbClr val="28A7F1"/>
                </a:solidFill>
              </a:rPr>
              <a:t>Présentation du Dashboard pour visualiser l’accès à l’eau potable dans le monde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" y="5924410"/>
            <a:ext cx="3017519" cy="8638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fr-FR" sz="1700" dirty="0">
                <a:solidFill>
                  <a:srgbClr val="28A7F1"/>
                </a:solidFill>
              </a:rPr>
              <a:t>Date : Décembre 2024</a:t>
            </a:r>
          </a:p>
          <a:p>
            <a:pPr algn="l">
              <a:lnSpc>
                <a:spcPct val="90000"/>
              </a:lnSpc>
            </a:pPr>
            <a:endParaRPr lang="fr-FR" sz="1700" dirty="0">
              <a:solidFill>
                <a:srgbClr val="28A7F1"/>
              </a:solidFill>
            </a:endParaRPr>
          </a:p>
          <a:p>
            <a:pPr algn="l">
              <a:lnSpc>
                <a:spcPct val="90000"/>
              </a:lnSpc>
            </a:pPr>
            <a:r>
              <a:rPr lang="fr-FR" sz="1700" dirty="0">
                <a:solidFill>
                  <a:srgbClr val="28A7F1"/>
                </a:solidFill>
              </a:rPr>
              <a:t>Maxence VERPRAET</a:t>
            </a:r>
          </a:p>
        </p:txBody>
      </p:sp>
      <p:pic>
        <p:nvPicPr>
          <p:cNvPr id="20" name="Image 19" descr="Une image contenant logo, Police, Graphique, conception&#10;&#10;Description générée automatiquement">
            <a:extLst>
              <a:ext uri="{FF2B5EF4-FFF2-40B4-BE49-F238E27FC236}">
                <a16:creationId xmlns:a16="http://schemas.microsoft.com/office/drawing/2014/main" id="{3E8EC64D-39EA-9361-B9B8-0DEA9BBF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09" y="247665"/>
            <a:ext cx="2691582" cy="16832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32847-C9FA-F30C-4ACE-34B1AE6C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7F263-6C18-64D6-25F0-86CA480B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Nationale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A3E01-F0A6-F73E-A40B-ACDA70C9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435BA5-2F46-3870-7D69-280B5BA6E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6616"/>
            <a:ext cx="8229600" cy="46178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048CB-C891-903D-9EB7-310DB2F62501}"/>
              </a:ext>
            </a:extLst>
          </p:cNvPr>
          <p:cNvSpPr/>
          <p:nvPr/>
        </p:nvSpPr>
        <p:spPr>
          <a:xfrm>
            <a:off x="203200" y="1259840"/>
            <a:ext cx="1849120" cy="88392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9FB6DE-E40F-BDEF-272C-143F68894F02}"/>
              </a:ext>
            </a:extLst>
          </p:cNvPr>
          <p:cNvSpPr/>
          <p:nvPr/>
        </p:nvSpPr>
        <p:spPr>
          <a:xfrm>
            <a:off x="4673600" y="1412240"/>
            <a:ext cx="4074160" cy="135128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57104-5483-A265-E78E-36AFEFD6302A}"/>
              </a:ext>
            </a:extLst>
          </p:cNvPr>
          <p:cNvSpPr/>
          <p:nvPr/>
        </p:nvSpPr>
        <p:spPr>
          <a:xfrm>
            <a:off x="355600" y="4348479"/>
            <a:ext cx="8331200" cy="176277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2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personne, plein air, habits, ciel&#10;&#10;Description générée automatiquement">
            <a:extLst>
              <a:ext uri="{FF2B5EF4-FFF2-40B4-BE49-F238E27FC236}">
                <a16:creationId xmlns:a16="http://schemas.microsoft.com/office/drawing/2014/main" id="{C4F70A40-32E6-9451-28D7-438FDCF8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859"/>
          <a:stretch/>
        </p:blipFill>
        <p:spPr>
          <a:xfrm>
            <a:off x="3922294" y="0"/>
            <a:ext cx="522170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664D4C-47A9-EC92-EED7-D415795C935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3000">
                <a:schemeClr val="bg1"/>
              </a:gs>
              <a:gs pos="77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F146A9-F283-B9D3-1882-C164330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F157FA-6097-9F06-D7A3-EDB7B6D1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2" y="392817"/>
            <a:ext cx="3862137" cy="1147225"/>
          </a:xfrm>
        </p:spPr>
        <p:txBody>
          <a:bodyPr>
            <a:normAutofit/>
          </a:bodyPr>
          <a:lstStyle/>
          <a:p>
            <a:r>
              <a:rPr lang="fr-FR" dirty="0"/>
              <a:t>Comprendre les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ED2F-B86B-BC57-162B-85629F99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1700"/>
            <a:ext cx="4114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Taux de mortalité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Décès lié à l’eau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Political_Stability</a:t>
            </a:r>
          </a:p>
          <a:p>
            <a:pPr marL="0" indent="0" algn="ctr">
              <a:buNone/>
            </a:pPr>
            <a:r>
              <a:rPr lang="fr-FR" sz="1800" dirty="0"/>
              <a:t>Min -3 </a:t>
            </a:r>
          </a:p>
          <a:p>
            <a:pPr marL="0" indent="0" algn="ctr">
              <a:buNone/>
            </a:pPr>
            <a:r>
              <a:rPr lang="fr-FR" sz="1800" dirty="0"/>
              <a:t>Max 3</a:t>
            </a:r>
          </a:p>
        </p:txBody>
      </p:sp>
    </p:spTree>
    <p:extLst>
      <p:ext uri="{BB962C8B-B14F-4D97-AF65-F5344CB8AC3E}">
        <p14:creationId xmlns:p14="http://schemas.microsoft.com/office/powerpoint/2010/main" val="372286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12560774-3D77-7ACD-DBAE-6C1681E8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54743FD-7F23-3343-5FD4-C13BABAD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C5D46A-589B-55A7-1B05-5885C99E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 descr="Une image contenant personne, Visage humain, eau, habits&#10;&#10;Description générée automatiquement">
            <a:extLst>
              <a:ext uri="{FF2B5EF4-FFF2-40B4-BE49-F238E27FC236}">
                <a16:creationId xmlns:a16="http://schemas.microsoft.com/office/drawing/2014/main" id="{68260C0F-315F-2D17-CB9A-5B7377C2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" r="1154"/>
          <a:stretch/>
        </p:blipFill>
        <p:spPr>
          <a:xfrm>
            <a:off x="-60160" y="-126240"/>
            <a:ext cx="9204160" cy="4585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38486-952C-B6B2-E33B-71285600984C}"/>
              </a:ext>
            </a:extLst>
          </p:cNvPr>
          <p:cNvSpPr/>
          <p:nvPr/>
        </p:nvSpPr>
        <p:spPr>
          <a:xfrm rot="16200000">
            <a:off x="1049799" y="-1236198"/>
            <a:ext cx="6984240" cy="9204158"/>
          </a:xfrm>
          <a:prstGeom prst="rect">
            <a:avLst/>
          </a:prstGeom>
          <a:gradFill>
            <a:gsLst>
              <a:gs pos="43000">
                <a:schemeClr val="bg1"/>
              </a:gs>
              <a:gs pos="77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FC1A7C-7AC1-C030-B29F-9CF0B7EF0A02}"/>
              </a:ext>
            </a:extLst>
          </p:cNvPr>
          <p:cNvSpPr txBox="1">
            <a:spLocks/>
          </p:cNvSpPr>
          <p:nvPr/>
        </p:nvSpPr>
        <p:spPr>
          <a:xfrm>
            <a:off x="514567" y="3926638"/>
            <a:ext cx="8054706" cy="2688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3600" b="1" u="sng" dirty="0">
                <a:solidFill>
                  <a:srgbClr val="28A7F1"/>
                </a:solidFill>
              </a:rPr>
              <a:t>Démonstration de l’outil sur Power Bi</a:t>
            </a:r>
          </a:p>
        </p:txBody>
      </p:sp>
    </p:spTree>
    <p:extLst>
      <p:ext uri="{BB962C8B-B14F-4D97-AF65-F5344CB8AC3E}">
        <p14:creationId xmlns:p14="http://schemas.microsoft.com/office/powerpoint/2010/main" val="371492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487C-0B6F-BDA2-3918-A2FED975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ersonne, Visage humain, eau, habits&#10;&#10;Description générée automatiquement">
            <a:extLst>
              <a:ext uri="{FF2B5EF4-FFF2-40B4-BE49-F238E27FC236}">
                <a16:creationId xmlns:a16="http://schemas.microsoft.com/office/drawing/2014/main" id="{77FE82BE-773F-A726-CAEE-2CE7A3A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" r="1154"/>
          <a:stretch/>
        </p:blipFill>
        <p:spPr>
          <a:xfrm>
            <a:off x="-60160" y="-126240"/>
            <a:ext cx="9204160" cy="4585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97AAD9-336C-708B-D841-071A1FA962FC}"/>
              </a:ext>
            </a:extLst>
          </p:cNvPr>
          <p:cNvSpPr/>
          <p:nvPr/>
        </p:nvSpPr>
        <p:spPr>
          <a:xfrm rot="16200000">
            <a:off x="1049799" y="-1236198"/>
            <a:ext cx="6984240" cy="9204158"/>
          </a:xfrm>
          <a:prstGeom prst="rect">
            <a:avLst/>
          </a:prstGeom>
          <a:gradFill>
            <a:gsLst>
              <a:gs pos="43000">
                <a:schemeClr val="bg1"/>
              </a:gs>
              <a:gs pos="77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Espace réservé du contenu 2" descr="Une image contenant motif, carré, art, Symétrie&#10;&#10;Description générée automatiquement">
            <a:extLst>
              <a:ext uri="{FF2B5EF4-FFF2-40B4-BE49-F238E27FC236}">
                <a16:creationId xmlns:a16="http://schemas.microsoft.com/office/drawing/2014/main" id="{3277DA79-A023-B14A-24DF-71FC79FBB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728" y="4123588"/>
            <a:ext cx="2346232" cy="2325470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4C8FC2E-B05E-B3E0-86DB-A5AFED28AAD7}"/>
              </a:ext>
            </a:extLst>
          </p:cNvPr>
          <p:cNvSpPr txBox="1">
            <a:spLocks/>
          </p:cNvSpPr>
          <p:nvPr/>
        </p:nvSpPr>
        <p:spPr>
          <a:xfrm>
            <a:off x="3464559" y="3926638"/>
            <a:ext cx="5104713" cy="2688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3600" b="1" u="sng" dirty="0">
                <a:solidFill>
                  <a:srgbClr val="28A7F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453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personne, robinet, prise, plein air&#10;&#10;Description générée automatiquement">
            <a:extLst>
              <a:ext uri="{FF2B5EF4-FFF2-40B4-BE49-F238E27FC236}">
                <a16:creationId xmlns:a16="http://schemas.microsoft.com/office/drawing/2014/main" id="{DB17F04E-9DE1-C917-6CBA-AB9583BB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9" t="309" r="44414"/>
          <a:stretch/>
        </p:blipFill>
        <p:spPr>
          <a:xfrm>
            <a:off x="4138653" y="0"/>
            <a:ext cx="5005347" cy="6858000"/>
          </a:xfrm>
          <a:prstGeom prst="rect">
            <a:avLst/>
          </a:prstGeom>
          <a:gradFill>
            <a:gsLst>
              <a:gs pos="36000">
                <a:schemeClr val="bg1"/>
              </a:gs>
              <a:gs pos="63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481770-2847-618E-85A0-C26C7C61C73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4000">
                <a:schemeClr val="bg1"/>
              </a:gs>
              <a:gs pos="75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65" y="510254"/>
            <a:ext cx="3525520" cy="658813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92124"/>
            <a:ext cx="4668253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Objectif du projet :</a:t>
            </a:r>
          </a:p>
          <a:p>
            <a:pPr marL="0" indent="0" algn="ctr">
              <a:buNone/>
            </a:pPr>
            <a:r>
              <a:rPr lang="fr-FR" sz="2400" dirty="0"/>
              <a:t>- Identifier les pays en difficultés</a:t>
            </a:r>
          </a:p>
          <a:p>
            <a:pPr marL="0" indent="0" algn="ctr">
              <a:buNone/>
            </a:pPr>
            <a:r>
              <a:rPr lang="fr-FR" sz="2400" dirty="0"/>
              <a:t>- Identifier les pays où concentrer les aides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- Utilisation de Power Bi</a:t>
            </a:r>
          </a:p>
          <a:p>
            <a:pPr marL="457200" lvl="1" indent="0" algn="ctr">
              <a:buNone/>
            </a:pP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BE0CB-58A7-0407-7106-777AC8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461" y="6153064"/>
            <a:ext cx="509899" cy="464960"/>
          </a:xfrm>
        </p:spPr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Image 11" descr="Une image contenant texte, Police, jaune, logo&#10;&#10;Description générée automatiquement">
            <a:extLst>
              <a:ext uri="{FF2B5EF4-FFF2-40B4-BE49-F238E27FC236}">
                <a16:creationId xmlns:a16="http://schemas.microsoft.com/office/drawing/2014/main" id="{7F93A4D8-9168-9C31-DCCD-F06C4743A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91" y="5165876"/>
            <a:ext cx="3106738" cy="9871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694F259-13A5-FC3B-FC07-22E6B56F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Power BI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43A287-0856-5BAD-9E9F-6E4A5B6B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3E520BD-E5B9-ACF0-9731-53308E50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29674"/>
            <a:ext cx="8229600" cy="1894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Créer des visualisations de données interactives  </a:t>
            </a:r>
          </a:p>
          <a:p>
            <a:pPr marL="0" indent="0" algn="ctr">
              <a:buNone/>
            </a:pPr>
            <a:r>
              <a:rPr lang="fr-FR" sz="2400" dirty="0"/>
              <a:t>Connecter diverses sources de données</a:t>
            </a:r>
          </a:p>
          <a:p>
            <a:pPr marL="0" indent="0" algn="ctr">
              <a:buNone/>
            </a:pPr>
            <a:r>
              <a:rPr lang="fr-FR" sz="2400" dirty="0"/>
              <a:t>Faciliter l’analyse des données</a:t>
            </a:r>
          </a:p>
          <a:p>
            <a:pPr marL="0" indent="0" algn="ctr">
              <a:buNone/>
            </a:pPr>
            <a:r>
              <a:rPr lang="fr-FR" sz="2400" dirty="0"/>
              <a:t>Automatiser la création de rapports</a:t>
            </a:r>
          </a:p>
        </p:txBody>
      </p:sp>
      <p:pic>
        <p:nvPicPr>
          <p:cNvPr id="12" name="Image 11" descr="Une image contenant texte, Police, jaune, logo&#10;&#10;Description générée automatiquement">
            <a:extLst>
              <a:ext uri="{FF2B5EF4-FFF2-40B4-BE49-F238E27FC236}">
                <a16:creationId xmlns:a16="http://schemas.microsoft.com/office/drawing/2014/main" id="{8A2C9323-D076-CE0D-72E1-C9DF16B7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464787"/>
            <a:ext cx="5095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5C2B5-AA91-9170-5653-A6662AC8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utilisées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EDE13A-3696-D385-18DA-4FFDEEC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5" name="Picture 3" descr="Csv - Icônes fichiers et dossiers gratuites">
            <a:extLst>
              <a:ext uri="{FF2B5EF4-FFF2-40B4-BE49-F238E27FC236}">
                <a16:creationId xmlns:a16="http://schemas.microsoft.com/office/drawing/2014/main" id="{06C46FA7-DA72-44D7-217A-521391DF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46200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1100AC-0C6D-4B74-73C0-EAB2FE455514}"/>
              </a:ext>
            </a:extLst>
          </p:cNvPr>
          <p:cNvSpPr/>
          <p:nvPr/>
        </p:nvSpPr>
        <p:spPr>
          <a:xfrm>
            <a:off x="457200" y="2753360"/>
            <a:ext cx="1635760" cy="528320"/>
          </a:xfrm>
          <a:prstGeom prst="rect">
            <a:avLst/>
          </a:prstGeom>
          <a:solidFill>
            <a:srgbClr val="1FB3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Population</a:t>
            </a:r>
          </a:p>
        </p:txBody>
      </p:sp>
      <p:pic>
        <p:nvPicPr>
          <p:cNvPr id="11" name="Picture 3" descr="Csv - Icônes fichiers et dossiers gratuites">
            <a:extLst>
              <a:ext uri="{FF2B5EF4-FFF2-40B4-BE49-F238E27FC236}">
                <a16:creationId xmlns:a16="http://schemas.microsoft.com/office/drawing/2014/main" id="{7D851D83-BADF-9E95-D97F-8E94622A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6" y="1346200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C6A277-36DF-445A-ED59-583823B0F92E}"/>
              </a:ext>
            </a:extLst>
          </p:cNvPr>
          <p:cNvSpPr/>
          <p:nvPr/>
        </p:nvSpPr>
        <p:spPr>
          <a:xfrm>
            <a:off x="3292346" y="2753360"/>
            <a:ext cx="2186940" cy="528320"/>
          </a:xfrm>
          <a:prstGeom prst="rect">
            <a:avLst/>
          </a:prstGeom>
          <a:solidFill>
            <a:srgbClr val="1FB3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Political_Stability</a:t>
            </a:r>
          </a:p>
        </p:txBody>
      </p:sp>
      <p:pic>
        <p:nvPicPr>
          <p:cNvPr id="13" name="Picture 3" descr="Csv - Icônes fichiers et dossiers gratuites">
            <a:extLst>
              <a:ext uri="{FF2B5EF4-FFF2-40B4-BE49-F238E27FC236}">
                <a16:creationId xmlns:a16="http://schemas.microsoft.com/office/drawing/2014/main" id="{A9C39816-3BFD-7C11-1890-96F62A38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80" y="1346200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233039-A8C4-76F1-B52A-F0F853F5BFF9}"/>
              </a:ext>
            </a:extLst>
          </p:cNvPr>
          <p:cNvSpPr/>
          <p:nvPr/>
        </p:nvSpPr>
        <p:spPr>
          <a:xfrm>
            <a:off x="6678672" y="2753360"/>
            <a:ext cx="1920240" cy="528320"/>
          </a:xfrm>
          <a:prstGeom prst="rect">
            <a:avLst/>
          </a:prstGeom>
          <a:solidFill>
            <a:srgbClr val="1FB3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Montserrat" panose="00000500000000000000" pitchFamily="2" charset="0"/>
              </a:rPr>
              <a:t>MotalityWater</a:t>
            </a:r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5" name="Picture 3" descr="Csv - Icônes fichiers et dossiers gratuites">
            <a:extLst>
              <a:ext uri="{FF2B5EF4-FFF2-40B4-BE49-F238E27FC236}">
                <a16:creationId xmlns:a16="http://schemas.microsoft.com/office/drawing/2014/main" id="{4C12BCDC-2D95-01E4-3A6A-858CA179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86" y="3733800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33C852-14B4-B0DE-857C-4A20C0CF2161}"/>
              </a:ext>
            </a:extLst>
          </p:cNvPr>
          <p:cNvSpPr/>
          <p:nvPr/>
        </p:nvSpPr>
        <p:spPr>
          <a:xfrm>
            <a:off x="5257800" y="5124450"/>
            <a:ext cx="1744980" cy="528320"/>
          </a:xfrm>
          <a:prstGeom prst="rect">
            <a:avLst/>
          </a:prstGeom>
          <a:solidFill>
            <a:srgbClr val="1FB3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Montserrat" panose="00000500000000000000" pitchFamily="2" charset="0"/>
              </a:rPr>
              <a:t>WaterService</a:t>
            </a:r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7" name="Picture 3" descr="Csv - Icônes fichiers et dossiers gratuites">
            <a:extLst>
              <a:ext uri="{FF2B5EF4-FFF2-40B4-BE49-F238E27FC236}">
                <a16:creationId xmlns:a16="http://schemas.microsoft.com/office/drawing/2014/main" id="{DA180700-75A4-1F6E-8081-4048065C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3733800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36503B-AEC1-25DE-005C-ED15E18F0506}"/>
              </a:ext>
            </a:extLst>
          </p:cNvPr>
          <p:cNvSpPr/>
          <p:nvPr/>
        </p:nvSpPr>
        <p:spPr>
          <a:xfrm>
            <a:off x="1841500" y="5124450"/>
            <a:ext cx="1635760" cy="528320"/>
          </a:xfrm>
          <a:prstGeom prst="rect">
            <a:avLst/>
          </a:prstGeom>
          <a:solidFill>
            <a:srgbClr val="1FB3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Régions</a:t>
            </a:r>
          </a:p>
        </p:txBody>
      </p:sp>
    </p:spTree>
    <p:extLst>
      <p:ext uri="{BB962C8B-B14F-4D97-AF65-F5344CB8AC3E}">
        <p14:creationId xmlns:p14="http://schemas.microsoft.com/office/powerpoint/2010/main" val="158254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0A200-B863-4608-83C0-0FD2A6EF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 </a:t>
            </a:r>
            <a:r>
              <a:rPr lang="fr-FR" dirty="0" err="1"/>
              <a:t>Print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D3353A-426D-F6E1-8019-03775F81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3839" y="6183152"/>
            <a:ext cx="808402" cy="658813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2380033-BC1C-A5CF-1C74-944B0AD2D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23679"/>
              </p:ext>
            </p:extLst>
          </p:nvPr>
        </p:nvGraphicFramePr>
        <p:xfrm>
          <a:off x="243840" y="944881"/>
          <a:ext cx="8788401" cy="5238271"/>
        </p:xfrm>
        <a:graphic>
          <a:graphicData uri="http://schemas.openxmlformats.org/drawingml/2006/table">
            <a:tbl>
              <a:tblPr/>
              <a:tblGrid>
                <a:gridCol w="2183127">
                  <a:extLst>
                    <a:ext uri="{9D8B030D-6E8A-4147-A177-3AD203B41FA5}">
                      <a16:colId xmlns:a16="http://schemas.microsoft.com/office/drawing/2014/main" val="1496366395"/>
                    </a:ext>
                  </a:extLst>
                </a:gridCol>
                <a:gridCol w="2731027">
                  <a:extLst>
                    <a:ext uri="{9D8B030D-6E8A-4147-A177-3AD203B41FA5}">
                      <a16:colId xmlns:a16="http://schemas.microsoft.com/office/drawing/2014/main" val="4102286229"/>
                    </a:ext>
                  </a:extLst>
                </a:gridCol>
                <a:gridCol w="1613212">
                  <a:extLst>
                    <a:ext uri="{9D8B030D-6E8A-4147-A177-3AD203B41FA5}">
                      <a16:colId xmlns:a16="http://schemas.microsoft.com/office/drawing/2014/main" val="4004165282"/>
                    </a:ext>
                  </a:extLst>
                </a:gridCol>
                <a:gridCol w="2261035">
                  <a:extLst>
                    <a:ext uri="{9D8B030D-6E8A-4147-A177-3AD203B41FA5}">
                      <a16:colId xmlns:a16="http://schemas.microsoft.com/office/drawing/2014/main" val="2933886081"/>
                    </a:ext>
                  </a:extLst>
                </a:gridCol>
              </a:tblGrid>
              <a:tr h="516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200" b="1" dirty="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Besoin utilisateurs</a:t>
                      </a:r>
                      <a:endParaRPr lang="fr-FR" sz="11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200" b="1" dirty="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Mesures spécifiques à utiliser</a:t>
                      </a:r>
                      <a:endParaRPr lang="fr-FR" sz="11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200" b="1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Visualisation</a:t>
                      </a:r>
                      <a:endParaRPr lang="fr-FR" sz="11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200" b="1" dirty="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Page/Onglet/Vue*</a:t>
                      </a:r>
                      <a:endParaRPr lang="fr-FR" sz="11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88405"/>
                  </a:ext>
                </a:extLst>
              </a:tr>
              <a:tr h="620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Accès à l’eau potable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Données liées à l’accès à l’eau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Carte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Vues Mondiale, continentale, nationale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842790"/>
                  </a:ext>
                </a:extLst>
              </a:tr>
              <a:tr h="620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Domaine 1 (création de services)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Le taux d’accès à l’eau potable et le taux de population urbaine.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Nuage de point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 continentale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3389"/>
                  </a:ext>
                </a:extLst>
              </a:tr>
              <a:tr h="888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Domaine 2 (Modernisation de service d’accès à l’eau)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Taux d'infrastructures "basiques"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- Taux d'infrastructures "safely managed"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Line plot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 nationale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89085"/>
                  </a:ext>
                </a:extLst>
              </a:tr>
              <a:tr h="620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Domaine 3 (Modernisation des services)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Accès à l’eau potable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Stabilité politique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Nuage de points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 continentale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455772"/>
                  </a:ext>
                </a:extLst>
              </a:tr>
              <a:tr h="4505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Répartition du taux de mortalité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Taux de mortalité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Diagramme secteur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 nationale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300733"/>
                  </a:ext>
                </a:extLst>
              </a:tr>
              <a:tr h="4505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Evolution de Political Stability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Political Stability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Line Plot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 nationale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91133"/>
                  </a:ext>
                </a:extLst>
              </a:tr>
              <a:tr h="620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Indicateurs chiffres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Toutes les mesures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Fiche numérique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Vues Mondiale, continentale, nationale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288465"/>
                  </a:ext>
                </a:extLst>
              </a:tr>
              <a:tr h="4505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Tableau détaillé des indicateurs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Toutes les mesures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Tableau</a:t>
                      </a:r>
                      <a:endParaRPr lang="fr-FR" sz="100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Bef>
                          <a:spcPts val="800"/>
                        </a:spcBef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Montserrat" panose="00000500000000000000" pitchFamily="2" charset="0"/>
                          <a:cs typeface="Montserrat" panose="00000500000000000000" pitchFamily="2" charset="0"/>
                        </a:rPr>
                        <a:t>Vue continentale</a:t>
                      </a:r>
                      <a:endParaRPr lang="fr-FR" sz="1000" dirty="0">
                        <a:effectLst/>
                        <a:latin typeface="Montserrat" panose="000005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53204" marR="53204" marT="53204" marB="532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3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personne, Visage humain, ciel, jeune enfant&#10;&#10;Description générée automatiquement">
            <a:extLst>
              <a:ext uri="{FF2B5EF4-FFF2-40B4-BE49-F238E27FC236}">
                <a16:creationId xmlns:a16="http://schemas.microsoft.com/office/drawing/2014/main" id="{3CEBDEFD-8748-E209-0A34-7A3CAED5FF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73" r="21517"/>
          <a:stretch/>
        </p:blipFill>
        <p:spPr>
          <a:xfrm>
            <a:off x="3007360" y="0"/>
            <a:ext cx="6136640" cy="6863153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30000"/>
                  <a:lumOff val="70000"/>
                  <a:alpha val="51000"/>
                </a:schemeClr>
              </a:gs>
            </a:gsLst>
            <a:lin ang="5400000" scaled="1"/>
          </a:gradFill>
          <a:effectLst>
            <a:glow>
              <a:schemeClr val="accent1"/>
            </a:glow>
            <a:softEdge rad="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3F8008-B9BA-CB8F-D496-E2C7D849880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bg1"/>
              </a:gs>
              <a:gs pos="63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3C5C7-2F9D-B44B-9AD2-F6AE8519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2" y="160337"/>
            <a:ext cx="2834640" cy="2658991"/>
          </a:xfrm>
        </p:spPr>
        <p:txBody>
          <a:bodyPr>
            <a:normAutofit/>
          </a:bodyPr>
          <a:lstStyle/>
          <a:p>
            <a:r>
              <a:rPr lang="fr-FR" b="1" dirty="0"/>
              <a:t>Structure du Tableau de Bord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16165-9E1E-076A-6CE8-D77A8C34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B1B97E-45F7-1118-5D94-94D81407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150" y="2819328"/>
            <a:ext cx="3308684" cy="306054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28A7F1"/>
                </a:solidFill>
              </a:rPr>
              <a:t>Mondiale</a:t>
            </a:r>
          </a:p>
          <a:p>
            <a:pPr marL="0" indent="0" algn="ctr">
              <a:buNone/>
            </a:pPr>
            <a:endParaRPr lang="fr-FR" dirty="0">
              <a:solidFill>
                <a:srgbClr val="28A7F1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28A7F1"/>
                </a:solidFill>
              </a:rPr>
              <a:t>Continentale</a:t>
            </a:r>
          </a:p>
          <a:p>
            <a:pPr marL="0" indent="0" algn="ctr">
              <a:buNone/>
            </a:pPr>
            <a:endParaRPr lang="fr-FR" dirty="0">
              <a:solidFill>
                <a:srgbClr val="28A7F1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28A7F1"/>
                </a:solidFill>
              </a:rPr>
              <a:t>Nationale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526752E4-67F9-48A4-CBA1-40FB0AAB648E}"/>
              </a:ext>
            </a:extLst>
          </p:cNvPr>
          <p:cNvSpPr/>
          <p:nvPr/>
        </p:nvSpPr>
        <p:spPr>
          <a:xfrm>
            <a:off x="1385312" y="3484880"/>
            <a:ext cx="365760" cy="553720"/>
          </a:xfrm>
          <a:prstGeom prst="downArrow">
            <a:avLst/>
          </a:prstGeom>
          <a:solidFill>
            <a:srgbClr val="28A7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AC89623A-4317-7750-2F5E-C3AB9AD6587D}"/>
              </a:ext>
            </a:extLst>
          </p:cNvPr>
          <p:cNvSpPr/>
          <p:nvPr/>
        </p:nvSpPr>
        <p:spPr>
          <a:xfrm>
            <a:off x="1385312" y="4600050"/>
            <a:ext cx="365760" cy="553720"/>
          </a:xfrm>
          <a:prstGeom prst="downArrow">
            <a:avLst/>
          </a:prstGeom>
          <a:solidFill>
            <a:srgbClr val="28A7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personne, eau, eau à boire, Visage humain&#10;&#10;Description générée automatiquement">
            <a:extLst>
              <a:ext uri="{FF2B5EF4-FFF2-40B4-BE49-F238E27FC236}">
                <a16:creationId xmlns:a16="http://schemas.microsoft.com/office/drawing/2014/main" id="{B5574AAB-9EF9-3AC3-185D-40820903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2788" y="-4035"/>
            <a:ext cx="4484991" cy="686203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3A4AB3-EC87-103C-6075-B6CB53F76343}"/>
              </a:ext>
            </a:extLst>
          </p:cNvPr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50000">
                <a:schemeClr val="bg1"/>
              </a:gs>
              <a:gs pos="63000">
                <a:schemeClr val="accent1">
                  <a:lumMod val="30000"/>
                  <a:lumOff val="70000"/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F8BC34-D374-2E7D-5CD0-3870E6AF3C94}"/>
              </a:ext>
            </a:extLst>
          </p:cNvPr>
          <p:cNvSpPr txBox="1">
            <a:spLocks/>
          </p:cNvSpPr>
          <p:nvPr/>
        </p:nvSpPr>
        <p:spPr>
          <a:xfrm>
            <a:off x="4944979" y="861390"/>
            <a:ext cx="3624294" cy="5135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3600" b="1" u="sng" dirty="0">
                <a:solidFill>
                  <a:srgbClr val="28A7F1"/>
                </a:solidFill>
              </a:rPr>
              <a:t>Exemple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86964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270EF-E54F-C76F-D8CD-8C76FB8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Mondiale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DF1B9-CD15-DC9A-A3C2-50CE242A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8A2646-0EB2-4036-F8BD-893749E0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958"/>
            <a:ext cx="9144000" cy="5130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E75CA-7269-7F0F-924E-E713452EB457}"/>
              </a:ext>
            </a:extLst>
          </p:cNvPr>
          <p:cNvSpPr/>
          <p:nvPr/>
        </p:nvSpPr>
        <p:spPr>
          <a:xfrm>
            <a:off x="0" y="5394960"/>
            <a:ext cx="9144000" cy="72136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92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6C6B9-D968-5895-059A-8A66A299F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74761-8166-45CB-A7B7-AEE08770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Continentale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04175-843A-28AE-B4D8-16A19307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67BBE0-6A23-BAFF-AD43-8C2F1020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" y="1479290"/>
            <a:ext cx="8252114" cy="46268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5CC45D-1720-09B9-86F5-C460DBF5CC63}"/>
              </a:ext>
            </a:extLst>
          </p:cNvPr>
          <p:cNvSpPr/>
          <p:nvPr/>
        </p:nvSpPr>
        <p:spPr>
          <a:xfrm>
            <a:off x="3556000" y="1341120"/>
            <a:ext cx="1849120" cy="88392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8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3363</TotalTime>
  <Words>286</Words>
  <Application>Microsoft Office PowerPoint</Application>
  <PresentationFormat>Affichage à l'écran 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Inter</vt:lpstr>
      <vt:lpstr>Montserrat</vt:lpstr>
      <vt:lpstr>Office Theme</vt:lpstr>
      <vt:lpstr>Présentation du Dashboard pour visualiser l’accès à l’eau potable dans le monde</vt:lpstr>
      <vt:lpstr>Introduction</vt:lpstr>
      <vt:lpstr>Présentation de Power BI</vt:lpstr>
      <vt:lpstr>Données utilisées</vt:lpstr>
      <vt:lpstr>Blue Print</vt:lpstr>
      <vt:lpstr>Structure du Tableau de Bord</vt:lpstr>
      <vt:lpstr>Présentation PowerPoint</vt:lpstr>
      <vt:lpstr>Vue Mondiale</vt:lpstr>
      <vt:lpstr>Vue Continentale</vt:lpstr>
      <vt:lpstr>Vue Nationale</vt:lpstr>
      <vt:lpstr>Comprendre les indicateurs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Maxence</dc:creator>
  <cp:keywords/>
  <dc:description>generated using python-pptx</dc:description>
  <cp:lastModifiedBy>VERPRAET Maxence</cp:lastModifiedBy>
  <cp:revision>2</cp:revision>
  <dcterms:created xsi:type="dcterms:W3CDTF">2013-01-27T09:14:16Z</dcterms:created>
  <dcterms:modified xsi:type="dcterms:W3CDTF">2024-12-09T13:56:22Z</dcterms:modified>
  <cp:category/>
</cp:coreProperties>
</file>