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1" r:id="rId12"/>
    <p:sldId id="262" r:id="rId1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7">
          <p15:clr>
            <a:srgbClr val="A4A3A4"/>
          </p15:clr>
        </p15:guide>
        <p15:guide id="2" pos="2721">
          <p15:clr>
            <a:srgbClr val="A4A3A4"/>
          </p15:clr>
        </p15:guide>
        <p15:guide id="3" pos="2438">
          <p15:clr>
            <a:srgbClr val="9AA0A6"/>
          </p15:clr>
        </p15:guide>
        <p15:guide id="4" pos="416">
          <p15:clr>
            <a:srgbClr val="9AA0A6"/>
          </p15:clr>
        </p15:guide>
        <p15:guide id="5" pos="1191">
          <p15:clr>
            <a:srgbClr val="9AA0A6"/>
          </p15:clr>
        </p15:guide>
        <p15:guide id="6" pos="638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ohyEog1akfKJRRdWquyApPmpA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83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38B0C6-9D4B-429D-9EF4-66B6CC2A5C90}" v="159" dt="2024-08-05T12:36:10.4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89" autoAdjust="0"/>
  </p:normalViewPr>
  <p:slideViewPr>
    <p:cSldViewPr snapToGrid="0">
      <p:cViewPr varScale="1">
        <p:scale>
          <a:sx n="137" d="100"/>
          <a:sy n="137" d="100"/>
        </p:scale>
        <p:origin x="864" y="132"/>
      </p:cViewPr>
      <p:guideLst>
        <p:guide orient="horz" pos="1077"/>
        <p:guide pos="2721"/>
        <p:guide pos="2438"/>
        <p:guide pos="416"/>
        <p:guide pos="1191"/>
        <p:guide pos="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PRAET Maxence" userId="531a7c4f3ff96e36" providerId="LiveId" clId="{7C38B0C6-9D4B-429D-9EF4-66B6CC2A5C90}"/>
    <pc:docChg chg="undo redo custSel addSld delSld modSld sldOrd modMainMaster">
      <pc:chgData name="VERPRAET Maxence" userId="531a7c4f3ff96e36" providerId="LiveId" clId="{7C38B0C6-9D4B-429D-9EF4-66B6CC2A5C90}" dt="2024-08-05T12:36:06.621" v="4357" actId="20577"/>
      <pc:docMkLst>
        <pc:docMk/>
      </pc:docMkLst>
      <pc:sldChg chg="addSp delSp modSp mod">
        <pc:chgData name="VERPRAET Maxence" userId="531a7c4f3ff96e36" providerId="LiveId" clId="{7C38B0C6-9D4B-429D-9EF4-66B6CC2A5C90}" dt="2024-07-29T09:38:23.623" v="379" actId="207"/>
        <pc:sldMkLst>
          <pc:docMk/>
          <pc:sldMk cId="0" sldId="256"/>
        </pc:sldMkLst>
        <pc:spChg chg="del">
          <ac:chgData name="VERPRAET Maxence" userId="531a7c4f3ff96e36" providerId="LiveId" clId="{7C38B0C6-9D4B-429D-9EF4-66B6CC2A5C90}" dt="2024-07-27T14:12:29.639" v="343" actId="478"/>
          <ac:spMkLst>
            <pc:docMk/>
            <pc:sldMk cId="0" sldId="256"/>
            <ac:spMk id="4" creationId="{B1517FCE-3EFE-63EA-608E-8D4A8E5345F5}"/>
          </ac:spMkLst>
        </pc:spChg>
        <pc:spChg chg="add mod">
          <ac:chgData name="VERPRAET Maxence" userId="531a7c4f3ff96e36" providerId="LiveId" clId="{7C38B0C6-9D4B-429D-9EF4-66B6CC2A5C90}" dt="2024-07-29T09:38:23.623" v="379" actId="207"/>
          <ac:spMkLst>
            <pc:docMk/>
            <pc:sldMk cId="0" sldId="256"/>
            <ac:spMk id="5" creationId="{0190C86E-2101-52F1-6858-13273E8FF5A3}"/>
          </ac:spMkLst>
        </pc:spChg>
        <pc:spChg chg="add mod">
          <ac:chgData name="VERPRAET Maxence" userId="531a7c4f3ff96e36" providerId="LiveId" clId="{7C38B0C6-9D4B-429D-9EF4-66B6CC2A5C90}" dt="2024-07-27T14:05:15.914" v="265" actId="14100"/>
          <ac:spMkLst>
            <pc:docMk/>
            <pc:sldMk cId="0" sldId="256"/>
            <ac:spMk id="7" creationId="{890B1BAF-7C33-3F79-A20D-2278C607CE50}"/>
          </ac:spMkLst>
        </pc:spChg>
        <pc:spChg chg="del">
          <ac:chgData name="VERPRAET Maxence" userId="531a7c4f3ff96e36" providerId="LiveId" clId="{7C38B0C6-9D4B-429D-9EF4-66B6CC2A5C90}" dt="2024-07-27T13:36:21.624" v="11" actId="478"/>
          <ac:spMkLst>
            <pc:docMk/>
            <pc:sldMk cId="0" sldId="256"/>
            <ac:spMk id="54" creationId="{00000000-0000-0000-0000-000000000000}"/>
          </ac:spMkLst>
        </pc:spChg>
        <pc:spChg chg="del mod">
          <ac:chgData name="VERPRAET Maxence" userId="531a7c4f3ff96e36" providerId="LiveId" clId="{7C38B0C6-9D4B-429D-9EF4-66B6CC2A5C90}" dt="2024-07-27T14:02:49.935" v="253" actId="478"/>
          <ac:spMkLst>
            <pc:docMk/>
            <pc:sldMk cId="0" sldId="256"/>
            <ac:spMk id="55" creationId="{00000000-0000-0000-0000-000000000000}"/>
          </ac:spMkLst>
        </pc:spChg>
        <pc:picChg chg="add mod">
          <ac:chgData name="VERPRAET Maxence" userId="531a7c4f3ff96e36" providerId="LiveId" clId="{7C38B0C6-9D4B-429D-9EF4-66B6CC2A5C90}" dt="2024-07-29T09:37:23.403" v="353" actId="1076"/>
          <ac:picMkLst>
            <pc:docMk/>
            <pc:sldMk cId="0" sldId="256"/>
            <ac:picMk id="3" creationId="{2999823F-6563-51F7-D0E7-D3A1531E1C9F}"/>
          </ac:picMkLst>
        </pc:picChg>
      </pc:sldChg>
      <pc:sldChg chg="addSp delSp modSp mod chgLayout">
        <pc:chgData name="VERPRAET Maxence" userId="531a7c4f3ff96e36" providerId="LiveId" clId="{7C38B0C6-9D4B-429D-9EF4-66B6CC2A5C90}" dt="2024-07-30T09:28:24.731" v="1834" actId="113"/>
        <pc:sldMkLst>
          <pc:docMk/>
          <pc:sldMk cId="0" sldId="257"/>
        </pc:sldMkLst>
        <pc:spChg chg="mod ord">
          <ac:chgData name="VERPRAET Maxence" userId="531a7c4f3ff96e36" providerId="LiveId" clId="{7C38B0C6-9D4B-429D-9EF4-66B6CC2A5C90}" dt="2024-07-27T13:56:05.836" v="132" actId="700"/>
          <ac:spMkLst>
            <pc:docMk/>
            <pc:sldMk cId="0" sldId="257"/>
            <ac:spMk id="4" creationId="{FE9F5E99-DF12-430F-0F75-666ED0A94031}"/>
          </ac:spMkLst>
        </pc:spChg>
        <pc:spChg chg="add del mod ord">
          <ac:chgData name="VERPRAET Maxence" userId="531a7c4f3ff96e36" providerId="LiveId" clId="{7C38B0C6-9D4B-429D-9EF4-66B6CC2A5C90}" dt="2024-07-27T13:56:05.836" v="132" actId="700"/>
          <ac:spMkLst>
            <pc:docMk/>
            <pc:sldMk cId="0" sldId="257"/>
            <ac:spMk id="5" creationId="{637A464C-FCC2-B87A-D4F3-666C212177D0}"/>
          </ac:spMkLst>
        </pc:spChg>
        <pc:spChg chg="add mod ord">
          <ac:chgData name="VERPRAET Maxence" userId="531a7c4f3ff96e36" providerId="LiveId" clId="{7C38B0C6-9D4B-429D-9EF4-66B6CC2A5C90}" dt="2024-07-29T10:14:33.531" v="721" actId="207"/>
          <ac:spMkLst>
            <pc:docMk/>
            <pc:sldMk cId="0" sldId="257"/>
            <ac:spMk id="6" creationId="{93CE5541-EBB8-7E2B-3F20-BA6ECB689035}"/>
          </ac:spMkLst>
        </pc:spChg>
        <pc:spChg chg="add del mod">
          <ac:chgData name="VERPRAET Maxence" userId="531a7c4f3ff96e36" providerId="LiveId" clId="{7C38B0C6-9D4B-429D-9EF4-66B6CC2A5C90}" dt="2024-07-27T14:05:02.123" v="260" actId="21"/>
          <ac:spMkLst>
            <pc:docMk/>
            <pc:sldMk cId="0" sldId="257"/>
            <ac:spMk id="7" creationId="{890B1BAF-7C33-3F79-A20D-2278C607CE50}"/>
          </ac:spMkLst>
        </pc:spChg>
        <pc:spChg chg="add del mod">
          <ac:chgData name="VERPRAET Maxence" userId="531a7c4f3ff96e36" providerId="LiveId" clId="{7C38B0C6-9D4B-429D-9EF4-66B6CC2A5C90}" dt="2024-07-29T10:14:32.921" v="720" actId="47"/>
          <ac:spMkLst>
            <pc:docMk/>
            <pc:sldMk cId="0" sldId="257"/>
            <ac:spMk id="8" creationId="{E37F1B8E-5147-9C84-D9EB-F25E8DF4EFB3}"/>
          </ac:spMkLst>
        </pc:spChg>
        <pc:spChg chg="add mod">
          <ac:chgData name="VERPRAET Maxence" userId="531a7c4f3ff96e36" providerId="LiveId" clId="{7C38B0C6-9D4B-429D-9EF4-66B6CC2A5C90}" dt="2024-07-29T13:28:44.142" v="1741" actId="20577"/>
          <ac:spMkLst>
            <pc:docMk/>
            <pc:sldMk cId="0" sldId="257"/>
            <ac:spMk id="13" creationId="{ECDFD4D6-DB98-2E76-118F-9EB38588D534}"/>
          </ac:spMkLst>
        </pc:spChg>
        <pc:spChg chg="mod ord">
          <ac:chgData name="VERPRAET Maxence" userId="531a7c4f3ff96e36" providerId="LiveId" clId="{7C38B0C6-9D4B-429D-9EF4-66B6CC2A5C90}" dt="2024-07-29T10:06:24.470" v="380" actId="1076"/>
          <ac:spMkLst>
            <pc:docMk/>
            <pc:sldMk cId="0" sldId="257"/>
            <ac:spMk id="63" creationId="{00000000-0000-0000-0000-000000000000}"/>
          </ac:spMkLst>
        </pc:spChg>
        <pc:spChg chg="del mod">
          <ac:chgData name="VERPRAET Maxence" userId="531a7c4f3ff96e36" providerId="LiveId" clId="{7C38B0C6-9D4B-429D-9EF4-66B6CC2A5C90}" dt="2024-07-27T13:56:10.718" v="134" actId="478"/>
          <ac:spMkLst>
            <pc:docMk/>
            <pc:sldMk cId="0" sldId="257"/>
            <ac:spMk id="64" creationId="{00000000-0000-0000-0000-000000000000}"/>
          </ac:spMkLst>
        </pc:spChg>
        <pc:spChg chg="del mod">
          <ac:chgData name="VERPRAET Maxence" userId="531a7c4f3ff96e36" providerId="LiveId" clId="{7C38B0C6-9D4B-429D-9EF4-66B6CC2A5C90}" dt="2024-07-27T13:56:26.287" v="137" actId="478"/>
          <ac:spMkLst>
            <pc:docMk/>
            <pc:sldMk cId="0" sldId="257"/>
            <ac:spMk id="65" creationId="{00000000-0000-0000-0000-000000000000}"/>
          </ac:spMkLst>
        </pc:spChg>
        <pc:spChg chg="del">
          <ac:chgData name="VERPRAET Maxence" userId="531a7c4f3ff96e36" providerId="LiveId" clId="{7C38B0C6-9D4B-429D-9EF4-66B6CC2A5C90}" dt="2024-07-27T13:56:09.574" v="133" actId="478"/>
          <ac:spMkLst>
            <pc:docMk/>
            <pc:sldMk cId="0" sldId="257"/>
            <ac:spMk id="66" creationId="{00000000-0000-0000-0000-000000000000}"/>
          </ac:spMkLst>
        </pc:spChg>
        <pc:graphicFrameChg chg="add mod modGraphic">
          <ac:chgData name="VERPRAET Maxence" userId="531a7c4f3ff96e36" providerId="LiveId" clId="{7C38B0C6-9D4B-429D-9EF4-66B6CC2A5C90}" dt="2024-07-30T09:28:24.731" v="1834" actId="113"/>
          <ac:graphicFrameMkLst>
            <pc:docMk/>
            <pc:sldMk cId="0" sldId="257"/>
            <ac:graphicFrameMk id="9" creationId="{5484F52A-A5C4-F654-E5F4-63F77F02C5B5}"/>
          </ac:graphicFrameMkLst>
        </pc:graphicFrameChg>
        <pc:graphicFrameChg chg="add del mod modGraphic">
          <ac:chgData name="VERPRAET Maxence" userId="531a7c4f3ff96e36" providerId="LiveId" clId="{7C38B0C6-9D4B-429D-9EF4-66B6CC2A5C90}" dt="2024-07-29T12:49:44.323" v="1428" actId="478"/>
          <ac:graphicFrameMkLst>
            <pc:docMk/>
            <pc:sldMk cId="0" sldId="257"/>
            <ac:graphicFrameMk id="12" creationId="{CA1D12E8-6119-1EB5-EF0E-AFA822D9EB20}"/>
          </ac:graphicFrameMkLst>
        </pc:graphicFrameChg>
        <pc:picChg chg="add del mod">
          <ac:chgData name="VERPRAET Maxence" userId="531a7c4f3ff96e36" providerId="LiveId" clId="{7C38B0C6-9D4B-429D-9EF4-66B6CC2A5C90}" dt="2024-07-27T13:45:32.846" v="36" actId="478"/>
          <ac:picMkLst>
            <pc:docMk/>
            <pc:sldMk cId="0" sldId="257"/>
            <ac:picMk id="3" creationId="{AAFA8B46-E89A-552A-7834-45080CBF1838}"/>
          </ac:picMkLst>
        </pc:picChg>
        <pc:picChg chg="add del mod">
          <ac:chgData name="VERPRAET Maxence" userId="531a7c4f3ff96e36" providerId="LiveId" clId="{7C38B0C6-9D4B-429D-9EF4-66B6CC2A5C90}" dt="2024-07-29T10:36:41.329" v="1079" actId="21"/>
          <ac:picMkLst>
            <pc:docMk/>
            <pc:sldMk cId="0" sldId="257"/>
            <ac:picMk id="11" creationId="{15E0BAC6-2375-E089-B333-6BF2C78AE5A7}"/>
          </ac:picMkLst>
        </pc:picChg>
      </pc:sldChg>
      <pc:sldChg chg="addSp delSp modSp mod chgLayout">
        <pc:chgData name="VERPRAET Maxence" userId="531a7c4f3ff96e36" providerId="LiveId" clId="{7C38B0C6-9D4B-429D-9EF4-66B6CC2A5C90}" dt="2024-07-30T14:08:52.198" v="2212" actId="1076"/>
        <pc:sldMkLst>
          <pc:docMk/>
          <pc:sldMk cId="0" sldId="258"/>
        </pc:sldMkLst>
        <pc:spChg chg="mod ord">
          <ac:chgData name="VERPRAET Maxence" userId="531a7c4f3ff96e36" providerId="LiveId" clId="{7C38B0C6-9D4B-429D-9EF4-66B6CC2A5C90}" dt="2024-07-27T13:56:39.199" v="140" actId="700"/>
          <ac:spMkLst>
            <pc:docMk/>
            <pc:sldMk cId="0" sldId="258"/>
            <ac:spMk id="2" creationId="{FF47AA7E-F206-8073-031A-21873D0A7206}"/>
          </ac:spMkLst>
        </pc:spChg>
        <pc:spChg chg="add mod ord">
          <ac:chgData name="VERPRAET Maxence" userId="531a7c4f3ff96e36" providerId="LiveId" clId="{7C38B0C6-9D4B-429D-9EF4-66B6CC2A5C90}" dt="2024-07-27T13:57:10.718" v="148"/>
          <ac:spMkLst>
            <pc:docMk/>
            <pc:sldMk cId="0" sldId="258"/>
            <ac:spMk id="3" creationId="{40CF361A-BC30-4CF9-F9B0-F31E17CDFE15}"/>
          </ac:spMkLst>
        </pc:spChg>
        <pc:spChg chg="add mod">
          <ac:chgData name="VERPRAET Maxence" userId="531a7c4f3ff96e36" providerId="LiveId" clId="{7C38B0C6-9D4B-429D-9EF4-66B6CC2A5C90}" dt="2024-07-29T12:50:12.137" v="1437"/>
          <ac:spMkLst>
            <pc:docMk/>
            <pc:sldMk cId="0" sldId="258"/>
            <ac:spMk id="4" creationId="{4F7E8284-C273-2259-425B-333EF483574E}"/>
          </ac:spMkLst>
        </pc:spChg>
        <pc:spChg chg="add del mod">
          <ac:chgData name="VERPRAET Maxence" userId="531a7c4f3ff96e36" providerId="LiveId" clId="{7C38B0C6-9D4B-429D-9EF4-66B6CC2A5C90}" dt="2024-07-29T12:58:19.832" v="1501"/>
          <ac:spMkLst>
            <pc:docMk/>
            <pc:sldMk cId="0" sldId="258"/>
            <ac:spMk id="7" creationId="{575E406D-385C-2E1B-69ED-ED1AE5A1DD4A}"/>
          </ac:spMkLst>
        </pc:spChg>
        <pc:spChg chg="add mod">
          <ac:chgData name="VERPRAET Maxence" userId="531a7c4f3ff96e36" providerId="LiveId" clId="{7C38B0C6-9D4B-429D-9EF4-66B6CC2A5C90}" dt="2024-07-29T13:28:00.239" v="1731" actId="20577"/>
          <ac:spMkLst>
            <pc:docMk/>
            <pc:sldMk cId="0" sldId="258"/>
            <ac:spMk id="12" creationId="{4FA3E08D-FAAF-639F-8FB1-756FEC05BC3B}"/>
          </ac:spMkLst>
        </pc:spChg>
        <pc:spChg chg="mod ord">
          <ac:chgData name="VERPRAET Maxence" userId="531a7c4f3ff96e36" providerId="LiveId" clId="{7C38B0C6-9D4B-429D-9EF4-66B6CC2A5C90}" dt="2024-07-29T12:42:02.802" v="1227" actId="1076"/>
          <ac:spMkLst>
            <pc:docMk/>
            <pc:sldMk cId="0" sldId="258"/>
            <ac:spMk id="71" creationId="{00000000-0000-0000-0000-000000000000}"/>
          </ac:spMkLst>
        </pc:spChg>
        <pc:spChg chg="del">
          <ac:chgData name="VERPRAET Maxence" userId="531a7c4f3ff96e36" providerId="LiveId" clId="{7C38B0C6-9D4B-429D-9EF4-66B6CC2A5C90}" dt="2024-07-27T13:44:49.792" v="27" actId="478"/>
          <ac:spMkLst>
            <pc:docMk/>
            <pc:sldMk cId="0" sldId="258"/>
            <ac:spMk id="72" creationId="{00000000-0000-0000-0000-000000000000}"/>
          </ac:spMkLst>
        </pc:spChg>
        <pc:spChg chg="del mod">
          <ac:chgData name="VERPRAET Maxence" userId="531a7c4f3ff96e36" providerId="LiveId" clId="{7C38B0C6-9D4B-429D-9EF4-66B6CC2A5C90}" dt="2024-07-27T13:57:12.912" v="149" actId="478"/>
          <ac:spMkLst>
            <pc:docMk/>
            <pc:sldMk cId="0" sldId="258"/>
            <ac:spMk id="73" creationId="{00000000-0000-0000-0000-000000000000}"/>
          </ac:spMkLst>
        </pc:spChg>
        <pc:spChg chg="del">
          <ac:chgData name="VERPRAET Maxence" userId="531a7c4f3ff96e36" providerId="LiveId" clId="{7C38B0C6-9D4B-429D-9EF4-66B6CC2A5C90}" dt="2024-07-27T14:02:33.871" v="249" actId="478"/>
          <ac:spMkLst>
            <pc:docMk/>
            <pc:sldMk cId="0" sldId="258"/>
            <ac:spMk id="74" creationId="{00000000-0000-0000-0000-000000000000}"/>
          </ac:spMkLst>
        </pc:spChg>
        <pc:graphicFrameChg chg="add del mod">
          <ac:chgData name="VERPRAET Maxence" userId="531a7c4f3ff96e36" providerId="LiveId" clId="{7C38B0C6-9D4B-429D-9EF4-66B6CC2A5C90}" dt="2024-07-29T12:50:54.469" v="1445" actId="478"/>
          <ac:graphicFrameMkLst>
            <pc:docMk/>
            <pc:sldMk cId="0" sldId="258"/>
            <ac:graphicFrameMk id="5" creationId="{149C359D-0238-C802-71B8-D46FB29BC7B0}"/>
          </ac:graphicFrameMkLst>
        </pc:graphicFrameChg>
        <pc:graphicFrameChg chg="add mod modGraphic">
          <ac:chgData name="VERPRAET Maxence" userId="531a7c4f3ff96e36" providerId="LiveId" clId="{7C38B0C6-9D4B-429D-9EF4-66B6CC2A5C90}" dt="2024-07-30T09:28:53.441" v="1838" actId="113"/>
          <ac:graphicFrameMkLst>
            <pc:docMk/>
            <pc:sldMk cId="0" sldId="258"/>
            <ac:graphicFrameMk id="6" creationId="{86BDC566-6677-C3A5-8F0C-D8E808610747}"/>
          </ac:graphicFrameMkLst>
        </pc:graphicFrameChg>
        <pc:picChg chg="add del mod">
          <ac:chgData name="VERPRAET Maxence" userId="531a7c4f3ff96e36" providerId="LiveId" clId="{7C38B0C6-9D4B-429D-9EF4-66B6CC2A5C90}" dt="2024-07-29T12:59:44.533" v="1507" actId="478"/>
          <ac:picMkLst>
            <pc:docMk/>
            <pc:sldMk cId="0" sldId="258"/>
            <ac:picMk id="9" creationId="{442BA8BF-CB7A-CE76-143E-4B7B35223235}"/>
          </ac:picMkLst>
        </pc:picChg>
        <pc:picChg chg="add mod modCrop">
          <ac:chgData name="VERPRAET Maxence" userId="531a7c4f3ff96e36" providerId="LiveId" clId="{7C38B0C6-9D4B-429D-9EF4-66B6CC2A5C90}" dt="2024-07-30T14:08:52.198" v="2212" actId="1076"/>
          <ac:picMkLst>
            <pc:docMk/>
            <pc:sldMk cId="0" sldId="258"/>
            <ac:picMk id="11" creationId="{B2E2AA5F-B873-6BF7-FD07-B71D8A92C1A4}"/>
          </ac:picMkLst>
        </pc:picChg>
      </pc:sldChg>
      <pc:sldChg chg="addSp delSp modSp mod chgLayout">
        <pc:chgData name="VERPRAET Maxence" userId="531a7c4f3ff96e36" providerId="LiveId" clId="{7C38B0C6-9D4B-429D-9EF4-66B6CC2A5C90}" dt="2024-08-02T13:58:52.289" v="4356" actId="478"/>
        <pc:sldMkLst>
          <pc:docMk/>
          <pc:sldMk cId="0" sldId="259"/>
        </pc:sldMkLst>
        <pc:spChg chg="mod ord">
          <ac:chgData name="VERPRAET Maxence" userId="531a7c4f3ff96e36" providerId="LiveId" clId="{7C38B0C6-9D4B-429D-9EF4-66B6CC2A5C90}" dt="2024-07-27T13:57:26.616" v="150" actId="700"/>
          <ac:spMkLst>
            <pc:docMk/>
            <pc:sldMk cId="0" sldId="259"/>
            <ac:spMk id="2" creationId="{82D819CD-DBB5-F091-9FA8-7732520970E5}"/>
          </ac:spMkLst>
        </pc:spChg>
        <pc:spChg chg="add mod ord">
          <ac:chgData name="VERPRAET Maxence" userId="531a7c4f3ff96e36" providerId="LiveId" clId="{7C38B0C6-9D4B-429D-9EF4-66B6CC2A5C90}" dt="2024-07-27T13:57:51.016" v="181" actId="20577"/>
          <ac:spMkLst>
            <pc:docMk/>
            <pc:sldMk cId="0" sldId="259"/>
            <ac:spMk id="3" creationId="{E7A2F77F-F250-6698-7CBA-85827DD21667}"/>
          </ac:spMkLst>
        </pc:spChg>
        <pc:spChg chg="add mod">
          <ac:chgData name="VERPRAET Maxence" userId="531a7c4f3ff96e36" providerId="LiveId" clId="{7C38B0C6-9D4B-429D-9EF4-66B6CC2A5C90}" dt="2024-08-02T13:56:09.235" v="4351" actId="20577"/>
          <ac:spMkLst>
            <pc:docMk/>
            <pc:sldMk cId="0" sldId="259"/>
            <ac:spMk id="5" creationId="{771F77F9-FAEB-CADC-4AA3-161A923E5925}"/>
          </ac:spMkLst>
        </pc:spChg>
        <pc:spChg chg="add mod">
          <ac:chgData name="VERPRAET Maxence" userId="531a7c4f3ff96e36" providerId="LiveId" clId="{7C38B0C6-9D4B-429D-9EF4-66B6CC2A5C90}" dt="2024-08-02T13:55:39.875" v="4319" actId="1076"/>
          <ac:spMkLst>
            <pc:docMk/>
            <pc:sldMk cId="0" sldId="259"/>
            <ac:spMk id="6" creationId="{4C907F8E-54B5-5BD7-D56B-15F4605D21C4}"/>
          </ac:spMkLst>
        </pc:spChg>
        <pc:spChg chg="add del mod">
          <ac:chgData name="VERPRAET Maxence" userId="531a7c4f3ff96e36" providerId="LiveId" clId="{7C38B0C6-9D4B-429D-9EF4-66B6CC2A5C90}" dt="2024-08-02T13:58:52.289" v="4356" actId="478"/>
          <ac:spMkLst>
            <pc:docMk/>
            <pc:sldMk cId="0" sldId="259"/>
            <ac:spMk id="7" creationId="{A5927A9F-EA8F-B434-36A1-9DD7D4EEB10A}"/>
          </ac:spMkLst>
        </pc:spChg>
        <pc:spChg chg="mod ord">
          <ac:chgData name="VERPRAET Maxence" userId="531a7c4f3ff96e36" providerId="LiveId" clId="{7C38B0C6-9D4B-429D-9EF4-66B6CC2A5C90}" dt="2024-07-30T09:21:24.846" v="1742" actId="1076"/>
          <ac:spMkLst>
            <pc:docMk/>
            <pc:sldMk cId="0" sldId="259"/>
            <ac:spMk id="79" creationId="{00000000-0000-0000-0000-000000000000}"/>
          </ac:spMkLst>
        </pc:spChg>
        <pc:spChg chg="del">
          <ac:chgData name="VERPRAET Maxence" userId="531a7c4f3ff96e36" providerId="LiveId" clId="{7C38B0C6-9D4B-429D-9EF4-66B6CC2A5C90}" dt="2024-07-27T13:45:08.294" v="32" actId="478"/>
          <ac:spMkLst>
            <pc:docMk/>
            <pc:sldMk cId="0" sldId="259"/>
            <ac:spMk id="80" creationId="{00000000-0000-0000-0000-000000000000}"/>
          </ac:spMkLst>
        </pc:spChg>
        <pc:spChg chg="del mod">
          <ac:chgData name="VERPRAET Maxence" userId="531a7c4f3ff96e36" providerId="LiveId" clId="{7C38B0C6-9D4B-429D-9EF4-66B6CC2A5C90}" dt="2024-07-27T13:57:53.935" v="182" actId="478"/>
          <ac:spMkLst>
            <pc:docMk/>
            <pc:sldMk cId="0" sldId="259"/>
            <ac:spMk id="81" creationId="{00000000-0000-0000-0000-000000000000}"/>
          </ac:spMkLst>
        </pc:spChg>
        <pc:spChg chg="del">
          <ac:chgData name="VERPRAET Maxence" userId="531a7c4f3ff96e36" providerId="LiveId" clId="{7C38B0C6-9D4B-429D-9EF4-66B6CC2A5C90}" dt="2024-07-27T14:02:29.486" v="248" actId="478"/>
          <ac:spMkLst>
            <pc:docMk/>
            <pc:sldMk cId="0" sldId="259"/>
            <ac:spMk id="82" creationId="{00000000-0000-0000-0000-000000000000}"/>
          </ac:spMkLst>
        </pc:spChg>
        <pc:picChg chg="add mod">
          <ac:chgData name="VERPRAET Maxence" userId="531a7c4f3ff96e36" providerId="LiveId" clId="{7C38B0C6-9D4B-429D-9EF4-66B6CC2A5C90}" dt="2024-07-30T09:21:39.174" v="1744" actId="1076"/>
          <ac:picMkLst>
            <pc:docMk/>
            <pc:sldMk cId="0" sldId="259"/>
            <ac:picMk id="4" creationId="{38E7C7BB-2C0A-F5FA-F5B7-3842369837F8}"/>
          </ac:picMkLst>
        </pc:picChg>
      </pc:sldChg>
      <pc:sldChg chg="addSp delSp modSp mod chgLayout">
        <pc:chgData name="VERPRAET Maxence" userId="531a7c4f3ff96e36" providerId="LiveId" clId="{7C38B0C6-9D4B-429D-9EF4-66B6CC2A5C90}" dt="2024-07-30T10:09:27.739" v="1989" actId="14100"/>
        <pc:sldMkLst>
          <pc:docMk/>
          <pc:sldMk cId="0" sldId="260"/>
        </pc:sldMkLst>
        <pc:spChg chg="mod ord">
          <ac:chgData name="VERPRAET Maxence" userId="531a7c4f3ff96e36" providerId="LiveId" clId="{7C38B0C6-9D4B-429D-9EF4-66B6CC2A5C90}" dt="2024-07-30T09:57:27.589" v="1846" actId="700"/>
          <ac:spMkLst>
            <pc:docMk/>
            <pc:sldMk cId="0" sldId="260"/>
            <ac:spMk id="2" creationId="{D24C2B0B-1B6A-5DBD-9ADF-534DD3526DE8}"/>
          </ac:spMkLst>
        </pc:spChg>
        <pc:spChg chg="add mod">
          <ac:chgData name="VERPRAET Maxence" userId="531a7c4f3ff96e36" providerId="LiveId" clId="{7C38B0C6-9D4B-429D-9EF4-66B6CC2A5C90}" dt="2024-07-30T09:57:09.247" v="1842" actId="1076"/>
          <ac:spMkLst>
            <pc:docMk/>
            <pc:sldMk cId="0" sldId="260"/>
            <ac:spMk id="3" creationId="{AE57B07C-985A-CAB4-9AEF-FB087424B311}"/>
          </ac:spMkLst>
        </pc:spChg>
        <pc:spChg chg="add del mod ord">
          <ac:chgData name="VERPRAET Maxence" userId="531a7c4f3ff96e36" providerId="LiveId" clId="{7C38B0C6-9D4B-429D-9EF4-66B6CC2A5C90}" dt="2024-07-30T09:57:20.599" v="1844" actId="478"/>
          <ac:spMkLst>
            <pc:docMk/>
            <pc:sldMk cId="0" sldId="260"/>
            <ac:spMk id="4" creationId="{F4F71D2D-168C-9B5C-C59B-D3A6BB1557C3}"/>
          </ac:spMkLst>
        </pc:spChg>
        <pc:spChg chg="add mod ord">
          <ac:chgData name="VERPRAET Maxence" userId="531a7c4f3ff96e36" providerId="LiveId" clId="{7C38B0C6-9D4B-429D-9EF4-66B6CC2A5C90}" dt="2024-07-30T09:58:07.322" v="1881" actId="313"/>
          <ac:spMkLst>
            <pc:docMk/>
            <pc:sldMk cId="0" sldId="260"/>
            <ac:spMk id="5" creationId="{5CFB3732-4B1F-F855-AFA7-B278026AD85D}"/>
          </ac:spMkLst>
        </pc:spChg>
        <pc:spChg chg="add del mod">
          <ac:chgData name="VERPRAET Maxence" userId="531a7c4f3ff96e36" providerId="LiveId" clId="{7C38B0C6-9D4B-429D-9EF4-66B6CC2A5C90}" dt="2024-07-30T09:58:10.809" v="1883"/>
          <ac:spMkLst>
            <pc:docMk/>
            <pc:sldMk cId="0" sldId="260"/>
            <ac:spMk id="6" creationId="{A5DB523A-B333-41EB-6F91-EBC72F0C5DEC}"/>
          </ac:spMkLst>
        </pc:spChg>
        <pc:spChg chg="add mod">
          <ac:chgData name="VERPRAET Maxence" userId="531a7c4f3ff96e36" providerId="LiveId" clId="{7C38B0C6-9D4B-429D-9EF4-66B6CC2A5C90}" dt="2024-07-30T10:09:27.739" v="1989" actId="14100"/>
          <ac:spMkLst>
            <pc:docMk/>
            <pc:sldMk cId="0" sldId="260"/>
            <ac:spMk id="7" creationId="{6402C792-616C-FC17-E7D3-83203FD36C0A}"/>
          </ac:spMkLst>
        </pc:spChg>
        <pc:spChg chg="add mod">
          <ac:chgData name="VERPRAET Maxence" userId="531a7c4f3ff96e36" providerId="LiveId" clId="{7C38B0C6-9D4B-429D-9EF4-66B6CC2A5C90}" dt="2024-07-30T10:08:51.262" v="1981" actId="1076"/>
          <ac:spMkLst>
            <pc:docMk/>
            <pc:sldMk cId="0" sldId="260"/>
            <ac:spMk id="9" creationId="{EFFDE8CA-3E7E-7F9B-2919-0E317BA45DFD}"/>
          </ac:spMkLst>
        </pc:spChg>
        <pc:spChg chg="add mod">
          <ac:chgData name="VERPRAET Maxence" userId="531a7c4f3ff96e36" providerId="LiveId" clId="{7C38B0C6-9D4B-429D-9EF4-66B6CC2A5C90}" dt="2024-07-30T10:09:22.706" v="1988" actId="207"/>
          <ac:spMkLst>
            <pc:docMk/>
            <pc:sldMk cId="0" sldId="260"/>
            <ac:spMk id="10" creationId="{3C1FA8A7-FA34-0D37-8AE9-7DE0DE12C35F}"/>
          </ac:spMkLst>
        </pc:spChg>
        <pc:spChg chg="del">
          <ac:chgData name="VERPRAET Maxence" userId="531a7c4f3ff96e36" providerId="LiveId" clId="{7C38B0C6-9D4B-429D-9EF4-66B6CC2A5C90}" dt="2024-07-27T13:45:10.726" v="33" actId="478"/>
          <ac:spMkLst>
            <pc:docMk/>
            <pc:sldMk cId="0" sldId="260"/>
            <ac:spMk id="87" creationId="{00000000-0000-0000-0000-000000000000}"/>
          </ac:spMkLst>
        </pc:spChg>
        <pc:spChg chg="del">
          <ac:chgData name="VERPRAET Maxence" userId="531a7c4f3ff96e36" providerId="LiveId" clId="{7C38B0C6-9D4B-429D-9EF4-66B6CC2A5C90}" dt="2024-07-30T09:57:24.352" v="1845" actId="478"/>
          <ac:spMkLst>
            <pc:docMk/>
            <pc:sldMk cId="0" sldId="260"/>
            <ac:spMk id="88" creationId="{00000000-0000-0000-0000-000000000000}"/>
          </ac:spMkLst>
        </pc:spChg>
        <pc:spChg chg="del">
          <ac:chgData name="VERPRAET Maxence" userId="531a7c4f3ff96e36" providerId="LiveId" clId="{7C38B0C6-9D4B-429D-9EF4-66B6CC2A5C90}" dt="2024-07-27T14:02:26.990" v="247" actId="478"/>
          <ac:spMkLst>
            <pc:docMk/>
            <pc:sldMk cId="0" sldId="260"/>
            <ac:spMk id="89" creationId="{00000000-0000-0000-0000-000000000000}"/>
          </ac:spMkLst>
        </pc:spChg>
        <pc:spChg chg="mod ord">
          <ac:chgData name="VERPRAET Maxence" userId="531a7c4f3ff96e36" providerId="LiveId" clId="{7C38B0C6-9D4B-429D-9EF4-66B6CC2A5C90}" dt="2024-07-30T09:57:50.031" v="1877" actId="1076"/>
          <ac:spMkLst>
            <pc:docMk/>
            <pc:sldMk cId="0" sldId="260"/>
            <ac:spMk id="90" creationId="{00000000-0000-0000-0000-000000000000}"/>
          </ac:spMkLst>
        </pc:spChg>
        <pc:picChg chg="add mod">
          <ac:chgData name="VERPRAET Maxence" userId="531a7c4f3ff96e36" providerId="LiveId" clId="{7C38B0C6-9D4B-429D-9EF4-66B6CC2A5C90}" dt="2024-07-30T10:07:59.069" v="1974" actId="1076"/>
          <ac:picMkLst>
            <pc:docMk/>
            <pc:sldMk cId="0" sldId="260"/>
            <ac:picMk id="8" creationId="{E7944CE0-CCA0-A538-73AD-CD7770031334}"/>
          </ac:picMkLst>
        </pc:picChg>
      </pc:sldChg>
      <pc:sldChg chg="addSp delSp modSp add del mod chgLayout">
        <pc:chgData name="VERPRAET Maxence" userId="531a7c4f3ff96e36" providerId="LiveId" clId="{7C38B0C6-9D4B-429D-9EF4-66B6CC2A5C90}" dt="2024-07-31T21:20:00.630" v="4241" actId="1076"/>
        <pc:sldMkLst>
          <pc:docMk/>
          <pc:sldMk cId="0" sldId="261"/>
        </pc:sldMkLst>
        <pc:spChg chg="add del mod ord">
          <ac:chgData name="VERPRAET Maxence" userId="531a7c4f3ff96e36" providerId="LiveId" clId="{7C38B0C6-9D4B-429D-9EF4-66B6CC2A5C90}" dt="2024-07-27T13:58:04.306" v="183" actId="700"/>
          <ac:spMkLst>
            <pc:docMk/>
            <pc:sldMk cId="0" sldId="261"/>
            <ac:spMk id="2" creationId="{90AE7850-4845-677E-C048-2746024A6012}"/>
          </ac:spMkLst>
        </pc:spChg>
        <pc:spChg chg="mod ord">
          <ac:chgData name="VERPRAET Maxence" userId="531a7c4f3ff96e36" providerId="LiveId" clId="{7C38B0C6-9D4B-429D-9EF4-66B6CC2A5C90}" dt="2024-07-30T10:21:52.463" v="2000" actId="700"/>
          <ac:spMkLst>
            <pc:docMk/>
            <pc:sldMk cId="0" sldId="261"/>
            <ac:spMk id="3" creationId="{96130AF4-9966-FD6E-2102-B4A242FDEA98}"/>
          </ac:spMkLst>
        </pc:spChg>
        <pc:spChg chg="add del mod ord">
          <ac:chgData name="VERPRAET Maxence" userId="531a7c4f3ff96e36" providerId="LiveId" clId="{7C38B0C6-9D4B-429D-9EF4-66B6CC2A5C90}" dt="2024-07-30T10:21:47.507" v="1999" actId="700"/>
          <ac:spMkLst>
            <pc:docMk/>
            <pc:sldMk cId="0" sldId="261"/>
            <ac:spMk id="4" creationId="{371D7B1D-BBD5-1E68-2997-288BF13F9165}"/>
          </ac:spMkLst>
        </pc:spChg>
        <pc:spChg chg="add mod ord">
          <ac:chgData name="VERPRAET Maxence" userId="531a7c4f3ff96e36" providerId="LiveId" clId="{7C38B0C6-9D4B-429D-9EF4-66B6CC2A5C90}" dt="2024-07-30T10:21:52.463" v="2000" actId="700"/>
          <ac:spMkLst>
            <pc:docMk/>
            <pc:sldMk cId="0" sldId="261"/>
            <ac:spMk id="5" creationId="{19717DFE-EC61-E6BA-BF56-310B298852DA}"/>
          </ac:spMkLst>
        </pc:spChg>
        <pc:spChg chg="add del mod ord">
          <ac:chgData name="VERPRAET Maxence" userId="531a7c4f3ff96e36" providerId="LiveId" clId="{7C38B0C6-9D4B-429D-9EF4-66B6CC2A5C90}" dt="2024-07-30T10:21:52.463" v="2000" actId="700"/>
          <ac:spMkLst>
            <pc:docMk/>
            <pc:sldMk cId="0" sldId="261"/>
            <ac:spMk id="6" creationId="{BEA85AAB-1AE0-89C5-2875-241C8D5A4568}"/>
          </ac:spMkLst>
        </pc:spChg>
        <pc:spChg chg="add mod ord">
          <ac:chgData name="VERPRAET Maxence" userId="531a7c4f3ff96e36" providerId="LiveId" clId="{7C38B0C6-9D4B-429D-9EF4-66B6CC2A5C90}" dt="2024-07-31T21:20:00.630" v="4241" actId="1076"/>
          <ac:spMkLst>
            <pc:docMk/>
            <pc:sldMk cId="0" sldId="261"/>
            <ac:spMk id="7" creationId="{59F8E2C0-EF62-E02B-9B99-DD1A3F49B7F0}"/>
          </ac:spMkLst>
        </pc:spChg>
        <pc:spChg chg="del">
          <ac:chgData name="VERPRAET Maxence" userId="531a7c4f3ff96e36" providerId="LiveId" clId="{7C38B0C6-9D4B-429D-9EF4-66B6CC2A5C90}" dt="2024-07-27T13:45:13.102" v="34" actId="478"/>
          <ac:spMkLst>
            <pc:docMk/>
            <pc:sldMk cId="0" sldId="261"/>
            <ac:spMk id="95" creationId="{00000000-0000-0000-0000-000000000000}"/>
          </ac:spMkLst>
        </pc:spChg>
        <pc:spChg chg="del mod">
          <ac:chgData name="VERPRAET Maxence" userId="531a7c4f3ff96e36" providerId="LiveId" clId="{7C38B0C6-9D4B-429D-9EF4-66B6CC2A5C90}" dt="2024-07-27T13:58:22.327" v="207" actId="478"/>
          <ac:spMkLst>
            <pc:docMk/>
            <pc:sldMk cId="0" sldId="261"/>
            <ac:spMk id="96" creationId="{00000000-0000-0000-0000-000000000000}"/>
          </ac:spMkLst>
        </pc:spChg>
        <pc:spChg chg="del">
          <ac:chgData name="VERPRAET Maxence" userId="531a7c4f3ff96e36" providerId="LiveId" clId="{7C38B0C6-9D4B-429D-9EF4-66B6CC2A5C90}" dt="2024-07-27T14:02:24.878" v="246" actId="478"/>
          <ac:spMkLst>
            <pc:docMk/>
            <pc:sldMk cId="0" sldId="261"/>
            <ac:spMk id="97" creationId="{00000000-0000-0000-0000-000000000000}"/>
          </ac:spMkLst>
        </pc:spChg>
        <pc:spChg chg="del">
          <ac:chgData name="VERPRAET Maxence" userId="531a7c4f3ff96e36" providerId="LiveId" clId="{7C38B0C6-9D4B-429D-9EF4-66B6CC2A5C90}" dt="2024-07-27T13:45:00.733" v="30" actId="700"/>
          <ac:spMkLst>
            <pc:docMk/>
            <pc:sldMk cId="0" sldId="261"/>
            <ac:spMk id="98" creationId="{00000000-0000-0000-0000-000000000000}"/>
          </ac:spMkLst>
        </pc:spChg>
      </pc:sldChg>
      <pc:sldChg chg="addSp delSp modSp mod chgLayout">
        <pc:chgData name="VERPRAET Maxence" userId="531a7c4f3ff96e36" providerId="LiveId" clId="{7C38B0C6-9D4B-429D-9EF4-66B6CC2A5C90}" dt="2024-07-31T14:04:09.430" v="4117" actId="12"/>
        <pc:sldMkLst>
          <pc:docMk/>
          <pc:sldMk cId="0" sldId="262"/>
        </pc:sldMkLst>
        <pc:spChg chg="mod ord">
          <ac:chgData name="VERPRAET Maxence" userId="531a7c4f3ff96e36" providerId="LiveId" clId="{7C38B0C6-9D4B-429D-9EF4-66B6CC2A5C90}" dt="2024-07-27T13:58:31.042" v="209" actId="700"/>
          <ac:spMkLst>
            <pc:docMk/>
            <pc:sldMk cId="0" sldId="262"/>
            <ac:spMk id="2" creationId="{CF5195C1-5555-CE0A-D2DF-4DC54F9AD55A}"/>
          </ac:spMkLst>
        </pc:spChg>
        <pc:spChg chg="add mod ord">
          <ac:chgData name="VERPRAET Maxence" userId="531a7c4f3ff96e36" providerId="LiveId" clId="{7C38B0C6-9D4B-429D-9EF4-66B6CC2A5C90}" dt="2024-07-27T13:58:40.374" v="243" actId="20577"/>
          <ac:spMkLst>
            <pc:docMk/>
            <pc:sldMk cId="0" sldId="262"/>
            <ac:spMk id="3" creationId="{396DC27F-97B9-C71E-3FF6-E2C1A6253A20}"/>
          </ac:spMkLst>
        </pc:spChg>
        <pc:spChg chg="del">
          <ac:chgData name="VERPRAET Maxence" userId="531a7c4f3ff96e36" providerId="LiveId" clId="{7C38B0C6-9D4B-429D-9EF4-66B6CC2A5C90}" dt="2024-07-27T13:45:15.382" v="35" actId="478"/>
          <ac:spMkLst>
            <pc:docMk/>
            <pc:sldMk cId="0" sldId="262"/>
            <ac:spMk id="103" creationId="{00000000-0000-0000-0000-000000000000}"/>
          </ac:spMkLst>
        </pc:spChg>
        <pc:spChg chg="del mod">
          <ac:chgData name="VERPRAET Maxence" userId="531a7c4f3ff96e36" providerId="LiveId" clId="{7C38B0C6-9D4B-429D-9EF4-66B6CC2A5C90}" dt="2024-07-27T13:58:43.742" v="244" actId="478"/>
          <ac:spMkLst>
            <pc:docMk/>
            <pc:sldMk cId="0" sldId="262"/>
            <ac:spMk id="104" creationId="{00000000-0000-0000-0000-000000000000}"/>
          </ac:spMkLst>
        </pc:spChg>
        <pc:spChg chg="del">
          <ac:chgData name="VERPRAET Maxence" userId="531a7c4f3ff96e36" providerId="LiveId" clId="{7C38B0C6-9D4B-429D-9EF4-66B6CC2A5C90}" dt="2024-07-27T14:02:21.983" v="245" actId="478"/>
          <ac:spMkLst>
            <pc:docMk/>
            <pc:sldMk cId="0" sldId="262"/>
            <ac:spMk id="105" creationId="{00000000-0000-0000-0000-000000000000}"/>
          </ac:spMkLst>
        </pc:spChg>
        <pc:spChg chg="mod ord">
          <ac:chgData name="VERPRAET Maxence" userId="531a7c4f3ff96e36" providerId="LiveId" clId="{7C38B0C6-9D4B-429D-9EF4-66B6CC2A5C90}" dt="2024-07-31T14:04:09.430" v="4117" actId="12"/>
          <ac:spMkLst>
            <pc:docMk/>
            <pc:sldMk cId="0" sldId="262"/>
            <ac:spMk id="106" creationId="{00000000-0000-0000-0000-000000000000}"/>
          </ac:spMkLst>
        </pc:spChg>
      </pc:sldChg>
      <pc:sldChg chg="addSp delSp modSp new del mod ord">
        <pc:chgData name="VERPRAET Maxence" userId="531a7c4f3ff96e36" providerId="LiveId" clId="{7C38B0C6-9D4B-429D-9EF4-66B6CC2A5C90}" dt="2024-07-30T09:28:33.604" v="1835" actId="47"/>
        <pc:sldMkLst>
          <pc:docMk/>
          <pc:sldMk cId="455997824" sldId="263"/>
        </pc:sldMkLst>
        <pc:spChg chg="del">
          <ac:chgData name="VERPRAET Maxence" userId="531a7c4f3ff96e36" providerId="LiveId" clId="{7C38B0C6-9D4B-429D-9EF4-66B6CC2A5C90}" dt="2024-07-29T10:36:44.270" v="1080" actId="478"/>
          <ac:spMkLst>
            <pc:docMk/>
            <pc:sldMk cId="455997824" sldId="263"/>
            <ac:spMk id="2" creationId="{3A4734AD-939D-6229-F83C-5C8534E55294}"/>
          </ac:spMkLst>
        </pc:spChg>
        <pc:spChg chg="mod">
          <ac:chgData name="VERPRAET Maxence" userId="531a7c4f3ff96e36" providerId="LiveId" clId="{7C38B0C6-9D4B-429D-9EF4-66B6CC2A5C90}" dt="2024-07-29T10:37:32.803" v="1104" actId="20577"/>
          <ac:spMkLst>
            <pc:docMk/>
            <pc:sldMk cId="455997824" sldId="263"/>
            <ac:spMk id="4" creationId="{94B366FC-B665-A8C1-82FA-C8BC4397F0B0}"/>
          </ac:spMkLst>
        </pc:spChg>
        <pc:spChg chg="add mod">
          <ac:chgData name="VERPRAET Maxence" userId="531a7c4f3ff96e36" providerId="LiveId" clId="{7C38B0C6-9D4B-429D-9EF4-66B6CC2A5C90}" dt="2024-07-29T10:42:36.884" v="1219" actId="1076"/>
          <ac:spMkLst>
            <pc:docMk/>
            <pc:sldMk cId="455997824" sldId="263"/>
            <ac:spMk id="5" creationId="{FED030D4-A676-D2A9-68C3-FF27B75E5D84}"/>
          </ac:spMkLst>
        </pc:spChg>
        <pc:picChg chg="add mod">
          <ac:chgData name="VERPRAET Maxence" userId="531a7c4f3ff96e36" providerId="LiveId" clId="{7C38B0C6-9D4B-429D-9EF4-66B6CC2A5C90}" dt="2024-07-29T10:44:06.387" v="1224" actId="14100"/>
          <ac:picMkLst>
            <pc:docMk/>
            <pc:sldMk cId="455997824" sldId="263"/>
            <ac:picMk id="11" creationId="{15E0BAC6-2375-E089-B333-6BF2C78AE5A7}"/>
          </ac:picMkLst>
        </pc:picChg>
      </pc:sldChg>
      <pc:sldChg chg="modSp new del mod">
        <pc:chgData name="VERPRAET Maxence" userId="531a7c4f3ff96e36" providerId="LiveId" clId="{7C38B0C6-9D4B-429D-9EF4-66B6CC2A5C90}" dt="2024-07-30T14:08:40.206" v="2211" actId="2696"/>
        <pc:sldMkLst>
          <pc:docMk/>
          <pc:sldMk cId="1597234622" sldId="263"/>
        </pc:sldMkLst>
        <pc:spChg chg="mod">
          <ac:chgData name="VERPRAET Maxence" userId="531a7c4f3ff96e36" providerId="LiveId" clId="{7C38B0C6-9D4B-429D-9EF4-66B6CC2A5C90}" dt="2024-07-30T10:09:40.307" v="1998" actId="20577"/>
          <ac:spMkLst>
            <pc:docMk/>
            <pc:sldMk cId="1597234622" sldId="263"/>
            <ac:spMk id="4" creationId="{CB7DB741-C132-CB57-F895-4026354DF641}"/>
          </ac:spMkLst>
        </pc:spChg>
      </pc:sldChg>
      <pc:sldChg chg="addSp modSp new mod">
        <pc:chgData name="VERPRAET Maxence" userId="531a7c4f3ff96e36" providerId="LiveId" clId="{7C38B0C6-9D4B-429D-9EF4-66B6CC2A5C90}" dt="2024-07-30T21:00:44.761" v="3011" actId="20577"/>
        <pc:sldMkLst>
          <pc:docMk/>
          <pc:sldMk cId="3248670349" sldId="264"/>
        </pc:sldMkLst>
        <pc:spChg chg="mod ord">
          <ac:chgData name="VERPRAET Maxence" userId="531a7c4f3ff96e36" providerId="LiveId" clId="{7C38B0C6-9D4B-429D-9EF4-66B6CC2A5C90}" dt="2024-07-30T20:59:26.961" v="2980" actId="27636"/>
          <ac:spMkLst>
            <pc:docMk/>
            <pc:sldMk cId="3248670349" sldId="264"/>
            <ac:spMk id="2" creationId="{788C9DB0-B5C4-1FCE-ECC6-DF3F5B9011C7}"/>
          </ac:spMkLst>
        </pc:spChg>
        <pc:spChg chg="mod">
          <ac:chgData name="VERPRAET Maxence" userId="531a7c4f3ff96e36" providerId="LiveId" clId="{7C38B0C6-9D4B-429D-9EF4-66B6CC2A5C90}" dt="2024-07-30T21:00:44.761" v="3011" actId="20577"/>
          <ac:spMkLst>
            <pc:docMk/>
            <pc:sldMk cId="3248670349" sldId="264"/>
            <ac:spMk id="4" creationId="{ADF9D969-5422-73D2-6928-71E7D487BCC6}"/>
          </ac:spMkLst>
        </pc:spChg>
        <pc:picChg chg="add mod">
          <ac:chgData name="VERPRAET Maxence" userId="531a7c4f3ff96e36" providerId="LiveId" clId="{7C38B0C6-9D4B-429D-9EF4-66B6CC2A5C90}" dt="2024-07-30T20:57:46.748" v="2897" actId="1076"/>
          <ac:picMkLst>
            <pc:docMk/>
            <pc:sldMk cId="3248670349" sldId="264"/>
            <ac:picMk id="6" creationId="{028A5FB6-0407-D900-0E1B-5ECA099F6A24}"/>
          </ac:picMkLst>
        </pc:picChg>
        <pc:picChg chg="add mod">
          <ac:chgData name="VERPRAET Maxence" userId="531a7c4f3ff96e36" providerId="LiveId" clId="{7C38B0C6-9D4B-429D-9EF4-66B6CC2A5C90}" dt="2024-07-30T20:57:44.265" v="2896" actId="1076"/>
          <ac:picMkLst>
            <pc:docMk/>
            <pc:sldMk cId="3248670349" sldId="264"/>
            <ac:picMk id="1026" creationId="{C88DBE14-67F9-B586-0CC6-04AAD0D8357E}"/>
          </ac:picMkLst>
        </pc:picChg>
      </pc:sldChg>
      <pc:sldChg chg="addSp delSp modSp new mod">
        <pc:chgData name="VERPRAET Maxence" userId="531a7c4f3ff96e36" providerId="LiveId" clId="{7C38B0C6-9D4B-429D-9EF4-66B6CC2A5C90}" dt="2024-07-31T21:19:00.619" v="4218" actId="20577"/>
        <pc:sldMkLst>
          <pc:docMk/>
          <pc:sldMk cId="3691084721" sldId="265"/>
        </pc:sldMkLst>
        <pc:spChg chg="del">
          <ac:chgData name="VERPRAET Maxence" userId="531a7c4f3ff96e36" providerId="LiveId" clId="{7C38B0C6-9D4B-429D-9EF4-66B6CC2A5C90}" dt="2024-07-30T13:43:36.502" v="2134" actId="478"/>
          <ac:spMkLst>
            <pc:docMk/>
            <pc:sldMk cId="3691084721" sldId="265"/>
            <ac:spMk id="2" creationId="{9A7F6C5F-9516-72B8-F605-ACA2232200E6}"/>
          </ac:spMkLst>
        </pc:spChg>
        <pc:spChg chg="mod">
          <ac:chgData name="VERPRAET Maxence" userId="531a7c4f3ff96e36" providerId="LiveId" clId="{7C38B0C6-9D4B-429D-9EF4-66B6CC2A5C90}" dt="2024-07-30T21:00:34.616" v="3008" actId="20577"/>
          <ac:spMkLst>
            <pc:docMk/>
            <pc:sldMk cId="3691084721" sldId="265"/>
            <ac:spMk id="4" creationId="{E60AA426-3D3C-7C51-DDB7-5E31071CFBC1}"/>
          </ac:spMkLst>
        </pc:spChg>
        <pc:spChg chg="add del mod">
          <ac:chgData name="VERPRAET Maxence" userId="531a7c4f3ff96e36" providerId="LiveId" clId="{7C38B0C6-9D4B-429D-9EF4-66B6CC2A5C90}" dt="2024-07-30T21:16:45.801" v="3403" actId="478"/>
          <ac:spMkLst>
            <pc:docMk/>
            <pc:sldMk cId="3691084721" sldId="265"/>
            <ac:spMk id="9" creationId="{9F1F8064-B18B-E79E-B9A6-D00290A55F84}"/>
          </ac:spMkLst>
        </pc:spChg>
        <pc:spChg chg="add mod">
          <ac:chgData name="VERPRAET Maxence" userId="531a7c4f3ff96e36" providerId="LiveId" clId="{7C38B0C6-9D4B-429D-9EF4-66B6CC2A5C90}" dt="2024-07-31T21:19:00.619" v="4218" actId="20577"/>
          <ac:spMkLst>
            <pc:docMk/>
            <pc:sldMk cId="3691084721" sldId="265"/>
            <ac:spMk id="14" creationId="{FC44FACC-D2A5-94FA-B801-272AA8DED065}"/>
          </ac:spMkLst>
        </pc:spChg>
        <pc:picChg chg="add del mod">
          <ac:chgData name="VERPRAET Maxence" userId="531a7c4f3ff96e36" providerId="LiveId" clId="{7C38B0C6-9D4B-429D-9EF4-66B6CC2A5C90}" dt="2024-07-30T21:16:45.801" v="3403" actId="478"/>
          <ac:picMkLst>
            <pc:docMk/>
            <pc:sldMk cId="3691084721" sldId="265"/>
            <ac:picMk id="6" creationId="{BCB52E31-6ACF-A773-8A8C-6197987B8F79}"/>
          </ac:picMkLst>
        </pc:picChg>
        <pc:picChg chg="add mod">
          <ac:chgData name="VERPRAET Maxence" userId="531a7c4f3ff96e36" providerId="LiveId" clId="{7C38B0C6-9D4B-429D-9EF4-66B6CC2A5C90}" dt="2024-07-30T21:14:39.886" v="3306" actId="1076"/>
          <ac:picMkLst>
            <pc:docMk/>
            <pc:sldMk cId="3691084721" sldId="265"/>
            <ac:picMk id="8" creationId="{18D4FE64-C1AA-0EE2-FAA4-ABF27804DFFF}"/>
          </ac:picMkLst>
        </pc:picChg>
        <pc:picChg chg="add del mod ord">
          <ac:chgData name="VERPRAET Maxence" userId="531a7c4f3ff96e36" providerId="LiveId" clId="{7C38B0C6-9D4B-429D-9EF4-66B6CC2A5C90}" dt="2024-07-30T21:17:26.148" v="3411" actId="478"/>
          <ac:picMkLst>
            <pc:docMk/>
            <pc:sldMk cId="3691084721" sldId="265"/>
            <ac:picMk id="11" creationId="{B16329FF-FC28-C975-31AA-F0726522A510}"/>
          </ac:picMkLst>
        </pc:picChg>
        <pc:picChg chg="add mod ord">
          <ac:chgData name="VERPRAET Maxence" userId="531a7c4f3ff96e36" providerId="LiveId" clId="{7C38B0C6-9D4B-429D-9EF4-66B6CC2A5C90}" dt="2024-07-30T21:17:37.724" v="3415" actId="14100"/>
          <ac:picMkLst>
            <pc:docMk/>
            <pc:sldMk cId="3691084721" sldId="265"/>
            <ac:picMk id="13" creationId="{A7972B32-1DDC-95FB-9D1A-89BB3CAA1AF5}"/>
          </ac:picMkLst>
        </pc:picChg>
        <pc:picChg chg="add mod">
          <ac:chgData name="VERPRAET Maxence" userId="531a7c4f3ff96e36" providerId="LiveId" clId="{7C38B0C6-9D4B-429D-9EF4-66B6CC2A5C90}" dt="2024-07-30T13:44:13.129" v="2141" actId="14100"/>
          <ac:picMkLst>
            <pc:docMk/>
            <pc:sldMk cId="3691084721" sldId="265"/>
            <ac:picMk id="2050" creationId="{971416C0-0AB4-26B6-F907-55850C3CDF79}"/>
          </ac:picMkLst>
        </pc:picChg>
        <pc:picChg chg="add mod">
          <ac:chgData name="VERPRAET Maxence" userId="531a7c4f3ff96e36" providerId="LiveId" clId="{7C38B0C6-9D4B-429D-9EF4-66B6CC2A5C90}" dt="2024-07-30T21:17:00.678" v="3408" actId="1076"/>
          <ac:picMkLst>
            <pc:docMk/>
            <pc:sldMk cId="3691084721" sldId="265"/>
            <ac:picMk id="2052" creationId="{97AD231E-E98C-037E-F179-FA0E8CB23787}"/>
          </ac:picMkLst>
        </pc:picChg>
      </pc:sldChg>
      <pc:sldChg chg="addSp delSp modSp new mod">
        <pc:chgData name="VERPRAET Maxence" userId="531a7c4f3ff96e36" providerId="LiveId" clId="{7C38B0C6-9D4B-429D-9EF4-66B6CC2A5C90}" dt="2024-07-31T14:11:07.614" v="4151" actId="20577"/>
        <pc:sldMkLst>
          <pc:docMk/>
          <pc:sldMk cId="3121316285" sldId="266"/>
        </pc:sldMkLst>
        <pc:spChg chg="del">
          <ac:chgData name="VERPRAET Maxence" userId="531a7c4f3ff96e36" providerId="LiveId" clId="{7C38B0C6-9D4B-429D-9EF4-66B6CC2A5C90}" dt="2024-07-30T13:48:39.453" v="2155" actId="478"/>
          <ac:spMkLst>
            <pc:docMk/>
            <pc:sldMk cId="3121316285" sldId="266"/>
            <ac:spMk id="2" creationId="{70A2BD1C-D35A-07C6-5972-191F93FEF777}"/>
          </ac:spMkLst>
        </pc:spChg>
        <pc:spChg chg="mod">
          <ac:chgData name="VERPRAET Maxence" userId="531a7c4f3ff96e36" providerId="LiveId" clId="{7C38B0C6-9D4B-429D-9EF4-66B6CC2A5C90}" dt="2024-07-30T21:00:52.565" v="3012"/>
          <ac:spMkLst>
            <pc:docMk/>
            <pc:sldMk cId="3121316285" sldId="266"/>
            <ac:spMk id="4" creationId="{1ABDEC3D-C716-8D0C-AE4F-12198A62FCC1}"/>
          </ac:spMkLst>
        </pc:spChg>
        <pc:spChg chg="add mod">
          <ac:chgData name="VERPRAET Maxence" userId="531a7c4f3ff96e36" providerId="LiveId" clId="{7C38B0C6-9D4B-429D-9EF4-66B6CC2A5C90}" dt="2024-07-31T14:11:07.614" v="4151" actId="20577"/>
          <ac:spMkLst>
            <pc:docMk/>
            <pc:sldMk cId="3121316285" sldId="266"/>
            <ac:spMk id="7" creationId="{E87F1FE5-903D-992F-3622-582654CC49C1}"/>
          </ac:spMkLst>
        </pc:spChg>
        <pc:picChg chg="add mod">
          <ac:chgData name="VERPRAET Maxence" userId="531a7c4f3ff96e36" providerId="LiveId" clId="{7C38B0C6-9D4B-429D-9EF4-66B6CC2A5C90}" dt="2024-07-30T21:02:38.610" v="3016" actId="1076"/>
          <ac:picMkLst>
            <pc:docMk/>
            <pc:sldMk cId="3121316285" sldId="266"/>
            <ac:picMk id="6" creationId="{9B59E911-ACAE-6345-7071-57D001A40A18}"/>
          </ac:picMkLst>
        </pc:picChg>
        <pc:picChg chg="add mod">
          <ac:chgData name="VERPRAET Maxence" userId="531a7c4f3ff96e36" providerId="LiveId" clId="{7C38B0C6-9D4B-429D-9EF4-66B6CC2A5C90}" dt="2024-07-30T21:02:33.946" v="3015" actId="1076"/>
          <ac:picMkLst>
            <pc:docMk/>
            <pc:sldMk cId="3121316285" sldId="266"/>
            <ac:picMk id="3074" creationId="{F3A8D824-5DE9-7BBD-AC00-0D31AB81BC09}"/>
          </ac:picMkLst>
        </pc:picChg>
      </pc:sldChg>
      <pc:sldChg chg="addSp delSp modSp new mod">
        <pc:chgData name="VERPRAET Maxence" userId="531a7c4f3ff96e36" providerId="LiveId" clId="{7C38B0C6-9D4B-429D-9EF4-66B6CC2A5C90}" dt="2024-07-30T21:13:05.943" v="3303" actId="208"/>
        <pc:sldMkLst>
          <pc:docMk/>
          <pc:sldMk cId="3090502196" sldId="267"/>
        </pc:sldMkLst>
        <pc:spChg chg="del">
          <ac:chgData name="VERPRAET Maxence" userId="531a7c4f3ff96e36" providerId="LiveId" clId="{7C38B0C6-9D4B-429D-9EF4-66B6CC2A5C90}" dt="2024-07-30T13:50:35.297" v="2186" actId="478"/>
          <ac:spMkLst>
            <pc:docMk/>
            <pc:sldMk cId="3090502196" sldId="267"/>
            <ac:spMk id="2" creationId="{15BB1A53-6B3D-4F7A-911D-EDCCCBEB18FB}"/>
          </ac:spMkLst>
        </pc:spChg>
        <pc:spChg chg="mod">
          <ac:chgData name="VERPRAET Maxence" userId="531a7c4f3ff96e36" providerId="LiveId" clId="{7C38B0C6-9D4B-429D-9EF4-66B6CC2A5C90}" dt="2024-07-30T21:00:56.626" v="3013"/>
          <ac:spMkLst>
            <pc:docMk/>
            <pc:sldMk cId="3090502196" sldId="267"/>
            <ac:spMk id="4" creationId="{6CCEA0DC-990C-C164-412E-7EF6E2256F9A}"/>
          </ac:spMkLst>
        </pc:spChg>
        <pc:spChg chg="add mod">
          <ac:chgData name="VERPRAET Maxence" userId="531a7c4f3ff96e36" providerId="LiveId" clId="{7C38B0C6-9D4B-429D-9EF4-66B6CC2A5C90}" dt="2024-07-30T21:13:00.281" v="3302" actId="1076"/>
          <ac:spMkLst>
            <pc:docMk/>
            <pc:sldMk cId="3090502196" sldId="267"/>
            <ac:spMk id="7" creationId="{63CC3174-7B54-77D7-6DB2-2F6599674EBC}"/>
          </ac:spMkLst>
        </pc:spChg>
        <pc:picChg chg="add mod">
          <ac:chgData name="VERPRAET Maxence" userId="531a7c4f3ff96e36" providerId="LiveId" clId="{7C38B0C6-9D4B-429D-9EF4-66B6CC2A5C90}" dt="2024-07-30T21:12:57.805" v="3301" actId="1076"/>
          <ac:picMkLst>
            <pc:docMk/>
            <pc:sldMk cId="3090502196" sldId="267"/>
            <ac:picMk id="6" creationId="{9FBEF662-AFCF-7295-1E55-ACF705E157E0}"/>
          </ac:picMkLst>
        </pc:picChg>
        <pc:picChg chg="add mod modCrop">
          <ac:chgData name="VERPRAET Maxence" userId="531a7c4f3ff96e36" providerId="LiveId" clId="{7C38B0C6-9D4B-429D-9EF4-66B6CC2A5C90}" dt="2024-07-30T21:13:05.943" v="3303" actId="208"/>
          <ac:picMkLst>
            <pc:docMk/>
            <pc:sldMk cId="3090502196" sldId="267"/>
            <ac:picMk id="9" creationId="{4906ACA1-4311-80C9-70C8-EFC713E73BDD}"/>
          </ac:picMkLst>
        </pc:picChg>
      </pc:sldChg>
      <pc:sldChg chg="addSp delSp modSp new mod">
        <pc:chgData name="VERPRAET Maxence" userId="531a7c4f3ff96e36" providerId="LiveId" clId="{7C38B0C6-9D4B-429D-9EF4-66B6CC2A5C90}" dt="2024-08-05T12:36:06.621" v="4357" actId="20577"/>
        <pc:sldMkLst>
          <pc:docMk/>
          <pc:sldMk cId="2198317107" sldId="268"/>
        </pc:sldMkLst>
        <pc:spChg chg="del">
          <ac:chgData name="VERPRAET Maxence" userId="531a7c4f3ff96e36" providerId="LiveId" clId="{7C38B0C6-9D4B-429D-9EF4-66B6CC2A5C90}" dt="2024-07-30T14:05:38.083" v="2205" actId="478"/>
          <ac:spMkLst>
            <pc:docMk/>
            <pc:sldMk cId="2198317107" sldId="268"/>
            <ac:spMk id="2" creationId="{D534BAB6-F609-52EE-B4E1-668905BB85C1}"/>
          </ac:spMkLst>
        </pc:spChg>
        <pc:spChg chg="mod">
          <ac:chgData name="VERPRAET Maxence" userId="531a7c4f3ff96e36" providerId="LiveId" clId="{7C38B0C6-9D4B-429D-9EF4-66B6CC2A5C90}" dt="2024-07-30T21:01:01.027" v="3014"/>
          <ac:spMkLst>
            <pc:docMk/>
            <pc:sldMk cId="2198317107" sldId="268"/>
            <ac:spMk id="4" creationId="{E3AF0DDC-1C33-F67F-0395-8B05F6C91F4F}"/>
          </ac:spMkLst>
        </pc:spChg>
        <pc:spChg chg="add del mod">
          <ac:chgData name="VERPRAET Maxence" userId="531a7c4f3ff96e36" providerId="LiveId" clId="{7C38B0C6-9D4B-429D-9EF4-66B6CC2A5C90}" dt="2024-07-30T21:33:22.139" v="3672" actId="478"/>
          <ac:spMkLst>
            <pc:docMk/>
            <pc:sldMk cId="2198317107" sldId="268"/>
            <ac:spMk id="7" creationId="{DE052CAB-6315-E251-F1F0-57AE9A8682B3}"/>
          </ac:spMkLst>
        </pc:spChg>
        <pc:spChg chg="add">
          <ac:chgData name="VERPRAET Maxence" userId="531a7c4f3ff96e36" providerId="LiveId" clId="{7C38B0C6-9D4B-429D-9EF4-66B6CC2A5C90}" dt="2024-07-30T21:32:24.600" v="3651"/>
          <ac:spMkLst>
            <pc:docMk/>
            <pc:sldMk cId="2198317107" sldId="268"/>
            <ac:spMk id="8" creationId="{F2690750-B3FA-28F1-00AB-7C91B8DC9100}"/>
          </ac:spMkLst>
        </pc:spChg>
        <pc:spChg chg="add">
          <ac:chgData name="VERPRAET Maxence" userId="531a7c4f3ff96e36" providerId="LiveId" clId="{7C38B0C6-9D4B-429D-9EF4-66B6CC2A5C90}" dt="2024-07-30T21:32:32.039" v="3652"/>
          <ac:spMkLst>
            <pc:docMk/>
            <pc:sldMk cId="2198317107" sldId="268"/>
            <ac:spMk id="9" creationId="{BBFD8634-3318-6494-86E6-39DB72380739}"/>
          </ac:spMkLst>
        </pc:spChg>
        <pc:spChg chg="add del mod">
          <ac:chgData name="VERPRAET Maxence" userId="531a7c4f3ff96e36" providerId="LiveId" clId="{7C38B0C6-9D4B-429D-9EF4-66B6CC2A5C90}" dt="2024-07-30T21:33:00.232" v="3661"/>
          <ac:spMkLst>
            <pc:docMk/>
            <pc:sldMk cId="2198317107" sldId="268"/>
            <ac:spMk id="10" creationId="{B6967824-9C02-C4E9-C84D-8ED9E9CE95E3}"/>
          </ac:spMkLst>
        </pc:spChg>
        <pc:spChg chg="add">
          <ac:chgData name="VERPRAET Maxence" userId="531a7c4f3ff96e36" providerId="LiveId" clId="{7C38B0C6-9D4B-429D-9EF4-66B6CC2A5C90}" dt="2024-07-30T21:32:46.682" v="3656"/>
          <ac:spMkLst>
            <pc:docMk/>
            <pc:sldMk cId="2198317107" sldId="268"/>
            <ac:spMk id="11" creationId="{27E783A6-529E-3226-861F-D83F9CE316D8}"/>
          </ac:spMkLst>
        </pc:spChg>
        <pc:spChg chg="add mod">
          <ac:chgData name="VERPRAET Maxence" userId="531a7c4f3ff96e36" providerId="LiveId" clId="{7C38B0C6-9D4B-429D-9EF4-66B6CC2A5C90}" dt="2024-07-30T21:33:50.424" v="3680" actId="14100"/>
          <ac:spMkLst>
            <pc:docMk/>
            <pc:sldMk cId="2198317107" sldId="268"/>
            <ac:spMk id="12" creationId="{AA79CA2D-B3A0-34E0-A93C-3A217551164B}"/>
          </ac:spMkLst>
        </pc:spChg>
        <pc:spChg chg="add">
          <ac:chgData name="VERPRAET Maxence" userId="531a7c4f3ff96e36" providerId="LiveId" clId="{7C38B0C6-9D4B-429D-9EF4-66B6CC2A5C90}" dt="2024-07-30T21:37:12.152" v="3681"/>
          <ac:spMkLst>
            <pc:docMk/>
            <pc:sldMk cId="2198317107" sldId="268"/>
            <ac:spMk id="13" creationId="{D425F929-A5F2-2ACE-3ECC-F431672CCAB7}"/>
          </ac:spMkLst>
        </pc:spChg>
        <pc:spChg chg="add mod">
          <ac:chgData name="VERPRAET Maxence" userId="531a7c4f3ff96e36" providerId="LiveId" clId="{7C38B0C6-9D4B-429D-9EF4-66B6CC2A5C90}" dt="2024-08-05T12:36:06.621" v="4357" actId="20577"/>
          <ac:spMkLst>
            <pc:docMk/>
            <pc:sldMk cId="2198317107" sldId="268"/>
            <ac:spMk id="15" creationId="{4991CA26-A50A-B1AB-B436-9EA0C5FA85B5}"/>
          </ac:spMkLst>
        </pc:spChg>
        <pc:picChg chg="add mod">
          <ac:chgData name="VERPRAET Maxence" userId="531a7c4f3ff96e36" providerId="LiveId" clId="{7C38B0C6-9D4B-429D-9EF4-66B6CC2A5C90}" dt="2024-07-30T21:26:37.939" v="3541" actId="1076"/>
          <ac:picMkLst>
            <pc:docMk/>
            <pc:sldMk cId="2198317107" sldId="268"/>
            <ac:picMk id="6" creationId="{EC9A3C2B-3524-9B65-BCC1-7ABF4775933C}"/>
          </ac:picMkLst>
        </pc:picChg>
      </pc:sldChg>
      <pc:sldMasterChg chg="delSldLayout modSldLayout">
        <pc:chgData name="VERPRAET Maxence" userId="531a7c4f3ff96e36" providerId="LiveId" clId="{7C38B0C6-9D4B-429D-9EF4-66B6CC2A5C90}" dt="2024-07-27T13:55:28.946" v="128" actId="1076"/>
        <pc:sldMasterMkLst>
          <pc:docMk/>
          <pc:sldMasterMk cId="0" sldId="2147483648"/>
        </pc:sldMasterMkLst>
        <pc:sldLayoutChg chg="addSp delSp modSp mod">
          <pc:chgData name="VERPRAET Maxence" userId="531a7c4f3ff96e36" providerId="LiveId" clId="{7C38B0C6-9D4B-429D-9EF4-66B6CC2A5C90}" dt="2024-07-27T13:55:28.946" v="128" actId="1076"/>
          <pc:sldLayoutMkLst>
            <pc:docMk/>
            <pc:sldMasterMk cId="0" sldId="2147483648"/>
            <pc:sldLayoutMk cId="0" sldId="2147483650"/>
          </pc:sldLayoutMkLst>
          <pc:spChg chg="add mod ord">
            <ac:chgData name="VERPRAET Maxence" userId="531a7c4f3ff96e36" providerId="LiveId" clId="{7C38B0C6-9D4B-429D-9EF4-66B6CC2A5C90}" dt="2024-07-27T13:38:42.174" v="17" actId="167"/>
            <ac:spMkLst>
              <pc:docMk/>
              <pc:sldMasterMk cId="0" sldId="2147483648"/>
              <pc:sldLayoutMk cId="0" sldId="2147483650"/>
              <ac:spMk id="2" creationId="{9E247A85-0FA6-C49F-5E6A-B88807980F7B}"/>
            </ac:spMkLst>
          </pc:spChg>
          <pc:spChg chg="add mod">
            <ac:chgData name="VERPRAET Maxence" userId="531a7c4f3ff96e36" providerId="LiveId" clId="{7C38B0C6-9D4B-429D-9EF4-66B6CC2A5C90}" dt="2024-07-27T13:39:46.926" v="22" actId="14100"/>
            <ac:spMkLst>
              <pc:docMk/>
              <pc:sldMasterMk cId="0" sldId="2147483648"/>
              <pc:sldLayoutMk cId="0" sldId="2147483650"/>
              <ac:spMk id="3" creationId="{B0A59BE0-6284-262F-5BF8-A0D05DFD2858}"/>
            </ac:spMkLst>
          </pc:spChg>
          <pc:spChg chg="add mod">
            <ac:chgData name="VERPRAET Maxence" userId="531a7c4f3ff96e36" providerId="LiveId" clId="{7C38B0C6-9D4B-429D-9EF4-66B6CC2A5C90}" dt="2024-07-27T13:55:28.946" v="128" actId="1076"/>
            <ac:spMkLst>
              <pc:docMk/>
              <pc:sldMasterMk cId="0" sldId="2147483648"/>
              <pc:sldLayoutMk cId="0" sldId="2147483650"/>
              <ac:spMk id="4" creationId="{4C078C05-E65D-3743-A0B7-CFE297558C5E}"/>
            </ac:spMkLst>
          </pc:spChg>
          <pc:spChg chg="add del">
            <ac:chgData name="VERPRAET Maxence" userId="531a7c4f3ff96e36" providerId="LiveId" clId="{7C38B0C6-9D4B-429D-9EF4-66B6CC2A5C90}" dt="2024-07-27T13:54:20.483" v="48" actId="11529"/>
            <ac:spMkLst>
              <pc:docMk/>
              <pc:sldMasterMk cId="0" sldId="2147483648"/>
              <pc:sldLayoutMk cId="0" sldId="2147483650"/>
              <ac:spMk id="6" creationId="{CB4FA26F-CBF6-E236-7F3D-9611F357B09B}"/>
            </ac:spMkLst>
          </pc:spChg>
          <pc:spChg chg="add mod">
            <ac:chgData name="VERPRAET Maxence" userId="531a7c4f3ff96e36" providerId="LiveId" clId="{7C38B0C6-9D4B-429D-9EF4-66B6CC2A5C90}" dt="2024-07-27T13:55:16.694" v="127" actId="404"/>
            <ac:spMkLst>
              <pc:docMk/>
              <pc:sldMasterMk cId="0" sldId="2147483648"/>
              <pc:sldLayoutMk cId="0" sldId="2147483650"/>
              <ac:spMk id="7" creationId="{0E9FE253-A222-B18B-D423-E4B21B553763}"/>
            </ac:spMkLst>
          </pc:spChg>
          <pc:spChg chg="add del">
            <ac:chgData name="VERPRAET Maxence" userId="531a7c4f3ff96e36" providerId="LiveId" clId="{7C38B0C6-9D4B-429D-9EF4-66B6CC2A5C90}" dt="2024-07-27T13:39:07.895" v="19" actId="478"/>
            <ac:spMkLst>
              <pc:docMk/>
              <pc:sldMasterMk cId="0" sldId="2147483648"/>
              <pc:sldLayoutMk cId="0" sldId="2147483650"/>
              <ac:spMk id="14" creationId="{00000000-0000-0000-0000-000000000000}"/>
            </ac:spMkLst>
          </pc:spChg>
          <pc:spChg chg="mod">
            <ac:chgData name="VERPRAET Maxence" userId="531a7c4f3ff96e36" providerId="LiveId" clId="{7C38B0C6-9D4B-429D-9EF4-66B6CC2A5C90}" dt="2024-07-27T13:46:20.383" v="42" actId="14100"/>
            <ac:spMkLst>
              <pc:docMk/>
              <pc:sldMasterMk cId="0" sldId="2147483648"/>
              <pc:sldLayoutMk cId="0" sldId="2147483650"/>
              <ac:spMk id="15" creationId="{00000000-0000-0000-0000-000000000000}"/>
            </ac:spMkLst>
          </pc:spChg>
          <pc:spChg chg="mod">
            <ac:chgData name="VERPRAET Maxence" userId="531a7c4f3ff96e36" providerId="LiveId" clId="{7C38B0C6-9D4B-429D-9EF4-66B6CC2A5C90}" dt="2024-07-27T13:53:47.956" v="47" actId="207"/>
            <ac:spMkLst>
              <pc:docMk/>
              <pc:sldMasterMk cId="0" sldId="2147483648"/>
              <pc:sldLayoutMk cId="0" sldId="2147483650"/>
              <ac:spMk id="16" creationId="{00000000-0000-0000-0000-000000000000}"/>
            </ac:spMkLst>
          </pc:spChg>
          <pc:picChg chg="add mod">
            <ac:chgData name="VERPRAET Maxence" userId="531a7c4f3ff96e36" providerId="LiveId" clId="{7C38B0C6-9D4B-429D-9EF4-66B6CC2A5C90}" dt="2024-07-27T13:46:17.433" v="41" actId="1076"/>
            <ac:picMkLst>
              <pc:docMk/>
              <pc:sldMasterMk cId="0" sldId="2147483648"/>
              <pc:sldLayoutMk cId="0" sldId="2147483650"/>
              <ac:picMk id="5" creationId="{9176F268-6742-0747-01D8-96294C78B5A2}"/>
            </ac:picMkLst>
          </pc:picChg>
        </pc:sldLayoutChg>
        <pc:sldLayoutChg chg="del">
          <pc:chgData name="VERPRAET Maxence" userId="531a7c4f3ff96e36" providerId="LiveId" clId="{7C38B0C6-9D4B-429D-9EF4-66B6CC2A5C90}" dt="2024-07-27T13:34:46.753" v="0" actId="2696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VERPRAET Maxence" userId="531a7c4f3ff96e36" providerId="LiveId" clId="{7C38B0C6-9D4B-429D-9EF4-66B6CC2A5C90}" dt="2024-07-27T13:34:47.674" v="1" actId="2696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VERPRAET Maxence" userId="531a7c4f3ff96e36" providerId="LiveId" clId="{7C38B0C6-9D4B-429D-9EF4-66B6CC2A5C90}" dt="2024-07-27T13:34:48.105" v="2" actId="2696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VERPRAET Maxence" userId="531a7c4f3ff96e36" providerId="LiveId" clId="{7C38B0C6-9D4B-429D-9EF4-66B6CC2A5C90}" dt="2024-07-27T13:34:48.435" v="3" actId="2696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VERPRAET Maxence" userId="531a7c4f3ff96e36" providerId="LiveId" clId="{7C38B0C6-9D4B-429D-9EF4-66B6CC2A5C90}" dt="2024-07-27T13:34:48.776" v="4" actId="2696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VERPRAET Maxence" userId="531a7c4f3ff96e36" providerId="LiveId" clId="{7C38B0C6-9D4B-429D-9EF4-66B6CC2A5C90}" dt="2024-07-27T13:34:48.977" v="5" actId="2696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VERPRAET Maxence" userId="531a7c4f3ff96e36" providerId="LiveId" clId="{7C38B0C6-9D4B-429D-9EF4-66B6CC2A5C90}" dt="2024-07-27T13:34:49.263" v="6" actId="2696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VERPRAET Maxence" userId="531a7c4f3ff96e36" providerId="LiveId" clId="{7C38B0C6-9D4B-429D-9EF4-66B6CC2A5C90}" dt="2024-07-27T13:34:49.713" v="7" actId="2696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VERPRAET Maxence" userId="531a7c4f3ff96e36" providerId="LiveId" clId="{7C38B0C6-9D4B-429D-9EF4-66B6CC2A5C90}" dt="2024-07-27T13:34:50.407" v="8" actId="2696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f9e8f156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3f9e8f156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4;p4">
            <a:extLst>
              <a:ext uri="{FF2B5EF4-FFF2-40B4-BE49-F238E27FC236}">
                <a16:creationId xmlns:a16="http://schemas.microsoft.com/office/drawing/2014/main" id="{9E247A85-0FA6-C49F-5E6A-B88807980F7B}"/>
              </a:ext>
            </a:extLst>
          </p:cNvPr>
          <p:cNvSpPr/>
          <p:nvPr userDrawn="1"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AD283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50196" y="2571749"/>
            <a:ext cx="8482104" cy="157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Montserrat" panose="00000500000000000000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356618" y="49732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bg1"/>
                </a:solidFill>
                <a:latin typeface="Montserrat" panose="00000500000000000000" pitchFamily="2" charset="0"/>
                <a:ea typeface="Montserrat" panose="00000500000000000000" pitchFamily="2" charset="0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Google Shape;65;p4">
            <a:extLst>
              <a:ext uri="{FF2B5EF4-FFF2-40B4-BE49-F238E27FC236}">
                <a16:creationId xmlns:a16="http://schemas.microsoft.com/office/drawing/2014/main" id="{B0A59BE0-6284-262F-5BF8-A0D05DFD2858}"/>
              </a:ext>
            </a:extLst>
          </p:cNvPr>
          <p:cNvSpPr txBox="1"/>
          <p:nvPr userDrawn="1"/>
        </p:nvSpPr>
        <p:spPr>
          <a:xfrm>
            <a:off x="895525" y="337250"/>
            <a:ext cx="817713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66;p4">
            <a:extLst>
              <a:ext uri="{FF2B5EF4-FFF2-40B4-BE49-F238E27FC236}">
                <a16:creationId xmlns:a16="http://schemas.microsoft.com/office/drawing/2014/main" id="{4C078C05-E65D-3743-A0B7-CFE297558C5E}"/>
              </a:ext>
            </a:extLst>
          </p:cNvPr>
          <p:cNvSpPr/>
          <p:nvPr userDrawn="1"/>
        </p:nvSpPr>
        <p:spPr>
          <a:xfrm>
            <a:off x="577673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76F268-6742-0747-01D8-96294C78B5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487" y="4337711"/>
            <a:ext cx="1259617" cy="739591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9FE253-A222-B18B-D423-E4B21B5537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196" y="336550"/>
            <a:ext cx="7711129" cy="554038"/>
          </a:xfrm>
        </p:spPr>
        <p:txBody>
          <a:bodyPr>
            <a:noAutofit/>
          </a:bodyPr>
          <a:lstStyle>
            <a:lvl1pPr marL="114300" indent="0">
              <a:buNone/>
              <a:defRPr sz="20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/>
        </p:nvSpPr>
        <p:spPr>
          <a:xfrm>
            <a:off x="4968964" y="358214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fr"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Nom de l’étudiant</a:t>
            </a:r>
            <a:r>
              <a:rPr lang="fr"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sz="2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968964" y="3975103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fr"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Cursus</a:t>
            </a:r>
            <a:r>
              <a:rPr lang="fr"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sz="2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4968964" y="436805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fr"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Date de la présentation</a:t>
            </a:r>
            <a:r>
              <a:rPr lang="fr"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sz="2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999823F-6563-51F7-D0E7-D3A1531E1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94" y="1488985"/>
            <a:ext cx="3556444" cy="19519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0B1BAF-7C33-3F79-A20D-2278C607CE50}"/>
              </a:ext>
            </a:extLst>
          </p:cNvPr>
          <p:cNvSpPr/>
          <p:nvPr/>
        </p:nvSpPr>
        <p:spPr>
          <a:xfrm rot="5400000">
            <a:off x="2048741" y="2499017"/>
            <a:ext cx="4495800" cy="51954"/>
          </a:xfrm>
          <a:prstGeom prst="rect">
            <a:avLst/>
          </a:prstGeom>
          <a:solidFill>
            <a:srgbClr val="AD28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90C86E-2101-52F1-6858-13273E8FF5A3}"/>
              </a:ext>
            </a:extLst>
          </p:cNvPr>
          <p:cNvSpPr txBox="1"/>
          <p:nvPr/>
        </p:nvSpPr>
        <p:spPr>
          <a:xfrm>
            <a:off x="4968964" y="2006949"/>
            <a:ext cx="35818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Maxence</a:t>
            </a:r>
            <a:r>
              <a:rPr lang="fr-FR" sz="1600" b="1" dirty="0">
                <a:solidFill>
                  <a:srgbClr val="AD283B"/>
                </a:solidFill>
                <a:latin typeface="Montserrat" panose="00000500000000000000" pitchFamily="2" charset="0"/>
              </a:rPr>
              <a:t> VERPRAET</a:t>
            </a:r>
          </a:p>
          <a:p>
            <a:pPr algn="ctr"/>
            <a:endParaRPr lang="fr-FR" sz="1600" b="1" dirty="0">
              <a:solidFill>
                <a:srgbClr val="AD283B"/>
              </a:solidFill>
              <a:latin typeface="Montserrat" panose="00000500000000000000" pitchFamily="2" charset="0"/>
            </a:endParaRPr>
          </a:p>
          <a:p>
            <a:pPr algn="ctr"/>
            <a:endParaRPr lang="fr-FR" sz="1600" b="1" dirty="0">
              <a:solidFill>
                <a:srgbClr val="AD283B"/>
              </a:solidFill>
              <a:latin typeface="Montserrat" panose="00000500000000000000" pitchFamily="2" charset="0"/>
            </a:endParaRPr>
          </a:p>
          <a:p>
            <a:pPr algn="ctr"/>
            <a:r>
              <a:rPr lang="fr-FR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Présentation</a:t>
            </a:r>
            <a:r>
              <a:rPr lang="fr-FR" sz="1600" b="1" dirty="0">
                <a:solidFill>
                  <a:srgbClr val="AD283B"/>
                </a:solidFill>
                <a:latin typeface="Montserrat" panose="00000500000000000000" pitchFamily="2" charset="0"/>
              </a:rPr>
              <a:t> CODIR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Rapport</a:t>
            </a:r>
            <a:r>
              <a:rPr lang="fr-FR" sz="1600" b="1" dirty="0">
                <a:solidFill>
                  <a:srgbClr val="AD283B"/>
                </a:solidFill>
                <a:latin typeface="Montserrat" panose="00000500000000000000" pitchFamily="2" charset="0"/>
              </a:rPr>
              <a:t> d’analyse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BDBA060-7325-1370-A48B-FB17A87737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AF0DDC-1C33-F67F-0395-8B05F6C91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Analyse complémentaire - Corrélation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C9A3C2B-3524-9B65-BCC1-7ABF47759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1507250"/>
            <a:ext cx="4028042" cy="3464799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AA79CA2D-B3A0-34E0-A93C-3A2175511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420" y="4435614"/>
            <a:ext cx="3558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Rouge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Corrélation positive forte (quand une variable augmente, l’autre a tendance à augmenter aussi).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Bleu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Corrélation négative forte (quand une variable augmente, l'autre a tendance à diminuer).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Blanc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Faible corrélation ou aucune corrélation.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91CA26-A50A-B1AB-B436-9EA0C5FA85B5}"/>
              </a:ext>
            </a:extLst>
          </p:cNvPr>
          <p:cNvSpPr txBox="1"/>
          <p:nvPr/>
        </p:nvSpPr>
        <p:spPr>
          <a:xfrm>
            <a:off x="0" y="2040493"/>
            <a:ext cx="469582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>
              <a:spcBef>
                <a:spcPts val="0"/>
              </a:spcBef>
              <a:spcAft>
                <a:spcPts val="0"/>
              </a:spcAft>
            </a:pPr>
            <a:r>
              <a:rPr lang="fr-FR" b="1" dirty="0">
                <a:solidFill>
                  <a:srgbClr val="AD283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price</a:t>
            </a:r>
            <a:r>
              <a:rPr lang="fr-FR" b="1" dirty="0">
                <a:latin typeface="Montserrat" panose="00000500000000000000" pitchFamily="2" charset="0"/>
                <a:cs typeface="Arial" panose="020B0604020202020204" pitchFamily="34" charset="0"/>
              </a:rPr>
              <a:t> et </a:t>
            </a:r>
            <a:r>
              <a:rPr lang="fr-FR" b="1" dirty="0">
                <a:solidFill>
                  <a:srgbClr val="AD283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purchase_price </a:t>
            </a:r>
            <a:r>
              <a:rPr lang="fr-FR" b="1" dirty="0">
                <a:latin typeface="Montserrat" panose="00000500000000000000" pitchFamily="2" charset="0"/>
                <a:cs typeface="Arial" panose="020B0604020202020204" pitchFamily="34" charset="0"/>
              </a:rPr>
              <a:t>ont une corrélation forte </a:t>
            </a:r>
          </a:p>
          <a:p>
            <a:pPr marR="0" algn="ctr" rtl="0">
              <a:spcBef>
                <a:spcPts val="0"/>
              </a:spcBef>
              <a:spcAft>
                <a:spcPts val="0"/>
              </a:spcAft>
            </a:pPr>
            <a:endParaRPr lang="fr-FR" b="1" dirty="0"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pPr marR="0" algn="ctr" rtl="0">
              <a:spcBef>
                <a:spcPts val="0"/>
              </a:spcBef>
              <a:spcAft>
                <a:spcPts val="0"/>
              </a:spcAft>
            </a:pPr>
            <a:r>
              <a:rPr lang="fr-FR" b="1" dirty="0">
                <a:solidFill>
                  <a:srgbClr val="AD283B"/>
                </a:solidFill>
                <a:effectLst/>
                <a:latin typeface="Montserrat" panose="00000500000000000000" pitchFamily="2" charset="0"/>
              </a:rPr>
              <a:t>total_sales</a:t>
            </a:r>
            <a:r>
              <a:rPr lang="fr-FR" b="1" dirty="0">
                <a:effectLst/>
                <a:latin typeface="Montserrat" panose="00000500000000000000" pitchFamily="2" charset="0"/>
              </a:rPr>
              <a:t> </a:t>
            </a:r>
            <a:r>
              <a:rPr lang="fr-FR" b="1" dirty="0">
                <a:latin typeface="Montserrat" panose="00000500000000000000" pitchFamily="2" charset="0"/>
              </a:rPr>
              <a:t>est </a:t>
            </a:r>
            <a:r>
              <a:rPr lang="fr-FR" b="1" dirty="0">
                <a:effectLst/>
                <a:latin typeface="Montserrat" panose="00000500000000000000" pitchFamily="2" charset="0"/>
              </a:rPr>
              <a:t>modérément corrélée positivement avec </a:t>
            </a:r>
            <a:r>
              <a:rPr lang="fr-FR" b="1" dirty="0">
                <a:solidFill>
                  <a:srgbClr val="AD283B"/>
                </a:solidFill>
                <a:effectLst/>
                <a:latin typeface="Montserrat" panose="00000500000000000000" pitchFamily="2" charset="0"/>
              </a:rPr>
              <a:t>stock_quantity</a:t>
            </a:r>
          </a:p>
          <a:p>
            <a:pPr marR="0" algn="ctr" rtl="0">
              <a:spcBef>
                <a:spcPts val="0"/>
              </a:spcBef>
              <a:spcAft>
                <a:spcPts val="0"/>
              </a:spcAft>
            </a:pPr>
            <a:endParaRPr lang="fr-FR" b="1" dirty="0">
              <a:latin typeface="Montserrat" panose="00000500000000000000" pitchFamily="2" charset="0"/>
            </a:endParaRPr>
          </a:p>
          <a:p>
            <a:pPr marR="0" algn="ctr" rtl="0">
              <a:spcBef>
                <a:spcPts val="0"/>
              </a:spcBef>
              <a:spcAft>
                <a:spcPts val="0"/>
              </a:spcAft>
            </a:pPr>
            <a:r>
              <a:rPr lang="fr-FR" b="1" dirty="0">
                <a:solidFill>
                  <a:srgbClr val="AD283B"/>
                </a:solidFill>
                <a:latin typeface="Montserrat" panose="00000500000000000000" pitchFamily="2" charset="0"/>
              </a:rPr>
              <a:t>t</a:t>
            </a:r>
            <a:r>
              <a:rPr lang="fr-FR" b="1" dirty="0">
                <a:solidFill>
                  <a:srgbClr val="AD283B"/>
                </a:solidFill>
                <a:effectLst/>
                <a:latin typeface="Montserrat" panose="00000500000000000000" pitchFamily="2" charset="0"/>
              </a:rPr>
              <a:t>aux_marge </a:t>
            </a:r>
            <a:r>
              <a:rPr lang="fr-FR" b="1" dirty="0">
                <a:effectLst/>
                <a:latin typeface="Montserrat" panose="00000500000000000000" pitchFamily="2" charset="0"/>
              </a:rPr>
              <a:t>peu de corrélation avec les autres variables</a:t>
            </a:r>
          </a:p>
        </p:txBody>
      </p:sp>
    </p:spTree>
    <p:extLst>
      <p:ext uri="{BB962C8B-B14F-4D97-AF65-F5344CB8AC3E}">
        <p14:creationId xmlns:p14="http://schemas.microsoft.com/office/powerpoint/2010/main" val="219831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9F8E2C0-EF62-E02B-9B99-DD1A3F49B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196" y="2207691"/>
            <a:ext cx="8482104" cy="1578401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fr-FR" b="1" dirty="0">
                <a:solidFill>
                  <a:schemeClr val="tx1"/>
                </a:solidFill>
              </a:rPr>
              <a:t>- « Enquêter » sur les </a:t>
            </a:r>
            <a:r>
              <a:rPr lang="fr-FR" b="1" dirty="0">
                <a:solidFill>
                  <a:srgbClr val="AD283B"/>
                </a:solidFill>
              </a:rPr>
              <a:t>stocks négatifs</a:t>
            </a:r>
          </a:p>
          <a:p>
            <a:pPr marL="114300" indent="0">
              <a:buNone/>
            </a:pPr>
            <a:r>
              <a:rPr lang="fr-FR" b="1" dirty="0">
                <a:solidFill>
                  <a:schemeClr val="tx1"/>
                </a:solidFill>
              </a:rPr>
              <a:t>- « Enquêter » sur les </a:t>
            </a:r>
            <a:r>
              <a:rPr lang="fr-FR" b="1" dirty="0">
                <a:solidFill>
                  <a:srgbClr val="AD283B"/>
                </a:solidFill>
              </a:rPr>
              <a:t>prix négatifs</a:t>
            </a:r>
          </a:p>
          <a:p>
            <a:pPr marL="114300" indent="0">
              <a:buNone/>
            </a:pPr>
            <a:r>
              <a:rPr lang="fr-FR" b="1" dirty="0">
                <a:solidFill>
                  <a:schemeClr val="tx1"/>
                </a:solidFill>
              </a:rPr>
              <a:t>- « Enquêter » les </a:t>
            </a:r>
            <a:r>
              <a:rPr lang="fr-FR" b="1" dirty="0">
                <a:solidFill>
                  <a:srgbClr val="AD283B"/>
                </a:solidFill>
              </a:rPr>
              <a:t>id non conforme</a:t>
            </a:r>
          </a:p>
          <a:p>
            <a:pPr marL="114300" indent="0">
              <a:buNone/>
            </a:pPr>
            <a:r>
              <a:rPr lang="fr-FR" b="1" dirty="0">
                <a:solidFill>
                  <a:schemeClr val="tx1"/>
                </a:solidFill>
              </a:rPr>
              <a:t>- « Enquêter » les </a:t>
            </a:r>
            <a:r>
              <a:rPr lang="fr-FR" b="1" dirty="0">
                <a:solidFill>
                  <a:srgbClr val="AD283B"/>
                </a:solidFill>
              </a:rPr>
              <a:t>grosses quantités stocks </a:t>
            </a:r>
            <a:r>
              <a:rPr lang="fr-FR" b="1" dirty="0">
                <a:solidFill>
                  <a:schemeClr val="tx1"/>
                </a:solidFill>
              </a:rPr>
              <a:t>(Promotion, ventes exceptionnelles…)</a:t>
            </a:r>
          </a:p>
          <a:p>
            <a:pPr marL="114300" indent="0">
              <a:buNone/>
            </a:pPr>
            <a:r>
              <a:rPr lang="fr-FR" b="1" dirty="0">
                <a:solidFill>
                  <a:schemeClr val="tx1"/>
                </a:solidFill>
              </a:rPr>
              <a:t>- Revoir les marges sur </a:t>
            </a:r>
            <a:r>
              <a:rPr lang="fr-FR" b="1" dirty="0">
                <a:solidFill>
                  <a:srgbClr val="AD283B"/>
                </a:solidFill>
              </a:rPr>
              <a:t>l’huile d’olive</a:t>
            </a:r>
          </a:p>
          <a:p>
            <a:pPr>
              <a:buFontTx/>
              <a:buChar char="-"/>
            </a:pPr>
            <a:endParaRPr lang="fr-FR" b="1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fr-FR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6130AF4-9966-FD6E-2102-B4A242FDEA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717DFE-EC61-E6BA-BF56-310B298852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Action pour la suite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f9e8f1567_0_7"/>
          <p:cNvSpPr txBox="1">
            <a:spLocks noGrp="1"/>
          </p:cNvSpPr>
          <p:nvPr>
            <p:ph type="body" idx="1"/>
          </p:nvPr>
        </p:nvSpPr>
        <p:spPr>
          <a:xfrm>
            <a:off x="330947" y="1616174"/>
            <a:ext cx="8708277" cy="279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Qu’est-ce qui s’est bien passé pour vous dans ce travail de nettoyage ?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Recherche des valeurs et des résultats attendus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Nettoyage des données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Jouer avec les données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endParaRPr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Qu’est-ce que vous avez trouvé le plus difficile ?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Visualisation des données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Compréhension des données</a:t>
            </a:r>
          </a:p>
          <a:p>
            <a:pPr marL="571500" lvl="1" indent="0">
              <a:buClr>
                <a:srgbClr val="999999"/>
              </a:buClr>
              <a:buSzPts val="1800"/>
              <a:buNone/>
            </a:pPr>
            <a:endParaRPr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Sur quelles tâches est-ce que vous pensez avoir besoin de plus d'entraînement ?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La pratique du langage Python</a:t>
            </a:r>
          </a:p>
          <a:p>
            <a:pPr lvl="1" indent="-342900">
              <a:buClrTx/>
              <a:buSzPts val="1800"/>
              <a:buFont typeface="Montserrat"/>
              <a:buChar char="●"/>
            </a:pPr>
            <a:r>
              <a:rPr lang="fr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Conclusion suite aux analyses</a:t>
            </a:r>
            <a:endParaRPr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F5195C1-5555-CE0A-D2DF-4DC54F9AD5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6DC27F-97B9-C71E-3FF6-E2C1A6253A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Point sur les compétences apprises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350196" y="5401125"/>
            <a:ext cx="8482104" cy="157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Datasets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Caractéristiques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Traitement réalisés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Char char="○"/>
            </a:pPr>
            <a:r>
              <a:rPr lang="fr" sz="1800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Nettoyages des données</a:t>
            </a:r>
            <a:endParaRPr sz="1800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Char char="○"/>
            </a:pPr>
            <a:r>
              <a:rPr lang="fr" sz="1800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Features engineering</a:t>
            </a:r>
            <a:endParaRPr sz="1800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Remarques éventuelles, pièges ou difficultés rencontrées 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9F5E99-DF12-430F-0F75-666ED0A940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3CE5541-EBB8-7E2B-3F20-BA6ECB689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2000" b="1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0"/>
                  </a:ext>
                </a:extLst>
              </a:rPr>
              <a:t>Analyses </a:t>
            </a:r>
            <a:r>
              <a:rPr lang="fr-FR" sz="2000" b="1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1"/>
                  </a:ext>
                </a:extLst>
              </a:rPr>
              <a:t>Exploratoires</a:t>
            </a:r>
            <a:r>
              <a:rPr lang="fr-FR" sz="2000" b="1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2"/>
                  </a:ext>
                </a:extLst>
              </a:rPr>
              <a:t> des Données </a:t>
            </a:r>
            <a:endParaRPr lang="fr-FR" sz="2000" b="1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7F1B8E-5147-9C84-D9EB-F25E8DF4EFB3}"/>
              </a:ext>
            </a:extLst>
          </p:cNvPr>
          <p:cNvSpPr txBox="1"/>
          <p:nvPr/>
        </p:nvSpPr>
        <p:spPr>
          <a:xfrm>
            <a:off x="526473" y="1617643"/>
            <a:ext cx="6837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latin typeface="Montserrat" panose="00000500000000000000" pitchFamily="2" charset="0"/>
            </a:endParaRP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5484F52A-A5C4-F654-E5F4-63F77F02C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530422"/>
              </p:ext>
            </p:extLst>
          </p:nvPr>
        </p:nvGraphicFramePr>
        <p:xfrm>
          <a:off x="172452" y="1842092"/>
          <a:ext cx="8799096" cy="182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88">
                  <a:extLst>
                    <a:ext uri="{9D8B030D-6E8A-4147-A177-3AD203B41FA5}">
                      <a16:colId xmlns:a16="http://schemas.microsoft.com/office/drawing/2014/main" val="1177547598"/>
                    </a:ext>
                  </a:extLst>
                </a:gridCol>
                <a:gridCol w="1042508">
                  <a:extLst>
                    <a:ext uri="{9D8B030D-6E8A-4147-A177-3AD203B41FA5}">
                      <a16:colId xmlns:a16="http://schemas.microsoft.com/office/drawing/2014/main" val="106323587"/>
                    </a:ext>
                  </a:extLst>
                </a:gridCol>
                <a:gridCol w="1042508">
                  <a:extLst>
                    <a:ext uri="{9D8B030D-6E8A-4147-A177-3AD203B41FA5}">
                      <a16:colId xmlns:a16="http://schemas.microsoft.com/office/drawing/2014/main" val="2228864171"/>
                    </a:ext>
                  </a:extLst>
                </a:gridCol>
                <a:gridCol w="913538">
                  <a:extLst>
                    <a:ext uri="{9D8B030D-6E8A-4147-A177-3AD203B41FA5}">
                      <a16:colId xmlns:a16="http://schemas.microsoft.com/office/drawing/2014/main" val="1452288238"/>
                    </a:ext>
                  </a:extLst>
                </a:gridCol>
                <a:gridCol w="927797">
                  <a:extLst>
                    <a:ext uri="{9D8B030D-6E8A-4147-A177-3AD203B41FA5}">
                      <a16:colId xmlns:a16="http://schemas.microsoft.com/office/drawing/2014/main" val="3304711946"/>
                    </a:ext>
                  </a:extLst>
                </a:gridCol>
                <a:gridCol w="3360457">
                  <a:extLst>
                    <a:ext uri="{9D8B030D-6E8A-4147-A177-3AD203B41FA5}">
                      <a16:colId xmlns:a16="http://schemas.microsoft.com/office/drawing/2014/main" val="1625150136"/>
                    </a:ext>
                  </a:extLst>
                </a:gridCol>
              </a:tblGrid>
              <a:tr h="15903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Montserrat" panose="00000500000000000000" pitchFamily="2" charset="0"/>
                        </a:rPr>
                        <a:t>Nom fichier</a:t>
                      </a:r>
                    </a:p>
                  </a:txBody>
                  <a:tcPr anchor="ctr">
                    <a:solidFill>
                      <a:srgbClr val="AD28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Montserrat" panose="00000500000000000000" pitchFamily="2" charset="0"/>
                        </a:rPr>
                        <a:t>Attribut</a:t>
                      </a:r>
                    </a:p>
                  </a:txBody>
                  <a:tcPr anchor="ctr">
                    <a:solidFill>
                      <a:srgbClr val="AD28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Montserrat" panose="00000500000000000000" pitchFamily="2" charset="0"/>
                        </a:rPr>
                        <a:t>Nb colonnes</a:t>
                      </a:r>
                    </a:p>
                  </a:txBody>
                  <a:tcPr anchor="ctr">
                    <a:solidFill>
                      <a:srgbClr val="AD28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Montserrat" panose="00000500000000000000" pitchFamily="2" charset="0"/>
                        </a:rPr>
                        <a:t>Nb lignes</a:t>
                      </a:r>
                    </a:p>
                  </a:txBody>
                  <a:tcPr anchor="ctr">
                    <a:solidFill>
                      <a:srgbClr val="AD28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Montserrat" panose="00000500000000000000" pitchFamily="2" charset="0"/>
                        </a:rPr>
                        <a:t>Doublons</a:t>
                      </a:r>
                    </a:p>
                  </a:txBody>
                  <a:tcPr anchor="ctr">
                    <a:solidFill>
                      <a:srgbClr val="AD28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Montserrat" panose="00000500000000000000" pitchFamily="2" charset="0"/>
                        </a:rPr>
                        <a:t>Remarques</a:t>
                      </a:r>
                    </a:p>
                  </a:txBody>
                  <a:tcPr anchor="ctr">
                    <a:solidFill>
                      <a:srgbClr val="AD28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2487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Extraction ERP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df_erp</a:t>
                      </a:r>
                      <a:endParaRPr lang="fr-FR" sz="1050" b="1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>
                          <a:latin typeface="Montserrat" panose="00000500000000000000" pitchFamily="2" charset="0"/>
                        </a:rPr>
                        <a:t>825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latin typeface="Montserrat" panose="00000500000000000000" pitchFamily="2" charset="0"/>
                        </a:rPr>
                        <a:t>Non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latin typeface="Montserrat" panose="00000500000000000000" pitchFamily="2" charset="0"/>
                        </a:rPr>
                        <a:t>Prix négatif (</a:t>
                      </a:r>
                      <a:r>
                        <a:rPr lang="fr-FR" sz="1050" dirty="0" err="1">
                          <a:latin typeface="Montserrat" panose="00000500000000000000" pitchFamily="2" charset="0"/>
                        </a:rPr>
                        <a:t>prod_id</a:t>
                      </a:r>
                      <a:r>
                        <a:rPr lang="fr-FR" sz="1050" dirty="0">
                          <a:latin typeface="Montserrat" panose="00000500000000000000" pitchFamily="2" charset="0"/>
                        </a:rPr>
                        <a:t> : </a:t>
                      </a:r>
                      <a:r>
                        <a:rPr lang="fr-FR" sz="105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4233</a:t>
                      </a:r>
                      <a:r>
                        <a:rPr lang="fr-FR" sz="1050" dirty="0">
                          <a:latin typeface="Montserrat" panose="00000500000000000000" pitchFamily="2" charset="0"/>
                        </a:rPr>
                        <a:t>/</a:t>
                      </a:r>
                      <a:r>
                        <a:rPr lang="fr-FR" sz="1050" b="1" dirty="0">
                          <a:latin typeface="Montserrat" panose="00000500000000000000" pitchFamily="2" charset="0"/>
                        </a:rPr>
                        <a:t>5017</a:t>
                      </a:r>
                      <a:r>
                        <a:rPr lang="fr-FR" sz="1050" dirty="0">
                          <a:latin typeface="Montserrat" panose="00000500000000000000" pitchFamily="2" charset="0"/>
                        </a:rPr>
                        <a:t>/</a:t>
                      </a:r>
                      <a:r>
                        <a:rPr lang="fr-FR" sz="1050" b="1" dirty="0">
                          <a:latin typeface="Montserrat" panose="00000500000000000000" pitchFamily="2" charset="0"/>
                        </a:rPr>
                        <a:t>6594</a:t>
                      </a:r>
                      <a:r>
                        <a:rPr lang="fr-FR" sz="1050" dirty="0">
                          <a:latin typeface="Montserrat" panose="00000500000000000000" pitchFamily="2" charset="0"/>
                        </a:rPr>
                        <a:t>)</a:t>
                      </a:r>
                    </a:p>
                    <a:p>
                      <a:pPr algn="ctr"/>
                      <a:r>
                        <a:rPr lang="fr-FR" sz="1050" dirty="0">
                          <a:latin typeface="Montserrat" panose="00000500000000000000" pitchFamily="2" charset="0"/>
                        </a:rPr>
                        <a:t>Stock négatif (</a:t>
                      </a:r>
                      <a:r>
                        <a:rPr lang="fr-FR" sz="1050" dirty="0" err="1">
                          <a:latin typeface="Montserrat" panose="00000500000000000000" pitchFamily="2" charset="0"/>
                        </a:rPr>
                        <a:t>prod_id</a:t>
                      </a:r>
                      <a:r>
                        <a:rPr lang="fr-FR" sz="1050" dirty="0">
                          <a:latin typeface="Montserrat" panose="00000500000000000000" pitchFamily="2" charset="0"/>
                        </a:rPr>
                        <a:t> : </a:t>
                      </a:r>
                      <a:r>
                        <a:rPr lang="fr-FR" sz="1050" b="1" dirty="0">
                          <a:latin typeface="Montserrat" panose="00000500000000000000" pitchFamily="2" charset="0"/>
                        </a:rPr>
                        <a:t>4973</a:t>
                      </a:r>
                      <a:r>
                        <a:rPr lang="fr-FR" sz="1050" dirty="0">
                          <a:latin typeface="Montserrat" panose="00000500000000000000" pitchFamily="2" charset="0"/>
                        </a:rPr>
                        <a:t>/</a:t>
                      </a:r>
                      <a:r>
                        <a:rPr lang="fr-FR" sz="1050" b="1" dirty="0">
                          <a:latin typeface="Montserrat" panose="00000500000000000000" pitchFamily="2" charset="0"/>
                        </a:rPr>
                        <a:t>5700</a:t>
                      </a:r>
                      <a:r>
                        <a:rPr lang="fr-FR" sz="1050" dirty="0">
                          <a:latin typeface="Montserrat" panose="00000500000000000000" pitchFamily="2" charset="0"/>
                        </a:rPr>
                        <a:t>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535584"/>
                  </a:ext>
                </a:extLst>
              </a:tr>
              <a:tr h="434215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Extraction site web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df_web</a:t>
                      </a:r>
                      <a:endParaRPr lang="fr-FR" sz="1050" b="1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>
                          <a:latin typeface="Montserrat" panose="00000500000000000000" pitchFamily="2" charset="0"/>
                        </a:rPr>
                        <a:t>29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>
                          <a:latin typeface="Montserrat" panose="00000500000000000000" pitchFamily="2" charset="0"/>
                        </a:rPr>
                        <a:t>1513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latin typeface="Montserrat" panose="00000500000000000000" pitchFamily="2" charset="0"/>
                        </a:rPr>
                        <a:t>Oui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latin typeface="Montserrat" panose="00000500000000000000" pitchFamily="2" charset="0"/>
                        </a:rPr>
                        <a:t>Suppression des colonnes sans valeurs</a:t>
                      </a:r>
                    </a:p>
                    <a:p>
                      <a:pPr algn="ctr"/>
                      <a:r>
                        <a:rPr lang="fr-FR" sz="1050" dirty="0" err="1">
                          <a:latin typeface="Montserrat" panose="00000500000000000000" pitchFamily="2" charset="0"/>
                        </a:rPr>
                        <a:t>id_web</a:t>
                      </a:r>
                      <a:r>
                        <a:rPr lang="fr-FR" sz="1050" dirty="0">
                          <a:latin typeface="Montserrat" panose="00000500000000000000" pitchFamily="2" charset="0"/>
                        </a:rPr>
                        <a:t> à vérifier : </a:t>
                      </a:r>
                      <a:r>
                        <a:rPr lang="fr-FR" sz="1050" b="1" dirty="0">
                          <a:latin typeface="Montserrat" panose="00000500000000000000" pitchFamily="2" charset="0"/>
                        </a:rPr>
                        <a:t>13127-1</a:t>
                      </a:r>
                      <a:r>
                        <a:rPr lang="fr-FR" sz="1050" dirty="0">
                          <a:latin typeface="Montserrat" panose="00000500000000000000" pitchFamily="2" charset="0"/>
                        </a:rPr>
                        <a:t>/</a:t>
                      </a:r>
                      <a:r>
                        <a:rPr lang="fr-FR" sz="1050" b="1" dirty="0">
                          <a:latin typeface="Montserrat" panose="00000500000000000000" pitchFamily="2" charset="0"/>
                        </a:rPr>
                        <a:t>bon-cadeau-25-euros</a:t>
                      </a:r>
                      <a:r>
                        <a:rPr lang="fr-FR" sz="1050" dirty="0">
                          <a:latin typeface="Montserrat" panose="00000500000000000000" pitchFamily="2" charset="0"/>
                        </a:rPr>
                        <a:t>/</a:t>
                      </a:r>
                      <a:r>
                        <a:rPr lang="fr-FR" sz="1050" b="1" dirty="0">
                          <a:latin typeface="Montserrat" panose="00000500000000000000" pitchFamily="2" charset="0"/>
                        </a:rPr>
                        <a:t>Nan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63638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Tab liaison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df_liaision</a:t>
                      </a:r>
                      <a:endParaRPr lang="fr-FR" sz="1050" b="1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>
                          <a:latin typeface="Montserrat" panose="00000500000000000000" pitchFamily="2" charset="0"/>
                        </a:rPr>
                        <a:t>825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latin typeface="Montserrat" panose="00000500000000000000" pitchFamily="2" charset="0"/>
                        </a:rPr>
                        <a:t>Non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>
                          <a:latin typeface="Montserrat" panose="00000500000000000000" pitchFamily="2" charset="0"/>
                        </a:rPr>
                        <a:t>RAS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74264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ECDFD4D6-DB98-2E76-118F-9EB38588D534}"/>
              </a:ext>
            </a:extLst>
          </p:cNvPr>
          <p:cNvSpPr txBox="1"/>
          <p:nvPr/>
        </p:nvSpPr>
        <p:spPr>
          <a:xfrm>
            <a:off x="4883726" y="3941618"/>
            <a:ext cx="3671455" cy="134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</a:pPr>
            <a:r>
              <a:rPr lang="fr-FR" sz="1100" i="1" u="sng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Difficultés ou pièges rencontrés :</a:t>
            </a:r>
          </a:p>
          <a:p>
            <a:pPr marL="114300"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</a:pPr>
            <a:r>
              <a:rPr lang="fr-FR" sz="1100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- Compréhension des fichiers</a:t>
            </a:r>
          </a:p>
          <a:p>
            <a:pPr marL="114300"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</a:pPr>
            <a:r>
              <a:rPr lang="fr-FR" sz="1100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- Les doublons</a:t>
            </a:r>
          </a:p>
          <a:p>
            <a:pPr marL="114300"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</a:pPr>
            <a:r>
              <a:rPr lang="fr-FR" sz="1100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- Les valeurs nulles</a:t>
            </a:r>
          </a:p>
          <a:p>
            <a:pPr marL="114300"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</a:pPr>
            <a:endParaRPr lang="fr-FR" i="1" u="sng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</a:pP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body" idx="1"/>
          </p:nvPr>
        </p:nvSpPr>
        <p:spPr>
          <a:xfrm>
            <a:off x="350196" y="5238749"/>
            <a:ext cx="8482104" cy="157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Choix des attributs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Clés utilisés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Vigilances particulières au cours du traitements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Difficultés ou pièges rencontrés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F47AA7E-F206-8073-031A-21873D0A72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CF361A-BC30-4CF9-F9B0-F31E17CDFE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Fusion ou consolidations des données</a:t>
            </a:r>
          </a:p>
          <a:p>
            <a:endParaRPr lang="fr-FR" dirty="0"/>
          </a:p>
        </p:txBody>
      </p:sp>
      <p:sp>
        <p:nvSpPr>
          <p:cNvPr id="4" name="Google Shape;71;p5">
            <a:extLst>
              <a:ext uri="{FF2B5EF4-FFF2-40B4-BE49-F238E27FC236}">
                <a16:creationId xmlns:a16="http://schemas.microsoft.com/office/drawing/2014/main" id="{4F7E8284-C273-2259-425B-333EF483574E}"/>
              </a:ext>
            </a:extLst>
          </p:cNvPr>
          <p:cNvSpPr txBox="1">
            <a:spLocks/>
          </p:cNvSpPr>
          <p:nvPr/>
        </p:nvSpPr>
        <p:spPr>
          <a:xfrm>
            <a:off x="246287" y="2093768"/>
            <a:ext cx="8482104" cy="157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Montserrat" panose="00000500000000000000" pitchFamily="2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Clr>
                <a:srgbClr val="999999"/>
              </a:buClr>
              <a:buNone/>
            </a:pPr>
            <a:endParaRPr lang="fr-FR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6BDC566-6677-C3A5-8F0C-D8E808610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1567"/>
              </p:ext>
            </p:extLst>
          </p:nvPr>
        </p:nvGraphicFramePr>
        <p:xfrm>
          <a:off x="153141" y="1636259"/>
          <a:ext cx="8799096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88">
                  <a:extLst>
                    <a:ext uri="{9D8B030D-6E8A-4147-A177-3AD203B41FA5}">
                      <a16:colId xmlns:a16="http://schemas.microsoft.com/office/drawing/2014/main" val="3852741706"/>
                    </a:ext>
                  </a:extLst>
                </a:gridCol>
                <a:gridCol w="1042508">
                  <a:extLst>
                    <a:ext uri="{9D8B030D-6E8A-4147-A177-3AD203B41FA5}">
                      <a16:colId xmlns:a16="http://schemas.microsoft.com/office/drawing/2014/main" val="16904009"/>
                    </a:ext>
                  </a:extLst>
                </a:gridCol>
                <a:gridCol w="1042508">
                  <a:extLst>
                    <a:ext uri="{9D8B030D-6E8A-4147-A177-3AD203B41FA5}">
                      <a16:colId xmlns:a16="http://schemas.microsoft.com/office/drawing/2014/main" val="168386180"/>
                    </a:ext>
                  </a:extLst>
                </a:gridCol>
                <a:gridCol w="913538">
                  <a:extLst>
                    <a:ext uri="{9D8B030D-6E8A-4147-A177-3AD203B41FA5}">
                      <a16:colId xmlns:a16="http://schemas.microsoft.com/office/drawing/2014/main" val="4005480787"/>
                    </a:ext>
                  </a:extLst>
                </a:gridCol>
                <a:gridCol w="927797">
                  <a:extLst>
                    <a:ext uri="{9D8B030D-6E8A-4147-A177-3AD203B41FA5}">
                      <a16:colId xmlns:a16="http://schemas.microsoft.com/office/drawing/2014/main" val="3061121365"/>
                    </a:ext>
                  </a:extLst>
                </a:gridCol>
                <a:gridCol w="3360457">
                  <a:extLst>
                    <a:ext uri="{9D8B030D-6E8A-4147-A177-3AD203B41FA5}">
                      <a16:colId xmlns:a16="http://schemas.microsoft.com/office/drawing/2014/main" val="2303901111"/>
                    </a:ext>
                  </a:extLst>
                </a:gridCol>
              </a:tblGrid>
              <a:tr h="15903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Montserrat" panose="00000500000000000000" pitchFamily="2" charset="0"/>
                        </a:rPr>
                        <a:t>Nom fichier</a:t>
                      </a:r>
                    </a:p>
                  </a:txBody>
                  <a:tcPr anchor="ctr">
                    <a:solidFill>
                      <a:srgbClr val="AD28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Montserrat" panose="00000500000000000000" pitchFamily="2" charset="0"/>
                        </a:rPr>
                        <a:t>Attribut</a:t>
                      </a:r>
                    </a:p>
                  </a:txBody>
                  <a:tcPr anchor="ctr">
                    <a:solidFill>
                      <a:srgbClr val="AD28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Montserrat" panose="00000500000000000000" pitchFamily="2" charset="0"/>
                        </a:rPr>
                        <a:t>Nb colonnes</a:t>
                      </a:r>
                    </a:p>
                  </a:txBody>
                  <a:tcPr anchor="ctr">
                    <a:solidFill>
                      <a:srgbClr val="AD28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Montserrat" panose="00000500000000000000" pitchFamily="2" charset="0"/>
                        </a:rPr>
                        <a:t>Nb lignes</a:t>
                      </a:r>
                    </a:p>
                  </a:txBody>
                  <a:tcPr anchor="ctr">
                    <a:solidFill>
                      <a:srgbClr val="AD28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Montserrat" panose="00000500000000000000" pitchFamily="2" charset="0"/>
                        </a:rPr>
                        <a:t>Doublons</a:t>
                      </a:r>
                    </a:p>
                  </a:txBody>
                  <a:tcPr anchor="ctr">
                    <a:solidFill>
                      <a:srgbClr val="AD28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latin typeface="Montserrat" panose="00000500000000000000" pitchFamily="2" charset="0"/>
                        </a:rPr>
                        <a:t>Remarques</a:t>
                      </a:r>
                    </a:p>
                  </a:txBody>
                  <a:tcPr anchor="ctr">
                    <a:solidFill>
                      <a:srgbClr val="AD28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281505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Fusion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fusion_pos</a:t>
                      </a:r>
                      <a:endParaRPr lang="fr-FR" sz="1050" b="1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41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818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Non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b="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Regroupement des 3 fichiers</a:t>
                      </a:r>
                    </a:p>
                    <a:p>
                      <a:pPr algn="ctr"/>
                      <a:r>
                        <a:rPr lang="fr-FR" sz="1050" b="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Colonne ‘</a:t>
                      </a:r>
                      <a:r>
                        <a:rPr lang="fr-FR" sz="105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sku</a:t>
                      </a:r>
                      <a:r>
                        <a:rPr lang="fr-FR" sz="1050" b="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’ renommée ‘</a:t>
                      </a:r>
                      <a:r>
                        <a:rPr lang="fr-FR" sz="105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id_web</a:t>
                      </a:r>
                      <a:r>
                        <a:rPr lang="fr-FR" sz="1050" b="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’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354468"/>
                  </a:ext>
                </a:extLst>
              </a:tr>
            </a:tbl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B2E2AA5F-B873-6BF7-FD07-B71D8A92C1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8" b="4043"/>
          <a:stretch/>
        </p:blipFill>
        <p:spPr>
          <a:xfrm>
            <a:off x="1654085" y="3002034"/>
            <a:ext cx="2937163" cy="65284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FA3E08D-FAAF-639F-8FB1-756FEC05BC3B}"/>
              </a:ext>
            </a:extLst>
          </p:cNvPr>
          <p:cNvSpPr txBox="1"/>
          <p:nvPr/>
        </p:nvSpPr>
        <p:spPr>
          <a:xfrm>
            <a:off x="4883726" y="3941618"/>
            <a:ext cx="3671455" cy="104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</a:pPr>
            <a:r>
              <a:rPr lang="fr-FR" sz="1100" i="1" u="sng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Difficultés ou pièges rencontrés :</a:t>
            </a:r>
          </a:p>
          <a:p>
            <a:pPr marL="114300"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</a:pPr>
            <a:r>
              <a:rPr lang="fr-FR" sz="1100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Les valeurs nulles</a:t>
            </a:r>
          </a:p>
          <a:p>
            <a:pPr marL="114300"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</a:pPr>
            <a:r>
              <a:rPr lang="fr-FR" sz="1100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Suppression des bonnes valeurs</a:t>
            </a:r>
          </a:p>
          <a:p>
            <a:pPr marL="114300"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</a:pPr>
            <a:endParaRPr lang="fr-FR" sz="1100" i="1" u="sng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</a:pPr>
            <a:endParaRPr lang="fr-FR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>
            <a:spLocks noGrp="1"/>
          </p:cNvSpPr>
          <p:nvPr>
            <p:ph type="body" idx="1"/>
          </p:nvPr>
        </p:nvSpPr>
        <p:spPr>
          <a:xfrm>
            <a:off x="9355650" y="2904258"/>
            <a:ext cx="8482104" cy="157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Méthodes statistiques employés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Graphique avec commentaire des résultats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Limites éventuelles de l’analyse 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2D819CD-DBB5-F091-9FA8-7732520970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A2F77F-F250-6698-7CBA-85827DD216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Analyse univariées du prix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E7C7BB-2C0A-F5FA-F5B7-384236983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99" y="1571556"/>
            <a:ext cx="4689764" cy="279270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71F77F9-FAEB-CADC-4AA3-161A923E5925}"/>
              </a:ext>
            </a:extLst>
          </p:cNvPr>
          <p:cNvSpPr txBox="1"/>
          <p:nvPr/>
        </p:nvSpPr>
        <p:spPr>
          <a:xfrm>
            <a:off x="5280837" y="2002619"/>
            <a:ext cx="36244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/>
                </a:solidFill>
                <a:latin typeface="Montserrat" panose="00000500000000000000" pitchFamily="2" charset="0"/>
              </a:rPr>
              <a:t>Majorité</a:t>
            </a:r>
            <a:r>
              <a:rPr lang="fr-FR" b="1" dirty="0">
                <a:solidFill>
                  <a:srgbClr val="AD283B"/>
                </a:solidFill>
                <a:latin typeface="Montserrat" panose="00000500000000000000" pitchFamily="2" charset="0"/>
              </a:rPr>
              <a:t> des prix entre 0 et 50 €</a:t>
            </a:r>
          </a:p>
          <a:p>
            <a:r>
              <a:rPr lang="fr-FR" b="1" dirty="0">
                <a:solidFill>
                  <a:srgbClr val="AD283B"/>
                </a:solidFill>
                <a:latin typeface="Montserrat" panose="00000500000000000000" pitchFamily="2" charset="0"/>
              </a:rPr>
              <a:t>Prix </a:t>
            </a:r>
            <a:r>
              <a:rPr lang="fr-FR" b="1" dirty="0">
                <a:solidFill>
                  <a:schemeClr val="tx1"/>
                </a:solidFill>
                <a:latin typeface="Montserrat" panose="00000500000000000000" pitchFamily="2" charset="0"/>
              </a:rPr>
              <a:t>médian</a:t>
            </a:r>
            <a:r>
              <a:rPr lang="fr-FR" b="1" dirty="0">
                <a:solidFill>
                  <a:srgbClr val="AD283B"/>
                </a:solidFill>
                <a:latin typeface="Montserrat" panose="00000500000000000000" pitchFamily="2" charset="0"/>
              </a:rPr>
              <a:t> environ 25€</a:t>
            </a:r>
          </a:p>
          <a:p>
            <a:r>
              <a:rPr lang="fr-FR" b="1" dirty="0">
                <a:solidFill>
                  <a:srgbClr val="AD283B"/>
                </a:solidFill>
                <a:latin typeface="Montserrat" panose="00000500000000000000" pitchFamily="2" charset="0"/>
              </a:rPr>
              <a:t>Prix </a:t>
            </a:r>
            <a:r>
              <a:rPr lang="fr-FR" b="1" dirty="0">
                <a:solidFill>
                  <a:schemeClr val="tx1"/>
                </a:solidFill>
                <a:latin typeface="Montserrat" panose="00000500000000000000" pitchFamily="2" charset="0"/>
              </a:rPr>
              <a:t>mini</a:t>
            </a:r>
            <a:r>
              <a:rPr lang="fr-FR" b="1" dirty="0">
                <a:solidFill>
                  <a:srgbClr val="AD283B"/>
                </a:solidFill>
                <a:latin typeface="Montserrat" panose="00000500000000000000" pitchFamily="2" charset="0"/>
              </a:rPr>
              <a:t> 0€</a:t>
            </a:r>
          </a:p>
          <a:p>
            <a:r>
              <a:rPr lang="fr-FR" b="1" dirty="0">
                <a:solidFill>
                  <a:srgbClr val="AD283B"/>
                </a:solidFill>
                <a:latin typeface="Montserrat" panose="00000500000000000000" pitchFamily="2" charset="0"/>
              </a:rPr>
              <a:t>Prix </a:t>
            </a:r>
            <a:r>
              <a:rPr lang="fr-FR" b="1" dirty="0">
                <a:solidFill>
                  <a:schemeClr val="tx1"/>
                </a:solidFill>
                <a:latin typeface="Montserrat" panose="00000500000000000000" pitchFamily="2" charset="0"/>
              </a:rPr>
              <a:t>max</a:t>
            </a:r>
            <a:r>
              <a:rPr lang="fr-FR" b="1" dirty="0">
                <a:solidFill>
                  <a:srgbClr val="AD283B"/>
                </a:solidFill>
                <a:latin typeface="Montserrat" panose="00000500000000000000" pitchFamily="2" charset="0"/>
              </a:rPr>
              <a:t> 225€</a:t>
            </a:r>
          </a:p>
          <a:p>
            <a:r>
              <a:rPr lang="fr-FR" b="1" dirty="0">
                <a:solidFill>
                  <a:srgbClr val="AD283B"/>
                </a:solidFill>
                <a:latin typeface="Montserrat" panose="00000500000000000000" pitchFamily="2" charset="0"/>
              </a:rPr>
              <a:t>36 </a:t>
            </a:r>
            <a:r>
              <a:rPr lang="fr-FR" b="1" dirty="0">
                <a:solidFill>
                  <a:schemeClr val="tx1"/>
                </a:solidFill>
                <a:latin typeface="Montserrat" panose="00000500000000000000" pitchFamily="2" charset="0"/>
              </a:rPr>
              <a:t>outliers</a:t>
            </a:r>
            <a:r>
              <a:rPr lang="fr-FR" b="1" dirty="0">
                <a:solidFill>
                  <a:srgbClr val="AD283B"/>
                </a:solidFill>
                <a:latin typeface="Montserrat" panose="00000500000000000000" pitchFamily="2" charset="0"/>
              </a:rPr>
              <a:t> (4,4%)</a:t>
            </a:r>
          </a:p>
          <a:p>
            <a:r>
              <a:rPr lang="fr-FR" b="1" dirty="0">
                <a:solidFill>
                  <a:srgbClr val="AD283B"/>
                </a:solidFill>
                <a:latin typeface="Montserrat" panose="00000500000000000000" pitchFamily="2" charset="0"/>
              </a:rPr>
              <a:t>	- Produits premium</a:t>
            </a:r>
          </a:p>
          <a:p>
            <a:r>
              <a:rPr lang="fr-FR" b="1" dirty="0">
                <a:solidFill>
                  <a:srgbClr val="AD283B"/>
                </a:solidFill>
                <a:latin typeface="Montserrat" panose="00000500000000000000" pitchFamily="2" charset="0"/>
              </a:rPr>
              <a:t>Z score </a:t>
            </a:r>
            <a:r>
              <a:rPr lang="fr-FR" b="1" dirty="0">
                <a:solidFill>
                  <a:schemeClr val="tx1"/>
                </a:solidFill>
                <a:latin typeface="Montserrat" panose="00000500000000000000" pitchFamily="2" charset="0"/>
              </a:rPr>
              <a:t>seuil de </a:t>
            </a:r>
            <a:r>
              <a:rPr lang="fr-FR" b="1" dirty="0">
                <a:solidFill>
                  <a:srgbClr val="AD283B"/>
                </a:solidFill>
                <a:latin typeface="Montserrat" panose="00000500000000000000" pitchFamily="2" charset="0"/>
              </a:rPr>
              <a:t>3</a:t>
            </a:r>
          </a:p>
          <a:p>
            <a:r>
              <a:rPr lang="fr-FR" b="1" dirty="0">
                <a:solidFill>
                  <a:srgbClr val="AD283B"/>
                </a:solidFill>
                <a:latin typeface="Montserrat" panose="00000500000000000000" pitchFamily="2" charset="0"/>
              </a:rPr>
              <a:t>	- Valeur mini 114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C907F8E-54B5-5BD7-D56B-15F4605D21C4}"/>
                  </a:ext>
                </a:extLst>
              </p:cNvPr>
              <p:cNvSpPr txBox="1"/>
              <p:nvPr/>
            </p:nvSpPr>
            <p:spPr>
              <a:xfrm flipH="1">
                <a:off x="5853762" y="4377537"/>
                <a:ext cx="1932925" cy="429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solidFill>
                      <a:srgbClr val="AD283B"/>
                    </a:solidFill>
                    <a:latin typeface="Montserrat" panose="00000500000000000000" pitchFamily="2" charset="0"/>
                  </a:rPr>
                  <a:t>Z score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𝑴𝒐𝒚𝒆𝒏𝒏𝒆</m:t>
                        </m:r>
                      </m:num>
                      <m:den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𝑬𝒄𝒂𝒓𝒕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𝒕𝒚𝒑𝒆</m:t>
                        </m:r>
                      </m:den>
                    </m:f>
                  </m:oMath>
                </a14:m>
                <a:endParaRPr lang="fr-FR" b="1" dirty="0"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C907F8E-54B5-5BD7-D56B-15F4605D2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853762" y="4377537"/>
                <a:ext cx="1932925" cy="429413"/>
              </a:xfrm>
              <a:prstGeom prst="rect">
                <a:avLst/>
              </a:prstGeom>
              <a:blipFill>
                <a:blip r:embed="rId4"/>
                <a:stretch>
                  <a:fillRect l="-946" b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9601352" y="2650330"/>
            <a:ext cx="8482104" cy="157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Méthodes statistiques employés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Graphique avec commentaire des résultats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Limites éventuelles de l’analyse </a:t>
            </a: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24C2B0B-1B6A-5DBD-9ADF-534DD3526D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FB3732-4B1F-F855-AFA7-B278026AD8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Analyses complémentaires</a:t>
            </a:r>
          </a:p>
        </p:txBody>
      </p:sp>
      <p:sp>
        <p:nvSpPr>
          <p:cNvPr id="3" name="Google Shape;88;p7">
            <a:extLst>
              <a:ext uri="{FF2B5EF4-FFF2-40B4-BE49-F238E27FC236}">
                <a16:creationId xmlns:a16="http://schemas.microsoft.com/office/drawing/2014/main" id="{AE57B07C-985A-CAB4-9AEF-FB087424B311}"/>
              </a:ext>
            </a:extLst>
          </p:cNvPr>
          <p:cNvSpPr txBox="1"/>
          <p:nvPr/>
        </p:nvSpPr>
        <p:spPr>
          <a:xfrm>
            <a:off x="9483088" y="162349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02C792-616C-FC17-E7D3-83203FD36C0A}"/>
              </a:ext>
            </a:extLst>
          </p:cNvPr>
          <p:cNvSpPr txBox="1"/>
          <p:nvPr/>
        </p:nvSpPr>
        <p:spPr>
          <a:xfrm>
            <a:off x="597923" y="2239581"/>
            <a:ext cx="2972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tx1"/>
                </a:solidFill>
                <a:latin typeface="Montserrat" panose="00000500000000000000" pitchFamily="2" charset="0"/>
              </a:rPr>
              <a:t>Chiffre </a:t>
            </a:r>
            <a:r>
              <a:rPr lang="fr-FR" sz="1800" b="1" dirty="0">
                <a:solidFill>
                  <a:srgbClr val="AD283B"/>
                </a:solidFill>
                <a:latin typeface="Montserrat" panose="00000500000000000000" pitchFamily="2" charset="0"/>
              </a:rPr>
              <a:t>d'affaires</a:t>
            </a:r>
          </a:p>
          <a:p>
            <a:r>
              <a:rPr lang="fr-FR" sz="1800" b="1" dirty="0">
                <a:solidFill>
                  <a:schemeClr val="tx1"/>
                </a:solidFill>
                <a:latin typeface="Montserrat" panose="00000500000000000000" pitchFamily="2" charset="0"/>
              </a:rPr>
              <a:t>Quantités</a:t>
            </a:r>
          </a:p>
          <a:p>
            <a:r>
              <a:rPr lang="fr-FR" sz="1800" b="1" dirty="0">
                <a:solidFill>
                  <a:srgbClr val="AD283B"/>
                </a:solidFill>
                <a:latin typeface="Montserrat" panose="00000500000000000000" pitchFamily="2" charset="0"/>
              </a:rPr>
              <a:t>Stocks</a:t>
            </a:r>
          </a:p>
          <a:p>
            <a:r>
              <a:rPr lang="fr-FR" sz="1800" b="1" dirty="0">
                <a:solidFill>
                  <a:schemeClr val="tx1"/>
                </a:solidFill>
                <a:latin typeface="Montserrat" panose="00000500000000000000" pitchFamily="2" charset="0"/>
              </a:rPr>
              <a:t>Taux de </a:t>
            </a:r>
            <a:r>
              <a:rPr lang="fr-FR" sz="1800" b="1" dirty="0">
                <a:solidFill>
                  <a:srgbClr val="AD283B"/>
                </a:solidFill>
                <a:latin typeface="Montserrat" panose="00000500000000000000" pitchFamily="2" charset="0"/>
              </a:rPr>
              <a:t>marge</a:t>
            </a:r>
          </a:p>
          <a:p>
            <a:r>
              <a:rPr lang="fr-FR" sz="1800" b="1" dirty="0">
                <a:solidFill>
                  <a:schemeClr val="tx1"/>
                </a:solidFill>
                <a:latin typeface="Montserrat" panose="00000500000000000000" pitchFamily="2" charset="0"/>
              </a:rPr>
              <a:t>Corrélation</a:t>
            </a:r>
            <a:endParaRPr lang="fr-FR" sz="1800" b="1" dirty="0">
              <a:solidFill>
                <a:srgbClr val="AD283B"/>
              </a:solidFill>
              <a:latin typeface="Montserrat" panose="00000500000000000000" pitchFamily="2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7944CE0-CCA0-A538-73AD-CD7770031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524" y="2002281"/>
            <a:ext cx="3556444" cy="19519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FDE8CA-3E7E-7F9B-2919-0E317BA45DFD}"/>
              </a:ext>
            </a:extLst>
          </p:cNvPr>
          <p:cNvSpPr/>
          <p:nvPr/>
        </p:nvSpPr>
        <p:spPr>
          <a:xfrm rot="5400000">
            <a:off x="2679938" y="3072720"/>
            <a:ext cx="3001244" cy="50400"/>
          </a:xfrm>
          <a:prstGeom prst="rect">
            <a:avLst/>
          </a:prstGeom>
          <a:solidFill>
            <a:srgbClr val="AD28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1FA8A7-FA34-0D37-8AE9-7DE0DE12C35F}"/>
              </a:ext>
            </a:extLst>
          </p:cNvPr>
          <p:cNvSpPr/>
          <p:nvPr/>
        </p:nvSpPr>
        <p:spPr>
          <a:xfrm>
            <a:off x="0" y="4298784"/>
            <a:ext cx="1533525" cy="8371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nd Cru Millésime 2008">
            <a:extLst>
              <a:ext uri="{FF2B5EF4-FFF2-40B4-BE49-F238E27FC236}">
                <a16:creationId xmlns:a16="http://schemas.microsoft.com/office/drawing/2014/main" id="{C88DBE14-67F9-B586-0CC6-04AAD0D83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493" y="2020576"/>
            <a:ext cx="1601991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752ED8D-4DA6-A01B-05BF-66D420E003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F9D969-5422-73D2-6928-71E7D487BC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Analyse complémentaire - Chiffre d’affaires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28A5FB6-0407-D900-0E1B-5ECA099F6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330" y="1434479"/>
            <a:ext cx="4634429" cy="3372471"/>
          </a:xfrm>
          <a:prstGeom prst="rect">
            <a:avLst/>
          </a:prstGeom>
        </p:spPr>
      </p:pic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88C9DB0-B5C4-1FCE-ECC6-DF3F5B901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15" y="2119312"/>
            <a:ext cx="2251109" cy="1652588"/>
          </a:xfrm>
        </p:spPr>
        <p:txBody>
          <a:bodyPr>
            <a:normAutofit fontScale="85000" lnSpcReduction="20000"/>
          </a:bodyPr>
          <a:lstStyle/>
          <a:p>
            <a:pPr marL="114300" indent="0" algn="ctr">
              <a:buNone/>
            </a:pPr>
            <a:r>
              <a:rPr lang="fr-FR" sz="1400" b="1" dirty="0">
                <a:solidFill>
                  <a:schemeClr val="tx1"/>
                </a:solidFill>
              </a:rPr>
              <a:t>CA mois octobre : </a:t>
            </a:r>
          </a:p>
          <a:p>
            <a:pPr marL="114300" indent="0" algn="ctr">
              <a:buNone/>
            </a:pPr>
            <a:r>
              <a:rPr lang="fr-FR" sz="1400" b="1" dirty="0">
                <a:solidFill>
                  <a:srgbClr val="AD283B"/>
                </a:solidFill>
              </a:rPr>
              <a:t>143 680€</a:t>
            </a:r>
          </a:p>
          <a:p>
            <a:pPr marL="114300" indent="0" algn="ctr">
              <a:buNone/>
            </a:pPr>
            <a:endParaRPr lang="fr-FR" sz="1400" b="1" dirty="0">
              <a:solidFill>
                <a:srgbClr val="AD283B"/>
              </a:solidFill>
            </a:endParaRPr>
          </a:p>
          <a:p>
            <a:pPr marL="114300" indent="0" algn="ctr">
              <a:buNone/>
            </a:pPr>
            <a:r>
              <a:rPr lang="fr-FR" sz="1400" b="1" dirty="0">
                <a:solidFill>
                  <a:schemeClr val="tx1"/>
                </a:solidFill>
              </a:rPr>
              <a:t>Plus grand CA :</a:t>
            </a:r>
          </a:p>
          <a:p>
            <a:pPr marL="114300" indent="0" algn="ctr">
              <a:buNone/>
            </a:pPr>
            <a:r>
              <a:rPr lang="fr-FR" sz="1400" b="1" dirty="0">
                <a:solidFill>
                  <a:srgbClr val="AD283B"/>
                </a:solidFill>
              </a:rPr>
              <a:t>Champagne Egly-Ourlet</a:t>
            </a:r>
          </a:p>
          <a:p>
            <a:pPr marL="114300" indent="0" algn="ctr">
              <a:buNone/>
            </a:pPr>
            <a:r>
              <a:rPr lang="fr-FR" sz="1400" b="1" dirty="0">
                <a:solidFill>
                  <a:srgbClr val="AD283B"/>
                </a:solidFill>
              </a:rPr>
              <a:t>Grand Cru Millésimé 2008 </a:t>
            </a:r>
          </a:p>
          <a:p>
            <a:pPr marL="114300" indent="0" algn="ctr">
              <a:buNone/>
            </a:pPr>
            <a:r>
              <a:rPr lang="fr-FR" sz="1400" b="1" dirty="0">
                <a:solidFill>
                  <a:srgbClr val="AD283B"/>
                </a:solidFill>
              </a:rPr>
              <a:t>(2475 €)</a:t>
            </a:r>
          </a:p>
        </p:txBody>
      </p:sp>
    </p:spTree>
    <p:extLst>
      <p:ext uri="{BB962C8B-B14F-4D97-AF65-F5344CB8AC3E}">
        <p14:creationId xmlns:p14="http://schemas.microsoft.com/office/powerpoint/2010/main" val="324867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A7972B32-1DDC-95FB-9D1A-89BB3CAA1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2043000"/>
            <a:ext cx="6010852" cy="3067751"/>
          </a:xfrm>
          <a:prstGeom prst="rect">
            <a:avLst/>
          </a:prstGeom>
        </p:spPr>
      </p:pic>
      <p:pic>
        <p:nvPicPr>
          <p:cNvPr id="2052" name="Picture 4" descr="Grand Millésime 2006">
            <a:extLst>
              <a:ext uri="{FF2B5EF4-FFF2-40B4-BE49-F238E27FC236}">
                <a16:creationId xmlns:a16="http://schemas.microsoft.com/office/drawing/2014/main" id="{97AD231E-E98C-037E-F179-FA0E8CB23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564" y="1516856"/>
            <a:ext cx="1536108" cy="210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A3F1980-6B37-787C-A649-BDCB369384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0AA426-3D3C-7C51-DDB7-5E31071CF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Analyse complémentaire - Quantités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D4FE64-C1AA-0EE2-FAA4-ABF27804D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08" y="1571623"/>
            <a:ext cx="5077534" cy="362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C44FACC-D2A5-94FA-B801-272AA8DED065}"/>
              </a:ext>
            </a:extLst>
          </p:cNvPr>
          <p:cNvSpPr txBox="1"/>
          <p:nvPr/>
        </p:nvSpPr>
        <p:spPr>
          <a:xfrm>
            <a:off x="78734" y="2346979"/>
            <a:ext cx="265017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AD283B"/>
                </a:solidFill>
                <a:latin typeface="Montserrat" panose="00000500000000000000" pitchFamily="2" charset="0"/>
              </a:rPr>
              <a:t>Champagne Gosset Grand Millésime 2006 </a:t>
            </a:r>
          </a:p>
          <a:p>
            <a:pPr algn="ctr"/>
            <a:endParaRPr lang="fr-FR" b="1" dirty="0">
              <a:solidFill>
                <a:srgbClr val="AD283B"/>
              </a:solidFill>
              <a:latin typeface="Montserrat" panose="00000500000000000000" pitchFamily="2" charset="0"/>
            </a:endParaRPr>
          </a:p>
          <a:p>
            <a:pPr algn="ctr"/>
            <a:r>
              <a:rPr lang="fr-FR" b="1" dirty="0">
                <a:latin typeface="Montserrat" panose="00000500000000000000" pitchFamily="2" charset="0"/>
              </a:rPr>
              <a:t>est notre produit qui a le plus grand stock à disposition</a:t>
            </a:r>
            <a:endParaRPr lang="fr-FR" b="1" dirty="0">
              <a:solidFill>
                <a:srgbClr val="AD283B"/>
              </a:solidFill>
              <a:latin typeface="Montserrat" panose="00000500000000000000" pitchFamily="2" charset="0"/>
            </a:endParaRPr>
          </a:p>
          <a:p>
            <a:pPr algn="ctr"/>
            <a:endParaRPr lang="fr-FR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08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B6701A3-110D-CFD9-F0C3-6E6879A402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BDEC3D-C716-8D0C-AE4F-12198A62FC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Analyse complémentaire - Stocks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59E911-ACAE-6345-7071-57D001A40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875" y="1514474"/>
            <a:ext cx="4690576" cy="3420671"/>
          </a:xfrm>
          <a:prstGeom prst="rect">
            <a:avLst/>
          </a:prstGeom>
        </p:spPr>
      </p:pic>
      <p:pic>
        <p:nvPicPr>
          <p:cNvPr id="3074" name="Picture 2" descr="Champagne Mailly Grand Cru Les Echansons 2007">
            <a:extLst>
              <a:ext uri="{FF2B5EF4-FFF2-40B4-BE49-F238E27FC236}">
                <a16:creationId xmlns:a16="http://schemas.microsoft.com/office/drawing/2014/main" id="{F3A8D824-5DE9-7BBD-AC00-0D31AB81B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900" y="2148485"/>
            <a:ext cx="21526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87F1FE5-903D-992F-3622-582654CC49C1}"/>
              </a:ext>
            </a:extLst>
          </p:cNvPr>
          <p:cNvSpPr txBox="1"/>
          <p:nvPr/>
        </p:nvSpPr>
        <p:spPr>
          <a:xfrm>
            <a:off x="171450" y="1866900"/>
            <a:ext cx="27908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Montserrat" panose="00000500000000000000" pitchFamily="2" charset="0"/>
              </a:rPr>
              <a:t>Top 20, </a:t>
            </a:r>
            <a:r>
              <a:rPr lang="fr-FR" b="1" dirty="0">
                <a:solidFill>
                  <a:srgbClr val="AD283B"/>
                </a:solidFill>
                <a:latin typeface="Montserrat" panose="00000500000000000000" pitchFamily="2" charset="0"/>
              </a:rPr>
              <a:t>un stock entre 100 et 150</a:t>
            </a:r>
          </a:p>
          <a:p>
            <a:pPr algn="ctr"/>
            <a:endParaRPr lang="fr-FR" b="1" dirty="0">
              <a:latin typeface="Montserrat" panose="00000500000000000000" pitchFamily="2" charset="0"/>
            </a:endParaRPr>
          </a:p>
          <a:p>
            <a:pPr algn="ctr"/>
            <a:r>
              <a:rPr lang="fr-FR" b="1" dirty="0">
                <a:latin typeface="Montserrat" panose="00000500000000000000" pitchFamily="2" charset="0"/>
              </a:rPr>
              <a:t>Top Stock :</a:t>
            </a:r>
          </a:p>
          <a:p>
            <a:pPr algn="ctr"/>
            <a:r>
              <a:rPr lang="fr-FR" b="1" dirty="0">
                <a:solidFill>
                  <a:srgbClr val="AD283B"/>
                </a:solidFill>
                <a:latin typeface="Montserrat" panose="00000500000000000000" pitchFamily="2" charset="0"/>
              </a:rPr>
              <a:t>Champagne Mailly Grand Cru Les Echansons 2007</a:t>
            </a:r>
          </a:p>
          <a:p>
            <a:pPr algn="ctr"/>
            <a:r>
              <a:rPr lang="fr-FR" b="1" dirty="0">
                <a:latin typeface="Montserrat" panose="00000500000000000000" pitchFamily="2" charset="0"/>
              </a:rPr>
              <a:t>(145)</a:t>
            </a:r>
          </a:p>
          <a:p>
            <a:pPr algn="ctr"/>
            <a:endParaRPr lang="fr-FR" b="1" dirty="0">
              <a:latin typeface="Montserrat" panose="00000500000000000000" pitchFamily="2" charset="0"/>
            </a:endParaRPr>
          </a:p>
          <a:p>
            <a:pPr algn="ctr"/>
            <a:r>
              <a:rPr lang="fr-FR" b="1" dirty="0">
                <a:solidFill>
                  <a:srgbClr val="AD283B"/>
                </a:solidFill>
                <a:latin typeface="Montserrat" panose="00000500000000000000" pitchFamily="2" charset="0"/>
              </a:rPr>
              <a:t>Stock élevé sur ces produits</a:t>
            </a:r>
          </a:p>
          <a:p>
            <a:pPr algn="ctr"/>
            <a:endParaRPr lang="fr-FR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31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B3694C-AFD5-51FA-187B-443F0E7B6E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CEA0DC-990C-C164-412E-7EF6E2256F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Analyse complémentaire - Taux de marge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BEF662-AFCF-7295-1E55-ACF705E15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327" y="2109300"/>
            <a:ext cx="4791075" cy="27616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3CC3174-7B54-77D7-6DB2-2F6599674EBC}"/>
              </a:ext>
            </a:extLst>
          </p:cNvPr>
          <p:cNvSpPr txBox="1"/>
          <p:nvPr/>
        </p:nvSpPr>
        <p:spPr>
          <a:xfrm>
            <a:off x="350196" y="2393552"/>
            <a:ext cx="27908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Montserrat" panose="00000500000000000000" pitchFamily="2" charset="0"/>
              </a:rPr>
              <a:t>Cognac, Whisky et Gin</a:t>
            </a:r>
          </a:p>
          <a:p>
            <a:pPr algn="ctr"/>
            <a:r>
              <a:rPr lang="fr-FR" b="1" dirty="0">
                <a:solidFill>
                  <a:srgbClr val="AD283B"/>
                </a:solidFill>
                <a:latin typeface="Montserrat" panose="00000500000000000000" pitchFamily="2" charset="0"/>
              </a:rPr>
              <a:t>Représentent ~60% de nos marges</a:t>
            </a:r>
          </a:p>
          <a:p>
            <a:pPr algn="ctr"/>
            <a:endParaRPr lang="fr-FR" b="1" dirty="0">
              <a:latin typeface="Montserrat" panose="00000500000000000000" pitchFamily="2" charset="0"/>
            </a:endParaRPr>
          </a:p>
          <a:p>
            <a:pPr algn="ctr"/>
            <a:r>
              <a:rPr lang="fr-FR" b="1" dirty="0">
                <a:latin typeface="Montserrat" panose="00000500000000000000" pitchFamily="2" charset="0"/>
              </a:rPr>
              <a:t>Huile d’Olive </a:t>
            </a:r>
            <a:r>
              <a:rPr lang="fr-FR" b="1" dirty="0">
                <a:solidFill>
                  <a:srgbClr val="AD283B"/>
                </a:solidFill>
                <a:latin typeface="Montserrat" panose="00000500000000000000" pitchFamily="2" charset="0"/>
              </a:rPr>
              <a:t>moins rentable sur les marges</a:t>
            </a:r>
          </a:p>
          <a:p>
            <a:pPr algn="ctr"/>
            <a:endParaRPr lang="fr-FR" b="1" dirty="0">
              <a:latin typeface="Montserrat" panose="00000500000000000000" pitchFamily="2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06ACA1-4311-80C9-70C8-EFC713E73B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182"/>
          <a:stretch/>
        </p:blipFill>
        <p:spPr>
          <a:xfrm>
            <a:off x="350196" y="1630553"/>
            <a:ext cx="6735115" cy="3191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05021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5448</TotalTime>
  <Words>590</Words>
  <Application>Microsoft Office PowerPoint</Application>
  <PresentationFormat>Affichage à l'écran (16:9)</PresentationFormat>
  <Paragraphs>155</Paragraphs>
  <Slides>12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Cambria Math</vt:lpstr>
      <vt:lpstr>Arial</vt:lpstr>
      <vt:lpstr>Montserrat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VERPRAET Maxence</cp:lastModifiedBy>
  <cp:revision>1</cp:revision>
  <dcterms:modified xsi:type="dcterms:W3CDTF">2024-08-05T12:36:16Z</dcterms:modified>
</cp:coreProperties>
</file>