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8" r:id="rId7"/>
    <p:sldId id="269" r:id="rId8"/>
    <p:sldId id="270" r:id="rId9"/>
    <p:sldId id="272" r:id="rId10"/>
    <p:sldId id="271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0BB49-24E3-4C9C-8CB5-CD13D9AC3D32}" v="84" dt="2024-11-08T13:20:10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88" autoAdjust="0"/>
  </p:normalViewPr>
  <p:slideViewPr>
    <p:cSldViewPr snapToGrid="0" snapToObjects="1">
      <p:cViewPr varScale="1">
        <p:scale>
          <a:sx n="94" d="100"/>
          <a:sy n="94" d="100"/>
        </p:scale>
        <p:origin x="20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PRAET Maxence" userId="531a7c4f3ff96e36" providerId="LiveId" clId="{6610BB49-24E3-4C9C-8CB5-CD13D9AC3D32}"/>
    <pc:docChg chg="undo redo custSel addSld delSld modSld sldOrd modMainMaster">
      <pc:chgData name="VERPRAET Maxence" userId="531a7c4f3ff96e36" providerId="LiveId" clId="{6610BB49-24E3-4C9C-8CB5-CD13D9AC3D32}" dt="2024-11-08T13:20:12.173" v="2892" actId="20577"/>
      <pc:docMkLst>
        <pc:docMk/>
      </pc:docMkLst>
      <pc:sldChg chg="addSp modSp mod setBg">
        <pc:chgData name="VERPRAET Maxence" userId="531a7c4f3ff96e36" providerId="LiveId" clId="{6610BB49-24E3-4C9C-8CB5-CD13D9AC3D32}" dt="2024-11-08T11:30:39.133" v="2834" actId="1076"/>
        <pc:sldMkLst>
          <pc:docMk/>
          <pc:sldMk cId="0" sldId="256"/>
        </pc:sldMkLst>
        <pc:spChg chg="mod">
          <ac:chgData name="VERPRAET Maxence" userId="531a7c4f3ff96e36" providerId="LiveId" clId="{6610BB49-24E3-4C9C-8CB5-CD13D9AC3D32}" dt="2024-11-08T11:30:11.369" v="2832" actId="122"/>
          <ac:spMkLst>
            <pc:docMk/>
            <pc:sldMk cId="0" sldId="256"/>
            <ac:spMk id="2" creationId="{00000000-0000-0000-0000-000000000000}"/>
          </ac:spMkLst>
        </pc:spChg>
        <pc:spChg chg="mod">
          <ac:chgData name="VERPRAET Maxence" userId="531a7c4f3ff96e36" providerId="LiveId" clId="{6610BB49-24E3-4C9C-8CB5-CD13D9AC3D32}" dt="2024-11-08T11:30:08.384" v="2831" actId="26606"/>
          <ac:spMkLst>
            <pc:docMk/>
            <pc:sldMk cId="0" sldId="256"/>
            <ac:spMk id="3" creationId="{00000000-0000-0000-0000-000000000000}"/>
          </ac:spMkLst>
        </pc:spChg>
        <pc:spChg chg="mod ord">
          <ac:chgData name="VERPRAET Maxence" userId="531a7c4f3ff96e36" providerId="LiveId" clId="{6610BB49-24E3-4C9C-8CB5-CD13D9AC3D32}" dt="2024-11-08T11:30:08.384" v="2831" actId="26606"/>
          <ac:spMkLst>
            <pc:docMk/>
            <pc:sldMk cId="0" sldId="256"/>
            <ac:spMk id="4" creationId="{4661A1F0-AAE1-E11B-5783-80915D03D922}"/>
          </ac:spMkLst>
        </pc:spChg>
        <pc:spChg chg="add">
          <ac:chgData name="VERPRAET Maxence" userId="531a7c4f3ff96e36" providerId="LiveId" clId="{6610BB49-24E3-4C9C-8CB5-CD13D9AC3D32}" dt="2024-11-08T11:30:08.384" v="2831" actId="26606"/>
          <ac:spMkLst>
            <pc:docMk/>
            <pc:sldMk cId="0" sldId="256"/>
            <ac:spMk id="10" creationId="{8A94871E-96FC-4ADE-815B-41A636E34F1A}"/>
          </ac:spMkLst>
        </pc:spChg>
        <pc:spChg chg="add">
          <ac:chgData name="VERPRAET Maxence" userId="531a7c4f3ff96e36" providerId="LiveId" clId="{6610BB49-24E3-4C9C-8CB5-CD13D9AC3D32}" dt="2024-11-08T11:30:08.384" v="2831" actId="26606"/>
          <ac:spMkLst>
            <pc:docMk/>
            <pc:sldMk cId="0" sldId="256"/>
            <ac:spMk id="12" creationId="{3FCFB1DE-0B7E-48CC-BA90-B2AB0889F9D6}"/>
          </ac:spMkLst>
        </pc:spChg>
        <pc:picChg chg="add mod">
          <ac:chgData name="VERPRAET Maxence" userId="531a7c4f3ff96e36" providerId="LiveId" clId="{6610BB49-24E3-4C9C-8CB5-CD13D9AC3D32}" dt="2024-11-08T11:30:39.133" v="2834" actId="1076"/>
          <ac:picMkLst>
            <pc:docMk/>
            <pc:sldMk cId="0" sldId="256"/>
            <ac:picMk id="5" creationId="{BFDB5180-A7D2-44FF-7192-5D61B4656986}"/>
          </ac:picMkLst>
        </pc:picChg>
      </pc:sldChg>
      <pc:sldChg chg="addSp delSp modSp mod modNotesTx">
        <pc:chgData name="VERPRAET Maxence" userId="531a7c4f3ff96e36" providerId="LiveId" clId="{6610BB49-24E3-4C9C-8CB5-CD13D9AC3D32}" dt="2024-11-08T11:34:46.125" v="2860" actId="790"/>
        <pc:sldMkLst>
          <pc:docMk/>
          <pc:sldMk cId="0" sldId="257"/>
        </pc:sldMkLst>
        <pc:spChg chg="mod">
          <ac:chgData name="VERPRAET Maxence" userId="531a7c4f3ff96e36" providerId="LiveId" clId="{6610BB49-24E3-4C9C-8CB5-CD13D9AC3D32}" dt="2024-11-08T11:34:46.125" v="2860" actId="790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VERPRAET Maxence" userId="531a7c4f3ff96e36" providerId="LiveId" clId="{6610BB49-24E3-4C9C-8CB5-CD13D9AC3D32}" dt="2024-11-08T11:33:47.184" v="2851" actId="12789"/>
          <ac:spMkLst>
            <pc:docMk/>
            <pc:sldMk cId="0" sldId="257"/>
            <ac:spMk id="4" creationId="{60D1B9C5-05FE-1E3F-4E2A-D7075DBBA66E}"/>
          </ac:spMkLst>
        </pc:spChg>
        <pc:spChg chg="add mod">
          <ac:chgData name="VERPRAET Maxence" userId="531a7c4f3ff96e36" providerId="LiveId" clId="{6610BB49-24E3-4C9C-8CB5-CD13D9AC3D32}" dt="2024-11-08T11:34:15.530" v="2856" actId="408"/>
          <ac:spMkLst>
            <pc:docMk/>
            <pc:sldMk cId="0" sldId="257"/>
            <ac:spMk id="5" creationId="{CE984855-B9D2-D1C4-25ED-BA44D0738F7B}"/>
          </ac:spMkLst>
        </pc:spChg>
        <pc:spChg chg="add mod">
          <ac:chgData name="VERPRAET Maxence" userId="531a7c4f3ff96e36" providerId="LiveId" clId="{6610BB49-24E3-4C9C-8CB5-CD13D9AC3D32}" dt="2024-11-08T11:33:47.184" v="2851" actId="12789"/>
          <ac:spMkLst>
            <pc:docMk/>
            <pc:sldMk cId="0" sldId="257"/>
            <ac:spMk id="7" creationId="{56E87ED9-0CE7-270B-516C-0E5C6270F464}"/>
          </ac:spMkLst>
        </pc:spChg>
        <pc:spChg chg="add mod">
          <ac:chgData name="VERPRAET Maxence" userId="531a7c4f3ff96e36" providerId="LiveId" clId="{6610BB49-24E3-4C9C-8CB5-CD13D9AC3D32}" dt="2024-11-08T11:34:02.708" v="2854" actId="12788"/>
          <ac:spMkLst>
            <pc:docMk/>
            <pc:sldMk cId="0" sldId="257"/>
            <ac:spMk id="13" creationId="{9E529F15-E631-253A-DEFB-C35C6FE34B86}"/>
          </ac:spMkLst>
        </pc:spChg>
        <pc:spChg chg="add mod">
          <ac:chgData name="VERPRAET Maxence" userId="531a7c4f3ff96e36" providerId="LiveId" clId="{6610BB49-24E3-4C9C-8CB5-CD13D9AC3D32}" dt="2024-11-08T11:34:09.420" v="2855" actId="408"/>
          <ac:spMkLst>
            <pc:docMk/>
            <pc:sldMk cId="0" sldId="257"/>
            <ac:spMk id="14" creationId="{0D655F0C-6C3C-956E-C6D5-25634D45F761}"/>
          </ac:spMkLst>
        </pc:spChg>
        <pc:spChg chg="add mod">
          <ac:chgData name="VERPRAET Maxence" userId="531a7c4f3ff96e36" providerId="LiveId" clId="{6610BB49-24E3-4C9C-8CB5-CD13D9AC3D32}" dt="2024-11-08T11:34:02.708" v="2854" actId="12788"/>
          <ac:spMkLst>
            <pc:docMk/>
            <pc:sldMk cId="0" sldId="257"/>
            <ac:spMk id="15" creationId="{B0741C02-EC8A-D446-41DE-43B99B84F8D1}"/>
          </ac:spMkLst>
        </pc:spChg>
        <pc:picChg chg="add del mod">
          <ac:chgData name="VERPRAET Maxence" userId="531a7c4f3ff96e36" providerId="LiveId" clId="{6610BB49-24E3-4C9C-8CB5-CD13D9AC3D32}" dt="2024-11-06T13:29:51.796" v="169" actId="478"/>
          <ac:picMkLst>
            <pc:docMk/>
            <pc:sldMk cId="0" sldId="257"/>
            <ac:picMk id="5" creationId="{4F926203-B2D6-B525-94D5-8CB89AF09271}"/>
          </ac:picMkLst>
        </pc:picChg>
        <pc:picChg chg="add del mod">
          <ac:chgData name="VERPRAET Maxence" userId="531a7c4f3ff96e36" providerId="LiveId" clId="{6610BB49-24E3-4C9C-8CB5-CD13D9AC3D32}" dt="2024-11-06T13:13:03.808" v="86" actId="21"/>
          <ac:picMkLst>
            <pc:docMk/>
            <pc:sldMk cId="0" sldId="257"/>
            <ac:picMk id="5" creationId="{854AA8D6-9D00-FB8F-F729-3293D33DCA2C}"/>
          </ac:picMkLst>
        </pc:picChg>
        <pc:picChg chg="add mod">
          <ac:chgData name="VERPRAET Maxence" userId="531a7c4f3ff96e36" providerId="LiveId" clId="{6610BB49-24E3-4C9C-8CB5-CD13D9AC3D32}" dt="2024-11-08T11:34:29.698" v="2858" actId="1076"/>
          <ac:picMkLst>
            <pc:docMk/>
            <pc:sldMk cId="0" sldId="257"/>
            <ac:picMk id="8" creationId="{FAD217F7-BDD3-CFF8-98BA-DDA854F92747}"/>
          </ac:picMkLst>
        </pc:picChg>
        <pc:picChg chg="add mod">
          <ac:chgData name="VERPRAET Maxence" userId="531a7c4f3ff96e36" providerId="LiveId" clId="{6610BB49-24E3-4C9C-8CB5-CD13D9AC3D32}" dt="2024-11-08T11:34:32.721" v="2859" actId="1076"/>
          <ac:picMkLst>
            <pc:docMk/>
            <pc:sldMk cId="0" sldId="257"/>
            <ac:picMk id="10" creationId="{DD009A28-321D-83EE-B1CB-7EB8708A193F}"/>
          </ac:picMkLst>
        </pc:picChg>
        <pc:picChg chg="add mod">
          <ac:chgData name="VERPRAET Maxence" userId="531a7c4f3ff96e36" providerId="LiveId" clId="{6610BB49-24E3-4C9C-8CB5-CD13D9AC3D32}" dt="2024-11-08T11:34:29.698" v="2858" actId="1076"/>
          <ac:picMkLst>
            <pc:docMk/>
            <pc:sldMk cId="0" sldId="257"/>
            <ac:picMk id="12" creationId="{3DE35E14-2F90-A8E5-15BE-E9A477F85988}"/>
          </ac:picMkLst>
        </pc:picChg>
      </pc:sldChg>
      <pc:sldChg chg="modSp del mod">
        <pc:chgData name="VERPRAET Maxence" userId="531a7c4f3ff96e36" providerId="LiveId" clId="{6610BB49-24E3-4C9C-8CB5-CD13D9AC3D32}" dt="2024-11-07T14:04:30.428" v="358" actId="47"/>
        <pc:sldMkLst>
          <pc:docMk/>
          <pc:sldMk cId="0" sldId="258"/>
        </pc:sldMkLst>
        <pc:spChg chg="mod">
          <ac:chgData name="VERPRAET Maxence" userId="531a7c4f3ff96e36" providerId="LiveId" clId="{6610BB49-24E3-4C9C-8CB5-CD13D9AC3D32}" dt="2024-11-06T13:20:34.834" v="135" actId="790"/>
          <ac:spMkLst>
            <pc:docMk/>
            <pc:sldMk cId="0" sldId="258"/>
            <ac:spMk id="2" creationId="{00000000-0000-0000-0000-000000000000}"/>
          </ac:spMkLst>
        </pc:spChg>
        <pc:spChg chg="mod">
          <ac:chgData name="VERPRAET Maxence" userId="531a7c4f3ff96e36" providerId="LiveId" clId="{6610BB49-24E3-4C9C-8CB5-CD13D9AC3D32}" dt="2024-11-07T14:00:15.313" v="242" actId="6549"/>
          <ac:spMkLst>
            <pc:docMk/>
            <pc:sldMk cId="0" sldId="258"/>
            <ac:spMk id="3" creationId="{00000000-0000-0000-0000-000000000000}"/>
          </ac:spMkLst>
        </pc:spChg>
        <pc:spChg chg="mod">
          <ac:chgData name="VERPRAET Maxence" userId="531a7c4f3ff96e36" providerId="LiveId" clId="{6610BB49-24E3-4C9C-8CB5-CD13D9AC3D32}" dt="2024-11-06T13:20:34.834" v="135" actId="790"/>
          <ac:spMkLst>
            <pc:docMk/>
            <pc:sldMk cId="0" sldId="258"/>
            <ac:spMk id="4" creationId="{0C1732B3-E740-656D-7211-8679D2AB180C}"/>
          </ac:spMkLst>
        </pc:spChg>
      </pc:sldChg>
      <pc:sldChg chg="addSp modSp mod">
        <pc:chgData name="VERPRAET Maxence" userId="531a7c4f3ff96e36" providerId="LiveId" clId="{6610BB49-24E3-4C9C-8CB5-CD13D9AC3D32}" dt="2024-11-08T11:42:32.695" v="2861" actId="790"/>
        <pc:sldMkLst>
          <pc:docMk/>
          <pc:sldMk cId="0" sldId="259"/>
        </pc:sldMkLst>
        <pc:spChg chg="mod">
          <ac:chgData name="VERPRAET Maxence" userId="531a7c4f3ff96e36" providerId="LiveId" clId="{6610BB49-24E3-4C9C-8CB5-CD13D9AC3D32}" dt="2024-11-08T11:42:32.695" v="2861" actId="790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VERPRAET Maxence" userId="531a7c4f3ff96e36" providerId="LiveId" clId="{6610BB49-24E3-4C9C-8CB5-CD13D9AC3D32}" dt="2024-11-07T14:20:40.823" v="404" actId="1076"/>
          <ac:picMkLst>
            <pc:docMk/>
            <pc:sldMk cId="0" sldId="259"/>
            <ac:picMk id="6" creationId="{DA975FC2-1563-D360-B91C-B5F44A111D47}"/>
          </ac:picMkLst>
        </pc:picChg>
      </pc:sldChg>
      <pc:sldChg chg="addSp delSp modSp mod">
        <pc:chgData name="VERPRAET Maxence" userId="531a7c4f3ff96e36" providerId="LiveId" clId="{6610BB49-24E3-4C9C-8CB5-CD13D9AC3D32}" dt="2024-11-08T12:25:51.529" v="2873" actId="122"/>
        <pc:sldMkLst>
          <pc:docMk/>
          <pc:sldMk cId="0" sldId="260"/>
        </pc:sldMkLst>
        <pc:spChg chg="mod">
          <ac:chgData name="VERPRAET Maxence" userId="531a7c4f3ff96e36" providerId="LiveId" clId="{6610BB49-24E3-4C9C-8CB5-CD13D9AC3D32}" dt="2024-11-06T12:36:00.977" v="25" actId="27636"/>
          <ac:spMkLst>
            <pc:docMk/>
            <pc:sldMk cId="0" sldId="260"/>
            <ac:spMk id="2" creationId="{00000000-0000-0000-0000-000000000000}"/>
          </ac:spMkLst>
        </pc:spChg>
        <pc:spChg chg="mod">
          <ac:chgData name="VERPRAET Maxence" userId="531a7c4f3ff96e36" providerId="LiveId" clId="{6610BB49-24E3-4C9C-8CB5-CD13D9AC3D32}" dt="2024-11-08T12:25:51.529" v="2873" actId="122"/>
          <ac:spMkLst>
            <pc:docMk/>
            <pc:sldMk cId="0" sldId="260"/>
            <ac:spMk id="3" creationId="{00000000-0000-0000-0000-000000000000}"/>
          </ac:spMkLst>
        </pc:spChg>
        <pc:picChg chg="add del mod">
          <ac:chgData name="VERPRAET Maxence" userId="531a7c4f3ff96e36" providerId="LiveId" clId="{6610BB49-24E3-4C9C-8CB5-CD13D9AC3D32}" dt="2024-11-07T14:40:38.093" v="575" actId="478"/>
          <ac:picMkLst>
            <pc:docMk/>
            <pc:sldMk cId="0" sldId="260"/>
            <ac:picMk id="6" creationId="{4E70F150-EB5B-BBF4-867B-9BE03C8419EC}"/>
          </ac:picMkLst>
        </pc:picChg>
        <pc:picChg chg="add mod">
          <ac:chgData name="VERPRAET Maxence" userId="531a7c4f3ff96e36" providerId="LiveId" clId="{6610BB49-24E3-4C9C-8CB5-CD13D9AC3D32}" dt="2024-11-07T14:42:44.250" v="580" actId="1076"/>
          <ac:picMkLst>
            <pc:docMk/>
            <pc:sldMk cId="0" sldId="260"/>
            <ac:picMk id="8" creationId="{C387F1F4-93BE-0F55-5D81-0A0106E54828}"/>
          </ac:picMkLst>
        </pc:picChg>
        <pc:picChg chg="add mod">
          <ac:chgData name="VERPRAET Maxence" userId="531a7c4f3ff96e36" providerId="LiveId" clId="{6610BB49-24E3-4C9C-8CB5-CD13D9AC3D32}" dt="2024-11-07T14:42:49.048" v="582" actId="1076"/>
          <ac:picMkLst>
            <pc:docMk/>
            <pc:sldMk cId="0" sldId="260"/>
            <ac:picMk id="10" creationId="{0520E2C0-D9B3-F628-5832-E21EF6E7318C}"/>
          </ac:picMkLst>
        </pc:picChg>
      </pc:sldChg>
      <pc:sldChg chg="addSp modSp mod">
        <pc:chgData name="VERPRAET Maxence" userId="531a7c4f3ff96e36" providerId="LiveId" clId="{6610BB49-24E3-4C9C-8CB5-CD13D9AC3D32}" dt="2024-11-08T12:25:42.515" v="2871" actId="14100"/>
        <pc:sldMkLst>
          <pc:docMk/>
          <pc:sldMk cId="0" sldId="261"/>
        </pc:sldMkLst>
        <pc:spChg chg="mod">
          <ac:chgData name="VERPRAET Maxence" userId="531a7c4f3ff96e36" providerId="LiveId" clId="{6610BB49-24E3-4C9C-8CB5-CD13D9AC3D32}" dt="2024-11-06T12:36:03.946" v="35" actId="27636"/>
          <ac:spMkLst>
            <pc:docMk/>
            <pc:sldMk cId="0" sldId="261"/>
            <ac:spMk id="2" creationId="{00000000-0000-0000-0000-000000000000}"/>
          </ac:spMkLst>
        </pc:spChg>
        <pc:spChg chg="mod">
          <ac:chgData name="VERPRAET Maxence" userId="531a7c4f3ff96e36" providerId="LiveId" clId="{6610BB49-24E3-4C9C-8CB5-CD13D9AC3D32}" dt="2024-11-08T12:25:42.515" v="2871" actId="14100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VERPRAET Maxence" userId="531a7c4f3ff96e36" providerId="LiveId" clId="{6610BB49-24E3-4C9C-8CB5-CD13D9AC3D32}" dt="2024-11-07T14:33:42.246" v="468" actId="14100"/>
          <ac:picMkLst>
            <pc:docMk/>
            <pc:sldMk cId="0" sldId="261"/>
            <ac:picMk id="6" creationId="{AA8E06F6-9476-EEE4-C58C-4745A280AFF0}"/>
          </ac:picMkLst>
        </pc:picChg>
        <pc:picChg chg="add mod">
          <ac:chgData name="VERPRAET Maxence" userId="531a7c4f3ff96e36" providerId="LiveId" clId="{6610BB49-24E3-4C9C-8CB5-CD13D9AC3D32}" dt="2024-11-07T14:33:26.713" v="465" actId="1076"/>
          <ac:picMkLst>
            <pc:docMk/>
            <pc:sldMk cId="0" sldId="261"/>
            <ac:picMk id="8" creationId="{B08B2846-4580-F029-9C04-1C1ADF825940}"/>
          </ac:picMkLst>
        </pc:picChg>
      </pc:sldChg>
      <pc:sldChg chg="addSp delSp modSp del mod modNotesTx">
        <pc:chgData name="VERPRAET Maxence" userId="531a7c4f3ff96e36" providerId="LiveId" clId="{6610BB49-24E3-4C9C-8CB5-CD13D9AC3D32}" dt="2024-11-07T16:51:00.060" v="1118" actId="47"/>
        <pc:sldMkLst>
          <pc:docMk/>
          <pc:sldMk cId="0" sldId="262"/>
        </pc:sldMkLst>
        <pc:spChg chg="mod">
          <ac:chgData name="VERPRAET Maxence" userId="531a7c4f3ff96e36" providerId="LiveId" clId="{6610BB49-24E3-4C9C-8CB5-CD13D9AC3D32}" dt="2024-11-07T14:56:43.923" v="817" actId="20577"/>
          <ac:spMkLst>
            <pc:docMk/>
            <pc:sldMk cId="0" sldId="262"/>
            <ac:spMk id="2" creationId="{00000000-0000-0000-0000-000000000000}"/>
          </ac:spMkLst>
        </pc:spChg>
        <pc:spChg chg="del">
          <ac:chgData name="VERPRAET Maxence" userId="531a7c4f3ff96e36" providerId="LiveId" clId="{6610BB49-24E3-4C9C-8CB5-CD13D9AC3D32}" dt="2024-11-07T14:56:47.213" v="818" actId="478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VERPRAET Maxence" userId="531a7c4f3ff96e36" providerId="LiveId" clId="{6610BB49-24E3-4C9C-8CB5-CD13D9AC3D32}" dt="2024-11-07T16:45:40.767" v="1014" actId="20577"/>
          <ac:spMkLst>
            <pc:docMk/>
            <pc:sldMk cId="0" sldId="262"/>
            <ac:spMk id="6" creationId="{FFFCC3DB-D943-F2DB-CA4C-F44B72AD1C2F}"/>
          </ac:spMkLst>
        </pc:spChg>
        <pc:spChg chg="add">
          <ac:chgData name="VERPRAET Maxence" userId="531a7c4f3ff96e36" providerId="LiveId" clId="{6610BB49-24E3-4C9C-8CB5-CD13D9AC3D32}" dt="2024-11-07T16:33:25.985" v="831"/>
          <ac:spMkLst>
            <pc:docMk/>
            <pc:sldMk cId="0" sldId="262"/>
            <ac:spMk id="7" creationId="{1AAB7A32-C93E-9469-6D40-76E60263F673}"/>
          </ac:spMkLst>
        </pc:spChg>
        <pc:spChg chg="add">
          <ac:chgData name="VERPRAET Maxence" userId="531a7c4f3ff96e36" providerId="LiveId" clId="{6610BB49-24E3-4C9C-8CB5-CD13D9AC3D32}" dt="2024-11-07T16:33:30.113" v="832"/>
          <ac:spMkLst>
            <pc:docMk/>
            <pc:sldMk cId="0" sldId="262"/>
            <ac:spMk id="8" creationId="{7E4E4F8C-3DFE-C2C1-2F57-66DB018D01BF}"/>
          </ac:spMkLst>
        </pc:spChg>
      </pc:sldChg>
      <pc:sldChg chg="modSp del mod">
        <pc:chgData name="VERPRAET Maxence" userId="531a7c4f3ff96e36" providerId="LiveId" clId="{6610BB49-24E3-4C9C-8CB5-CD13D9AC3D32}" dt="2024-11-07T16:57:57.998" v="1358" actId="47"/>
        <pc:sldMkLst>
          <pc:docMk/>
          <pc:sldMk cId="0" sldId="263"/>
        </pc:sldMkLst>
        <pc:spChg chg="mod">
          <ac:chgData name="VERPRAET Maxence" userId="531a7c4f3ff96e36" providerId="LiveId" clId="{6610BB49-24E3-4C9C-8CB5-CD13D9AC3D32}" dt="2024-11-06T12:36:03.952" v="36" actId="27636"/>
          <ac:spMkLst>
            <pc:docMk/>
            <pc:sldMk cId="0" sldId="263"/>
            <ac:spMk id="2" creationId="{00000000-0000-0000-0000-000000000000}"/>
          </ac:spMkLst>
        </pc:spChg>
      </pc:sldChg>
      <pc:sldChg chg="modSp del mod">
        <pc:chgData name="VERPRAET Maxence" userId="531a7c4f3ff96e36" providerId="LiveId" clId="{6610BB49-24E3-4C9C-8CB5-CD13D9AC3D32}" dt="2024-11-07T17:15:15.529" v="1776" actId="47"/>
        <pc:sldMkLst>
          <pc:docMk/>
          <pc:sldMk cId="0" sldId="264"/>
        </pc:sldMkLst>
        <pc:spChg chg="mod">
          <ac:chgData name="VERPRAET Maxence" userId="531a7c4f3ff96e36" providerId="LiveId" clId="{6610BB49-24E3-4C9C-8CB5-CD13D9AC3D32}" dt="2024-11-06T13:17:21.732" v="119" actId="27636"/>
          <ac:spMkLst>
            <pc:docMk/>
            <pc:sldMk cId="0" sldId="264"/>
            <ac:spMk id="2" creationId="{00000000-0000-0000-0000-000000000000}"/>
          </ac:spMkLst>
        </pc:spChg>
      </pc:sldChg>
      <pc:sldChg chg="modSp del mod">
        <pc:chgData name="VERPRAET Maxence" userId="531a7c4f3ff96e36" providerId="LiveId" clId="{6610BB49-24E3-4C9C-8CB5-CD13D9AC3D32}" dt="2024-11-07T17:15:13.135" v="1775" actId="47"/>
        <pc:sldMkLst>
          <pc:docMk/>
          <pc:sldMk cId="0" sldId="265"/>
        </pc:sldMkLst>
        <pc:spChg chg="mod">
          <ac:chgData name="VERPRAET Maxence" userId="531a7c4f3ff96e36" providerId="LiveId" clId="{6610BB49-24E3-4C9C-8CB5-CD13D9AC3D32}" dt="2024-11-06T13:17:21.748" v="120" actId="27636"/>
          <ac:spMkLst>
            <pc:docMk/>
            <pc:sldMk cId="0" sldId="265"/>
            <ac:spMk id="2" creationId="{00000000-0000-0000-0000-000000000000}"/>
          </ac:spMkLst>
        </pc:spChg>
      </pc:sldChg>
      <pc:sldChg chg="addSp delSp modSp mod">
        <pc:chgData name="VERPRAET Maxence" userId="531a7c4f3ff96e36" providerId="LiveId" clId="{6610BB49-24E3-4C9C-8CB5-CD13D9AC3D32}" dt="2024-11-08T13:20:12.173" v="2892" actId="20577"/>
        <pc:sldMkLst>
          <pc:docMk/>
          <pc:sldMk cId="0" sldId="266"/>
        </pc:sldMkLst>
        <pc:spChg chg="mod">
          <ac:chgData name="VERPRAET Maxence" userId="531a7c4f3ff96e36" providerId="LiveId" clId="{6610BB49-24E3-4C9C-8CB5-CD13D9AC3D32}" dt="2024-11-08T11:28:18.912" v="2799" actId="6549"/>
          <ac:spMkLst>
            <pc:docMk/>
            <pc:sldMk cId="0" sldId="266"/>
            <ac:spMk id="2" creationId="{00000000-0000-0000-0000-000000000000}"/>
          </ac:spMkLst>
        </pc:spChg>
        <pc:spChg chg="del">
          <ac:chgData name="VERPRAET Maxence" userId="531a7c4f3ff96e36" providerId="LiveId" clId="{6610BB49-24E3-4C9C-8CB5-CD13D9AC3D32}" dt="2024-11-07T20:30:24.583" v="2296" actId="478"/>
          <ac:spMkLst>
            <pc:docMk/>
            <pc:sldMk cId="0" sldId="266"/>
            <ac:spMk id="3" creationId="{00000000-0000-0000-0000-000000000000}"/>
          </ac:spMkLst>
        </pc:spChg>
        <pc:spChg chg="add mod">
          <ac:chgData name="VERPRAET Maxence" userId="531a7c4f3ff96e36" providerId="LiveId" clId="{6610BB49-24E3-4C9C-8CB5-CD13D9AC3D32}" dt="2024-11-08T13:20:12.173" v="2892" actId="20577"/>
          <ac:spMkLst>
            <pc:docMk/>
            <pc:sldMk cId="0" sldId="266"/>
            <ac:spMk id="3" creationId="{6E26BD53-E674-4BB5-B5CD-FFD1EF281B39}"/>
          </ac:spMkLst>
        </pc:spChg>
        <pc:spChg chg="add mod">
          <ac:chgData name="VERPRAET Maxence" userId="531a7c4f3ff96e36" providerId="LiveId" clId="{6610BB49-24E3-4C9C-8CB5-CD13D9AC3D32}" dt="2024-11-08T11:28:49.071" v="2807" actId="20577"/>
          <ac:spMkLst>
            <pc:docMk/>
            <pc:sldMk cId="0" sldId="266"/>
            <ac:spMk id="5" creationId="{0AF0ACE1-D194-FD16-34B1-56ACFD20945D}"/>
          </ac:spMkLst>
        </pc:spChg>
        <pc:spChg chg="add del mod">
          <ac:chgData name="VERPRAET Maxence" userId="531a7c4f3ff96e36" providerId="LiveId" clId="{6610BB49-24E3-4C9C-8CB5-CD13D9AC3D32}" dt="2024-11-07T20:30:27.181" v="2297" actId="478"/>
          <ac:spMkLst>
            <pc:docMk/>
            <pc:sldMk cId="0" sldId="266"/>
            <ac:spMk id="6" creationId="{86D71B03-788D-C829-2FC6-6C41C3521313}"/>
          </ac:spMkLst>
        </pc:spChg>
      </pc:sldChg>
      <pc:sldChg chg="addSp delSp modSp add del mod">
        <pc:chgData name="VERPRAET Maxence" userId="531a7c4f3ff96e36" providerId="LiveId" clId="{6610BB49-24E3-4C9C-8CB5-CD13D9AC3D32}" dt="2024-11-08T13:18:12.679" v="2888" actId="47"/>
        <pc:sldMkLst>
          <pc:docMk/>
          <pc:sldMk cId="2400965446" sldId="267"/>
        </pc:sldMkLst>
        <pc:spChg chg="mod">
          <ac:chgData name="VERPRAET Maxence" userId="531a7c4f3ff96e36" providerId="LiveId" clId="{6610BB49-24E3-4C9C-8CB5-CD13D9AC3D32}" dt="2024-11-08T11:43:40.140" v="2867" actId="790"/>
          <ac:spMkLst>
            <pc:docMk/>
            <pc:sldMk cId="2400965446" sldId="267"/>
            <ac:spMk id="2" creationId="{013169E3-ACFB-64BB-077A-ECE730A3441F}"/>
          </ac:spMkLst>
        </pc:spChg>
        <pc:spChg chg="mod">
          <ac:chgData name="VERPRAET Maxence" userId="531a7c4f3ff96e36" providerId="LiveId" clId="{6610BB49-24E3-4C9C-8CB5-CD13D9AC3D32}" dt="2024-11-08T11:43:29.843" v="2866" actId="122"/>
          <ac:spMkLst>
            <pc:docMk/>
            <pc:sldMk cId="2400965446" sldId="267"/>
            <ac:spMk id="3" creationId="{58A08D49-474D-5360-DDBC-1899C9CE054C}"/>
          </ac:spMkLst>
        </pc:spChg>
        <pc:picChg chg="del">
          <ac:chgData name="VERPRAET Maxence" userId="531a7c4f3ff96e36" providerId="LiveId" clId="{6610BB49-24E3-4C9C-8CB5-CD13D9AC3D32}" dt="2024-11-07T14:36:43.579" v="504" actId="478"/>
          <ac:picMkLst>
            <pc:docMk/>
            <pc:sldMk cId="2400965446" sldId="267"/>
            <ac:picMk id="6" creationId="{1D7075A9-D484-2933-B8BC-8FE4CA65C55A}"/>
          </ac:picMkLst>
        </pc:picChg>
        <pc:picChg chg="add mod">
          <ac:chgData name="VERPRAET Maxence" userId="531a7c4f3ff96e36" providerId="LiveId" clId="{6610BB49-24E3-4C9C-8CB5-CD13D9AC3D32}" dt="2024-11-08T11:43:20.292" v="2863" actId="1076"/>
          <ac:picMkLst>
            <pc:docMk/>
            <pc:sldMk cId="2400965446" sldId="267"/>
            <ac:picMk id="7" creationId="{4EA7218B-AF1D-BD25-D4FD-3C94FD8A6508}"/>
          </ac:picMkLst>
        </pc:picChg>
        <pc:picChg chg="del">
          <ac:chgData name="VERPRAET Maxence" userId="531a7c4f3ff96e36" providerId="LiveId" clId="{6610BB49-24E3-4C9C-8CB5-CD13D9AC3D32}" dt="2024-11-07T14:36:45.100" v="505" actId="478"/>
          <ac:picMkLst>
            <pc:docMk/>
            <pc:sldMk cId="2400965446" sldId="267"/>
            <ac:picMk id="8" creationId="{1B70036E-29B8-79F1-C370-B568D5E4938E}"/>
          </ac:picMkLst>
        </pc:picChg>
      </pc:sldChg>
      <pc:sldChg chg="addSp delSp modSp add mod">
        <pc:chgData name="VERPRAET Maxence" userId="531a7c4f3ff96e36" providerId="LiveId" clId="{6610BB49-24E3-4C9C-8CB5-CD13D9AC3D32}" dt="2024-11-08T13:18:18.903" v="2889" actId="313"/>
        <pc:sldMkLst>
          <pc:docMk/>
          <pc:sldMk cId="589197771" sldId="268"/>
        </pc:sldMkLst>
        <pc:spChg chg="mod">
          <ac:chgData name="VERPRAET Maxence" userId="531a7c4f3ff96e36" providerId="LiveId" clId="{6610BB49-24E3-4C9C-8CB5-CD13D9AC3D32}" dt="2024-11-08T13:18:18.903" v="2889" actId="313"/>
          <ac:spMkLst>
            <pc:docMk/>
            <pc:sldMk cId="589197771" sldId="268"/>
            <ac:spMk id="2" creationId="{03176E8C-5EBF-11B3-BF0D-7392D4F5EAD6}"/>
          </ac:spMkLst>
        </pc:spChg>
        <pc:spChg chg="del">
          <ac:chgData name="VERPRAET Maxence" userId="531a7c4f3ff96e36" providerId="LiveId" clId="{6610BB49-24E3-4C9C-8CB5-CD13D9AC3D32}" dt="2024-11-07T14:38:30.443" v="555" actId="478"/>
          <ac:spMkLst>
            <pc:docMk/>
            <pc:sldMk cId="589197771" sldId="268"/>
            <ac:spMk id="3" creationId="{128C7D11-352C-B638-6C42-D264F0A990A6}"/>
          </ac:spMkLst>
        </pc:spChg>
        <pc:spChg chg="add del mod">
          <ac:chgData name="VERPRAET Maxence" userId="531a7c4f3ff96e36" providerId="LiveId" clId="{6610BB49-24E3-4C9C-8CB5-CD13D9AC3D32}" dt="2024-11-07T14:38:34.657" v="556" actId="478"/>
          <ac:spMkLst>
            <pc:docMk/>
            <pc:sldMk cId="589197771" sldId="268"/>
            <ac:spMk id="6" creationId="{0AA2378D-9A9F-D4F1-78E4-4BC8FBF99580}"/>
          </ac:spMkLst>
        </pc:spChg>
        <pc:spChg chg="add mod">
          <ac:chgData name="VERPRAET Maxence" userId="531a7c4f3ff96e36" providerId="LiveId" clId="{6610BB49-24E3-4C9C-8CB5-CD13D9AC3D32}" dt="2024-11-08T12:28:58.386" v="2878" actId="14861"/>
          <ac:spMkLst>
            <pc:docMk/>
            <pc:sldMk cId="589197771" sldId="268"/>
            <ac:spMk id="12" creationId="{43CB8A8B-16A4-1053-3F54-A666A02C3755}"/>
          </ac:spMkLst>
        </pc:spChg>
        <pc:spChg chg="add mod">
          <ac:chgData name="VERPRAET Maxence" userId="531a7c4f3ff96e36" providerId="LiveId" clId="{6610BB49-24E3-4C9C-8CB5-CD13D9AC3D32}" dt="2024-11-08T12:28:58.386" v="2878" actId="14861"/>
          <ac:spMkLst>
            <pc:docMk/>
            <pc:sldMk cId="589197771" sldId="268"/>
            <ac:spMk id="13" creationId="{73DB1211-AB7F-07AD-B271-F7BCD2FA5ABC}"/>
          </ac:spMkLst>
        </pc:spChg>
        <pc:picChg chg="del">
          <ac:chgData name="VERPRAET Maxence" userId="531a7c4f3ff96e36" providerId="LiveId" clId="{6610BB49-24E3-4C9C-8CB5-CD13D9AC3D32}" dt="2024-11-07T14:38:36.178" v="557" actId="478"/>
          <ac:picMkLst>
            <pc:docMk/>
            <pc:sldMk cId="589197771" sldId="268"/>
            <ac:picMk id="7" creationId="{23079D00-622F-3C07-666E-30EE3736336C}"/>
          </ac:picMkLst>
        </pc:picChg>
        <pc:picChg chg="add mod">
          <ac:chgData name="VERPRAET Maxence" userId="531a7c4f3ff96e36" providerId="LiveId" clId="{6610BB49-24E3-4C9C-8CB5-CD13D9AC3D32}" dt="2024-11-07T14:39:50.305" v="573" actId="14100"/>
          <ac:picMkLst>
            <pc:docMk/>
            <pc:sldMk cId="589197771" sldId="268"/>
            <ac:picMk id="9" creationId="{062762D6-0E6E-363A-B37C-66B187331384}"/>
          </ac:picMkLst>
        </pc:picChg>
        <pc:picChg chg="add mod">
          <ac:chgData name="VERPRAET Maxence" userId="531a7c4f3ff96e36" providerId="LiveId" clId="{6610BB49-24E3-4C9C-8CB5-CD13D9AC3D32}" dt="2024-11-07T14:39:53.629" v="574" actId="14100"/>
          <ac:picMkLst>
            <pc:docMk/>
            <pc:sldMk cId="589197771" sldId="268"/>
            <ac:picMk id="11" creationId="{0760E439-3253-A898-908E-1F9730C08716}"/>
          </ac:picMkLst>
        </pc:picChg>
      </pc:sldChg>
      <pc:sldChg chg="addSp delSp modSp add mod">
        <pc:chgData name="VERPRAET Maxence" userId="531a7c4f3ff96e36" providerId="LiveId" clId="{6610BB49-24E3-4C9C-8CB5-CD13D9AC3D32}" dt="2024-11-08T12:29:12.130" v="2881" actId="14861"/>
        <pc:sldMkLst>
          <pc:docMk/>
          <pc:sldMk cId="3344217059" sldId="269"/>
        </pc:sldMkLst>
        <pc:spChg chg="mod">
          <ac:chgData name="VERPRAET Maxence" userId="531a7c4f3ff96e36" providerId="LiveId" clId="{6610BB49-24E3-4C9C-8CB5-CD13D9AC3D32}" dt="2024-11-07T14:48:39.257" v="623" actId="20577"/>
          <ac:spMkLst>
            <pc:docMk/>
            <pc:sldMk cId="3344217059" sldId="269"/>
            <ac:spMk id="2" creationId="{7648E587-DD93-1C43-2150-4D51EF575BD8}"/>
          </ac:spMkLst>
        </pc:spChg>
        <pc:spChg chg="del">
          <ac:chgData name="VERPRAET Maxence" userId="531a7c4f3ff96e36" providerId="LiveId" clId="{6610BB49-24E3-4C9C-8CB5-CD13D9AC3D32}" dt="2024-11-07T14:45:54.341" v="589" actId="478"/>
          <ac:spMkLst>
            <pc:docMk/>
            <pc:sldMk cId="3344217059" sldId="269"/>
            <ac:spMk id="12" creationId="{1646AEE8-BE8D-F9D0-817E-707F2E90CF20}"/>
          </ac:spMkLst>
        </pc:spChg>
        <pc:spChg chg="del">
          <ac:chgData name="VERPRAET Maxence" userId="531a7c4f3ff96e36" providerId="LiveId" clId="{6610BB49-24E3-4C9C-8CB5-CD13D9AC3D32}" dt="2024-11-07T14:45:55.955" v="590" actId="478"/>
          <ac:spMkLst>
            <pc:docMk/>
            <pc:sldMk cId="3344217059" sldId="269"/>
            <ac:spMk id="13" creationId="{559A0470-2879-79CF-F7C6-40A4B7DDEB8F}"/>
          </ac:spMkLst>
        </pc:spChg>
        <pc:spChg chg="add mod">
          <ac:chgData name="VERPRAET Maxence" userId="531a7c4f3ff96e36" providerId="LiveId" clId="{6610BB49-24E3-4C9C-8CB5-CD13D9AC3D32}" dt="2024-11-08T12:29:12.130" v="2881" actId="14861"/>
          <ac:spMkLst>
            <pc:docMk/>
            <pc:sldMk cId="3344217059" sldId="269"/>
            <ac:spMk id="18" creationId="{AE4AE0CF-3D64-8972-5542-8AE21DA11553}"/>
          </ac:spMkLst>
        </pc:spChg>
        <pc:spChg chg="add mod">
          <ac:chgData name="VERPRAET Maxence" userId="531a7c4f3ff96e36" providerId="LiveId" clId="{6610BB49-24E3-4C9C-8CB5-CD13D9AC3D32}" dt="2024-11-07T14:50:25.750" v="664" actId="1582"/>
          <ac:spMkLst>
            <pc:docMk/>
            <pc:sldMk cId="3344217059" sldId="269"/>
            <ac:spMk id="19" creationId="{2D701F97-6043-A07F-7A98-54DDFD517C2B}"/>
          </ac:spMkLst>
        </pc:spChg>
        <pc:picChg chg="add del">
          <ac:chgData name="VERPRAET Maxence" userId="531a7c4f3ff96e36" providerId="LiveId" clId="{6610BB49-24E3-4C9C-8CB5-CD13D9AC3D32}" dt="2024-11-07T14:46:49.743" v="597" actId="478"/>
          <ac:picMkLst>
            <pc:docMk/>
            <pc:sldMk cId="3344217059" sldId="269"/>
            <ac:picMk id="5" creationId="{DB9E59AD-C707-FEDB-88A9-597FC2B0FAD0}"/>
          </ac:picMkLst>
        </pc:picChg>
        <pc:picChg chg="add mod">
          <ac:chgData name="VERPRAET Maxence" userId="531a7c4f3ff96e36" providerId="LiveId" clId="{6610BB49-24E3-4C9C-8CB5-CD13D9AC3D32}" dt="2024-11-07T14:46:52.564" v="598" actId="1076"/>
          <ac:picMkLst>
            <pc:docMk/>
            <pc:sldMk cId="3344217059" sldId="269"/>
            <ac:picMk id="7" creationId="{3735C361-D1B6-0869-B6B9-9EDC39FEA019}"/>
          </ac:picMkLst>
        </pc:picChg>
        <pc:picChg chg="del">
          <ac:chgData name="VERPRAET Maxence" userId="531a7c4f3ff96e36" providerId="LiveId" clId="{6610BB49-24E3-4C9C-8CB5-CD13D9AC3D32}" dt="2024-11-07T14:45:57.712" v="591" actId="478"/>
          <ac:picMkLst>
            <pc:docMk/>
            <pc:sldMk cId="3344217059" sldId="269"/>
            <ac:picMk id="9" creationId="{5FE73AF0-4E4D-C7D0-1096-F62392A91119}"/>
          </ac:picMkLst>
        </pc:picChg>
        <pc:picChg chg="add del mod">
          <ac:chgData name="VERPRAET Maxence" userId="531a7c4f3ff96e36" providerId="LiveId" clId="{6610BB49-24E3-4C9C-8CB5-CD13D9AC3D32}" dt="2024-11-07T14:49:07.456" v="628" actId="478"/>
          <ac:picMkLst>
            <pc:docMk/>
            <pc:sldMk cId="3344217059" sldId="269"/>
            <ac:picMk id="10" creationId="{0EE081F5-F031-3826-EC00-5039D0E247AC}"/>
          </ac:picMkLst>
        </pc:picChg>
        <pc:picChg chg="del">
          <ac:chgData name="VERPRAET Maxence" userId="531a7c4f3ff96e36" providerId="LiveId" clId="{6610BB49-24E3-4C9C-8CB5-CD13D9AC3D32}" dt="2024-11-07T14:45:59.218" v="592" actId="478"/>
          <ac:picMkLst>
            <pc:docMk/>
            <pc:sldMk cId="3344217059" sldId="269"/>
            <ac:picMk id="11" creationId="{B7399F73-D209-57D8-8B92-754B95B91537}"/>
          </ac:picMkLst>
        </pc:picChg>
        <pc:picChg chg="add del mod">
          <ac:chgData name="VERPRAET Maxence" userId="531a7c4f3ff96e36" providerId="LiveId" clId="{6610BB49-24E3-4C9C-8CB5-CD13D9AC3D32}" dt="2024-11-07T14:49:23.680" v="631" actId="478"/>
          <ac:picMkLst>
            <pc:docMk/>
            <pc:sldMk cId="3344217059" sldId="269"/>
            <ac:picMk id="15" creationId="{77F2A71E-2A54-A104-DAC7-391C476EECED}"/>
          </ac:picMkLst>
        </pc:picChg>
        <pc:picChg chg="add del mod">
          <ac:chgData name="VERPRAET Maxence" userId="531a7c4f3ff96e36" providerId="LiveId" clId="{6610BB49-24E3-4C9C-8CB5-CD13D9AC3D32}" dt="2024-11-07T14:49:40.337" v="634" actId="478"/>
          <ac:picMkLst>
            <pc:docMk/>
            <pc:sldMk cId="3344217059" sldId="269"/>
            <ac:picMk id="17" creationId="{3FDF730D-72B5-531B-CE1D-667E7A111D2D}"/>
          </ac:picMkLst>
        </pc:picChg>
      </pc:sldChg>
      <pc:sldChg chg="addSp delSp modSp add mod modNotesTx">
        <pc:chgData name="VERPRAET Maxence" userId="531a7c4f3ff96e36" providerId="LiveId" clId="{6610BB49-24E3-4C9C-8CB5-CD13D9AC3D32}" dt="2024-11-07T14:55:29.445" v="700" actId="20577"/>
        <pc:sldMkLst>
          <pc:docMk/>
          <pc:sldMk cId="1605990482" sldId="270"/>
        </pc:sldMkLst>
        <pc:spChg chg="mod">
          <ac:chgData name="VERPRAET Maxence" userId="531a7c4f3ff96e36" providerId="LiveId" clId="{6610BB49-24E3-4C9C-8CB5-CD13D9AC3D32}" dt="2024-11-07T14:51:40.200" v="681" actId="20577"/>
          <ac:spMkLst>
            <pc:docMk/>
            <pc:sldMk cId="1605990482" sldId="270"/>
            <ac:spMk id="2" creationId="{9EAE0374-E383-2F54-5DD9-F8E1FC20999F}"/>
          </ac:spMkLst>
        </pc:spChg>
        <pc:spChg chg="del">
          <ac:chgData name="VERPRAET Maxence" userId="531a7c4f3ff96e36" providerId="LiveId" clId="{6610BB49-24E3-4C9C-8CB5-CD13D9AC3D32}" dt="2024-11-07T14:51:46.583" v="684" actId="478"/>
          <ac:spMkLst>
            <pc:docMk/>
            <pc:sldMk cId="1605990482" sldId="270"/>
            <ac:spMk id="18" creationId="{6CA7C3D0-038B-8B54-A1B0-F78DBD914DFA}"/>
          </ac:spMkLst>
        </pc:spChg>
        <pc:spChg chg="del">
          <ac:chgData name="VERPRAET Maxence" userId="531a7c4f3ff96e36" providerId="LiveId" clId="{6610BB49-24E3-4C9C-8CB5-CD13D9AC3D32}" dt="2024-11-07T14:51:44.254" v="683" actId="478"/>
          <ac:spMkLst>
            <pc:docMk/>
            <pc:sldMk cId="1605990482" sldId="270"/>
            <ac:spMk id="19" creationId="{5DA9FB00-CAA0-2E29-DAE4-F4B68027305B}"/>
          </ac:spMkLst>
        </pc:spChg>
        <pc:picChg chg="add mod">
          <ac:chgData name="VERPRAET Maxence" userId="531a7c4f3ff96e36" providerId="LiveId" clId="{6610BB49-24E3-4C9C-8CB5-CD13D9AC3D32}" dt="2024-11-07T14:53:44.401" v="689" actId="1076"/>
          <ac:picMkLst>
            <pc:docMk/>
            <pc:sldMk cId="1605990482" sldId="270"/>
            <ac:picMk id="5" creationId="{0EFE406E-2174-45B4-411D-1B60871BD7F3}"/>
          </ac:picMkLst>
        </pc:picChg>
        <pc:picChg chg="del">
          <ac:chgData name="VERPRAET Maxence" userId="531a7c4f3ff96e36" providerId="LiveId" clId="{6610BB49-24E3-4C9C-8CB5-CD13D9AC3D32}" dt="2024-11-07T14:51:41.893" v="682" actId="478"/>
          <ac:picMkLst>
            <pc:docMk/>
            <pc:sldMk cId="1605990482" sldId="270"/>
            <ac:picMk id="7" creationId="{AFFE2011-15BE-8FA5-624E-2A9E9216984E}"/>
          </ac:picMkLst>
        </pc:picChg>
      </pc:sldChg>
      <pc:sldChg chg="addSp delSp modSp add mod ord">
        <pc:chgData name="VERPRAET Maxence" userId="531a7c4f3ff96e36" providerId="LiveId" clId="{6610BB49-24E3-4C9C-8CB5-CD13D9AC3D32}" dt="2024-11-07T16:57:46.017" v="1356" actId="1035"/>
        <pc:sldMkLst>
          <pc:docMk/>
          <pc:sldMk cId="1067299938" sldId="271"/>
        </pc:sldMkLst>
        <pc:spChg chg="add del mod">
          <ac:chgData name="VERPRAET Maxence" userId="531a7c4f3ff96e36" providerId="LiveId" clId="{6610BB49-24E3-4C9C-8CB5-CD13D9AC3D32}" dt="2024-11-07T16:46:19.203" v="1017" actId="478"/>
          <ac:spMkLst>
            <pc:docMk/>
            <pc:sldMk cId="1067299938" sldId="271"/>
            <ac:spMk id="5" creationId="{4BC29A71-9D4A-DCB8-EBAB-534101559FC5}"/>
          </ac:spMkLst>
        </pc:spChg>
        <pc:spChg chg="del">
          <ac:chgData name="VERPRAET Maxence" userId="531a7c4f3ff96e36" providerId="LiveId" clId="{6610BB49-24E3-4C9C-8CB5-CD13D9AC3D32}" dt="2024-11-07T16:46:15.835" v="1016" actId="478"/>
          <ac:spMkLst>
            <pc:docMk/>
            <pc:sldMk cId="1067299938" sldId="271"/>
            <ac:spMk id="6" creationId="{3D0C3DE6-4CBB-E89F-E4F4-1C2469403C57}"/>
          </ac:spMkLst>
        </pc:spChg>
        <pc:picChg chg="add mod">
          <ac:chgData name="VERPRAET Maxence" userId="531a7c4f3ff96e36" providerId="LiveId" clId="{6610BB49-24E3-4C9C-8CB5-CD13D9AC3D32}" dt="2024-11-07T16:57:46.017" v="1356" actId="1035"/>
          <ac:picMkLst>
            <pc:docMk/>
            <pc:sldMk cId="1067299938" sldId="271"/>
            <ac:picMk id="8" creationId="{E5BFEFAD-B548-73A0-8530-FFB8941E4807}"/>
          </ac:picMkLst>
        </pc:picChg>
      </pc:sldChg>
      <pc:sldChg chg="addSp delSp modSp add mod ord">
        <pc:chgData name="VERPRAET Maxence" userId="531a7c4f3ff96e36" providerId="LiveId" clId="{6610BB49-24E3-4C9C-8CB5-CD13D9AC3D32}" dt="2024-11-08T12:29:42.105" v="2884" actId="478"/>
        <pc:sldMkLst>
          <pc:docMk/>
          <pc:sldMk cId="334991586" sldId="272"/>
        </pc:sldMkLst>
        <pc:spChg chg="add del mod">
          <ac:chgData name="VERPRAET Maxence" userId="531a7c4f3ff96e36" providerId="LiveId" clId="{6610BB49-24E3-4C9C-8CB5-CD13D9AC3D32}" dt="2024-11-08T12:29:42.105" v="2884" actId="478"/>
          <ac:spMkLst>
            <pc:docMk/>
            <pc:sldMk cId="334991586" sldId="272"/>
            <ac:spMk id="2" creationId="{3D33FF53-A9E1-75BA-F7DA-D2137EA5D625}"/>
          </ac:spMkLst>
        </pc:spChg>
        <pc:spChg chg="add del mod">
          <ac:chgData name="VERPRAET Maxence" userId="531a7c4f3ff96e36" providerId="LiveId" clId="{6610BB49-24E3-4C9C-8CB5-CD13D9AC3D32}" dt="2024-11-08T12:29:42.105" v="2884" actId="478"/>
          <ac:spMkLst>
            <pc:docMk/>
            <pc:sldMk cId="334991586" sldId="272"/>
            <ac:spMk id="5" creationId="{2D1319C7-AFAA-728B-DD7B-9948B8B44004}"/>
          </ac:spMkLst>
        </pc:spChg>
        <pc:spChg chg="add del mod">
          <ac:chgData name="VERPRAET Maxence" userId="531a7c4f3ff96e36" providerId="LiveId" clId="{6610BB49-24E3-4C9C-8CB5-CD13D9AC3D32}" dt="2024-11-07T16:48:43.492" v="1026" actId="478"/>
          <ac:spMkLst>
            <pc:docMk/>
            <pc:sldMk cId="334991586" sldId="272"/>
            <ac:spMk id="5" creationId="{4270401E-A905-833D-4A2B-DF5C2B99CB0E}"/>
          </ac:spMkLst>
        </pc:spChg>
        <pc:spChg chg="add del mod">
          <ac:chgData name="VERPRAET Maxence" userId="531a7c4f3ff96e36" providerId="LiveId" clId="{6610BB49-24E3-4C9C-8CB5-CD13D9AC3D32}" dt="2024-11-07T16:53:19.846" v="1152" actId="478"/>
          <ac:spMkLst>
            <pc:docMk/>
            <pc:sldMk cId="334991586" sldId="272"/>
            <ac:spMk id="6" creationId="{D8061857-7B15-D938-E202-C7A864FD6EC5}"/>
          </ac:spMkLst>
        </pc:spChg>
        <pc:spChg chg="add del mod">
          <ac:chgData name="VERPRAET Maxence" userId="531a7c4f3ff96e36" providerId="LiveId" clId="{6610BB49-24E3-4C9C-8CB5-CD13D9AC3D32}" dt="2024-11-07T16:51:15.852" v="1119" actId="478"/>
          <ac:spMkLst>
            <pc:docMk/>
            <pc:sldMk cId="334991586" sldId="272"/>
            <ac:spMk id="11" creationId="{838A0AE8-9C61-53F2-4C5F-E7CE9860F0BE}"/>
          </ac:spMkLst>
        </pc:spChg>
        <pc:spChg chg="add mod">
          <ac:chgData name="VERPRAET Maxence" userId="531a7c4f3ff96e36" providerId="LiveId" clId="{6610BB49-24E3-4C9C-8CB5-CD13D9AC3D32}" dt="2024-11-07T16:51:45.808" v="1126" actId="20577"/>
          <ac:spMkLst>
            <pc:docMk/>
            <pc:sldMk cId="334991586" sldId="272"/>
            <ac:spMk id="12" creationId="{47C7CCFB-956B-00DB-4CA6-582E48C30930}"/>
          </ac:spMkLst>
        </pc:spChg>
        <pc:spChg chg="add mod">
          <ac:chgData name="VERPRAET Maxence" userId="531a7c4f3ff96e36" providerId="LiveId" clId="{6610BB49-24E3-4C9C-8CB5-CD13D9AC3D32}" dt="2024-11-07T16:53:30.650" v="1155" actId="122"/>
          <ac:spMkLst>
            <pc:docMk/>
            <pc:sldMk cId="334991586" sldId="272"/>
            <ac:spMk id="15" creationId="{D726F913-7930-A81D-8575-BA6051C55588}"/>
          </ac:spMkLst>
        </pc:spChg>
        <pc:spChg chg="add del mod">
          <ac:chgData name="VERPRAET Maxence" userId="531a7c4f3ff96e36" providerId="LiveId" clId="{6610BB49-24E3-4C9C-8CB5-CD13D9AC3D32}" dt="2024-11-07T16:53:22.458" v="1153" actId="478"/>
          <ac:spMkLst>
            <pc:docMk/>
            <pc:sldMk cId="334991586" sldId="272"/>
            <ac:spMk id="17" creationId="{4888ACDF-97C7-5CAC-4295-6E63CE81117A}"/>
          </ac:spMkLst>
        </pc:spChg>
        <pc:spChg chg="add mod">
          <ac:chgData name="VERPRAET Maxence" userId="531a7c4f3ff96e36" providerId="LiveId" clId="{6610BB49-24E3-4C9C-8CB5-CD13D9AC3D32}" dt="2024-11-07T16:57:34.226" v="1344" actId="115"/>
          <ac:spMkLst>
            <pc:docMk/>
            <pc:sldMk cId="334991586" sldId="272"/>
            <ac:spMk id="18" creationId="{B7429642-1CEC-4260-64A5-CE8DDEC2A7FC}"/>
          </ac:spMkLst>
        </pc:spChg>
        <pc:picChg chg="add del mod">
          <ac:chgData name="VERPRAET Maxence" userId="531a7c4f3ff96e36" providerId="LiveId" clId="{6610BB49-24E3-4C9C-8CB5-CD13D9AC3D32}" dt="2024-11-07T16:48:42.832" v="1025" actId="22"/>
          <ac:picMkLst>
            <pc:docMk/>
            <pc:sldMk cId="334991586" sldId="272"/>
            <ac:picMk id="8" creationId="{EAE83973-EE1E-2EBB-532B-BD4BDADCD389}"/>
          </ac:picMkLst>
        </pc:picChg>
        <pc:picChg chg="add mod">
          <ac:chgData name="VERPRAET Maxence" userId="531a7c4f3ff96e36" providerId="LiveId" clId="{6610BB49-24E3-4C9C-8CB5-CD13D9AC3D32}" dt="2024-11-07T16:57:39.902" v="1345" actId="1076"/>
          <ac:picMkLst>
            <pc:docMk/>
            <pc:sldMk cId="334991586" sldId="272"/>
            <ac:picMk id="10" creationId="{3DD17807-8D9C-192B-C325-E0A8DA5EC1FC}"/>
          </ac:picMkLst>
        </pc:picChg>
        <pc:picChg chg="add del mod">
          <ac:chgData name="VERPRAET Maxence" userId="531a7c4f3ff96e36" providerId="LiveId" clId="{6610BB49-24E3-4C9C-8CB5-CD13D9AC3D32}" dt="2024-11-07T16:52:02.451" v="1130" actId="478"/>
          <ac:picMkLst>
            <pc:docMk/>
            <pc:sldMk cId="334991586" sldId="272"/>
            <ac:picMk id="14" creationId="{4A858A8C-B4D3-3FC3-7EEF-7F0FF182BBB0}"/>
          </ac:picMkLst>
        </pc:picChg>
      </pc:sldChg>
      <pc:sldChg chg="addSp delSp modSp add mod modNotesTx">
        <pc:chgData name="VERPRAET Maxence" userId="531a7c4f3ff96e36" providerId="LiveId" clId="{6610BB49-24E3-4C9C-8CB5-CD13D9AC3D32}" dt="2024-11-08T13:19:32.759" v="2890" actId="113"/>
        <pc:sldMkLst>
          <pc:docMk/>
          <pc:sldMk cId="3961754248" sldId="273"/>
        </pc:sldMkLst>
        <pc:spChg chg="mod">
          <ac:chgData name="VERPRAET Maxence" userId="531a7c4f3ff96e36" providerId="LiveId" clId="{6610BB49-24E3-4C9C-8CB5-CD13D9AC3D32}" dt="2024-11-07T16:58:29.428" v="1433" actId="20577"/>
          <ac:spMkLst>
            <pc:docMk/>
            <pc:sldMk cId="3961754248" sldId="273"/>
            <ac:spMk id="2" creationId="{434A7399-CAA8-2FAD-3C45-D11E2859DE05}"/>
          </ac:spMkLst>
        </pc:spChg>
        <pc:spChg chg="add">
          <ac:chgData name="VERPRAET Maxence" userId="531a7c4f3ff96e36" providerId="LiveId" clId="{6610BB49-24E3-4C9C-8CB5-CD13D9AC3D32}" dt="2024-11-08T10:30:12.312" v="2302"/>
          <ac:spMkLst>
            <pc:docMk/>
            <pc:sldMk cId="3961754248" sldId="273"/>
            <ac:spMk id="3" creationId="{4444A94D-24C2-A24B-1E94-91540CFE6C7F}"/>
          </ac:spMkLst>
        </pc:spChg>
        <pc:spChg chg="add">
          <ac:chgData name="VERPRAET Maxence" userId="531a7c4f3ff96e36" providerId="LiveId" clId="{6610BB49-24E3-4C9C-8CB5-CD13D9AC3D32}" dt="2024-11-08T10:30:28.449" v="2305"/>
          <ac:spMkLst>
            <pc:docMk/>
            <pc:sldMk cId="3961754248" sldId="273"/>
            <ac:spMk id="6" creationId="{85AE4E75-FA7A-1742-E7C3-FFB2E7FF0E84}"/>
          </ac:spMkLst>
        </pc:spChg>
        <pc:spChg chg="mod">
          <ac:chgData name="VERPRAET Maxence" userId="531a7c4f3ff96e36" providerId="LiveId" clId="{6610BB49-24E3-4C9C-8CB5-CD13D9AC3D32}" dt="2024-11-08T13:19:32.759" v="2890" actId="113"/>
          <ac:spMkLst>
            <pc:docMk/>
            <pc:sldMk cId="3961754248" sldId="273"/>
            <ac:spMk id="15" creationId="{F25AD375-3A60-9C4E-4D31-4EF4348F0DB8}"/>
          </ac:spMkLst>
        </pc:spChg>
        <pc:spChg chg="mod">
          <ac:chgData name="VERPRAET Maxence" userId="531a7c4f3ff96e36" providerId="LiveId" clId="{6610BB49-24E3-4C9C-8CB5-CD13D9AC3D32}" dt="2024-11-07T17:05:25.410" v="1629" actId="113"/>
          <ac:spMkLst>
            <pc:docMk/>
            <pc:sldMk cId="3961754248" sldId="273"/>
            <ac:spMk id="18" creationId="{4C3A6252-1D9A-A240-6CD6-67CC530CA62F}"/>
          </ac:spMkLst>
        </pc:spChg>
        <pc:picChg chg="add mod">
          <ac:chgData name="VERPRAET Maxence" userId="531a7c4f3ff96e36" providerId="LiveId" clId="{6610BB49-24E3-4C9C-8CB5-CD13D9AC3D32}" dt="2024-11-07T17:05:04.899" v="1626" actId="1076"/>
          <ac:picMkLst>
            <pc:docMk/>
            <pc:sldMk cId="3961754248" sldId="273"/>
            <ac:picMk id="5" creationId="{39F42E30-6CEB-34B1-9E6C-61EB91CF8555}"/>
          </ac:picMkLst>
        </pc:picChg>
        <pc:picChg chg="del">
          <ac:chgData name="VERPRAET Maxence" userId="531a7c4f3ff96e36" providerId="LiveId" clId="{6610BB49-24E3-4C9C-8CB5-CD13D9AC3D32}" dt="2024-11-07T17:01:56.861" v="1622" actId="478"/>
          <ac:picMkLst>
            <pc:docMk/>
            <pc:sldMk cId="3961754248" sldId="273"/>
            <ac:picMk id="10" creationId="{0554FE12-EBFE-EF7B-F34F-1851223782AE}"/>
          </ac:picMkLst>
        </pc:picChg>
      </pc:sldChg>
      <pc:sldChg chg="addSp delSp modSp add mod">
        <pc:chgData name="VERPRAET Maxence" userId="531a7c4f3ff96e36" providerId="LiveId" clId="{6610BB49-24E3-4C9C-8CB5-CD13D9AC3D32}" dt="2024-11-07T17:08:09.769" v="1639" actId="1076"/>
        <pc:sldMkLst>
          <pc:docMk/>
          <pc:sldMk cId="3286097586" sldId="274"/>
        </pc:sldMkLst>
        <pc:spChg chg="del">
          <ac:chgData name="VERPRAET Maxence" userId="531a7c4f3ff96e36" providerId="LiveId" clId="{6610BB49-24E3-4C9C-8CB5-CD13D9AC3D32}" dt="2024-11-07T17:05:46.130" v="1632" actId="478"/>
          <ac:spMkLst>
            <pc:docMk/>
            <pc:sldMk cId="3286097586" sldId="274"/>
            <ac:spMk id="12" creationId="{79AE4799-0E29-8691-5880-AB29616B773B}"/>
          </ac:spMkLst>
        </pc:spChg>
        <pc:spChg chg="del">
          <ac:chgData name="VERPRAET Maxence" userId="531a7c4f3ff96e36" providerId="LiveId" clId="{6610BB49-24E3-4C9C-8CB5-CD13D9AC3D32}" dt="2024-11-07T17:05:42.441" v="1631" actId="478"/>
          <ac:spMkLst>
            <pc:docMk/>
            <pc:sldMk cId="3286097586" sldId="274"/>
            <ac:spMk id="15" creationId="{5A9A4D49-4544-0973-329D-96AAF6DDF4B8}"/>
          </ac:spMkLst>
        </pc:spChg>
        <pc:spChg chg="del">
          <ac:chgData name="VERPRAET Maxence" userId="531a7c4f3ff96e36" providerId="LiveId" clId="{6610BB49-24E3-4C9C-8CB5-CD13D9AC3D32}" dt="2024-11-07T17:05:46.130" v="1632" actId="478"/>
          <ac:spMkLst>
            <pc:docMk/>
            <pc:sldMk cId="3286097586" sldId="274"/>
            <ac:spMk id="18" creationId="{EAF73EB2-C0C3-9514-3D4F-CAC0C923568D}"/>
          </ac:spMkLst>
        </pc:spChg>
        <pc:picChg chg="del">
          <ac:chgData name="VERPRAET Maxence" userId="531a7c4f3ff96e36" providerId="LiveId" clId="{6610BB49-24E3-4C9C-8CB5-CD13D9AC3D32}" dt="2024-11-07T17:05:46.130" v="1632" actId="478"/>
          <ac:picMkLst>
            <pc:docMk/>
            <pc:sldMk cId="3286097586" sldId="274"/>
            <ac:picMk id="5" creationId="{E75E10A9-D568-45FA-E36A-83FF85A46692}"/>
          </ac:picMkLst>
        </pc:picChg>
        <pc:picChg chg="add mod">
          <ac:chgData name="VERPRAET Maxence" userId="531a7c4f3ff96e36" providerId="LiveId" clId="{6610BB49-24E3-4C9C-8CB5-CD13D9AC3D32}" dt="2024-11-07T17:08:09.769" v="1639" actId="1076"/>
          <ac:picMkLst>
            <pc:docMk/>
            <pc:sldMk cId="3286097586" sldId="274"/>
            <ac:picMk id="6" creationId="{586C98A9-2480-8447-8662-293A2990F53D}"/>
          </ac:picMkLst>
        </pc:picChg>
        <pc:picChg chg="add mod">
          <ac:chgData name="VERPRAET Maxence" userId="531a7c4f3ff96e36" providerId="LiveId" clId="{6610BB49-24E3-4C9C-8CB5-CD13D9AC3D32}" dt="2024-11-07T17:08:01.663" v="1637" actId="1076"/>
          <ac:picMkLst>
            <pc:docMk/>
            <pc:sldMk cId="3286097586" sldId="274"/>
            <ac:picMk id="8" creationId="{4D372CE9-2198-55E5-232F-D1136B97AAF2}"/>
          </ac:picMkLst>
        </pc:picChg>
      </pc:sldChg>
      <pc:sldChg chg="addSp delSp modSp add mod">
        <pc:chgData name="VERPRAET Maxence" userId="531a7c4f3ff96e36" providerId="LiveId" clId="{6610BB49-24E3-4C9C-8CB5-CD13D9AC3D32}" dt="2024-11-08T12:30:56.542" v="2887" actId="113"/>
        <pc:sldMkLst>
          <pc:docMk/>
          <pc:sldMk cId="1078260538" sldId="275"/>
        </pc:sldMkLst>
        <pc:spChg chg="mod">
          <ac:chgData name="VERPRAET Maxence" userId="531a7c4f3ff96e36" providerId="LiveId" clId="{6610BB49-24E3-4C9C-8CB5-CD13D9AC3D32}" dt="2024-11-07T17:12:27.217" v="1705" actId="20577"/>
          <ac:spMkLst>
            <pc:docMk/>
            <pc:sldMk cId="1078260538" sldId="275"/>
            <ac:spMk id="2" creationId="{4A030016-3320-27C5-6EA7-76622108BE1F}"/>
          </ac:spMkLst>
        </pc:spChg>
        <pc:spChg chg="mod">
          <ac:chgData name="VERPRAET Maxence" userId="531a7c4f3ff96e36" providerId="LiveId" clId="{6610BB49-24E3-4C9C-8CB5-CD13D9AC3D32}" dt="2024-11-08T12:30:56.542" v="2887" actId="113"/>
          <ac:spMkLst>
            <pc:docMk/>
            <pc:sldMk cId="1078260538" sldId="275"/>
            <ac:spMk id="15" creationId="{D2F78331-B0CB-EE12-EAEF-1B6B35589D2F}"/>
          </ac:spMkLst>
        </pc:spChg>
        <pc:spChg chg="mod">
          <ac:chgData name="VERPRAET Maxence" userId="531a7c4f3ff96e36" providerId="LiveId" clId="{6610BB49-24E3-4C9C-8CB5-CD13D9AC3D32}" dt="2024-11-08T11:12:46.770" v="2426" actId="14100"/>
          <ac:spMkLst>
            <pc:docMk/>
            <pc:sldMk cId="1078260538" sldId="275"/>
            <ac:spMk id="18" creationId="{966A028B-D03C-876A-9864-0FFA7D6CABF4}"/>
          </ac:spMkLst>
        </pc:spChg>
        <pc:picChg chg="del">
          <ac:chgData name="VERPRAET Maxence" userId="531a7c4f3ff96e36" providerId="LiveId" clId="{6610BB49-24E3-4C9C-8CB5-CD13D9AC3D32}" dt="2024-11-07T17:15:47.943" v="1797" actId="478"/>
          <ac:picMkLst>
            <pc:docMk/>
            <pc:sldMk cId="1078260538" sldId="275"/>
            <ac:picMk id="5" creationId="{1C88602B-4A49-DE6F-6C76-A505AA611C10}"/>
          </ac:picMkLst>
        </pc:picChg>
        <pc:picChg chg="add del">
          <ac:chgData name="VERPRAET Maxence" userId="531a7c4f3ff96e36" providerId="LiveId" clId="{6610BB49-24E3-4C9C-8CB5-CD13D9AC3D32}" dt="2024-11-07T19:50:52.627" v="1801" actId="478"/>
          <ac:picMkLst>
            <pc:docMk/>
            <pc:sldMk cId="1078260538" sldId="275"/>
            <ac:picMk id="6" creationId="{F1CC8DDA-43CA-4754-2DFC-D790A44DE42B}"/>
          </ac:picMkLst>
        </pc:picChg>
        <pc:picChg chg="add mod">
          <ac:chgData name="VERPRAET Maxence" userId="531a7c4f3ff96e36" providerId="LiveId" clId="{6610BB49-24E3-4C9C-8CB5-CD13D9AC3D32}" dt="2024-11-07T19:51:12.891" v="1808" actId="1076"/>
          <ac:picMkLst>
            <pc:docMk/>
            <pc:sldMk cId="1078260538" sldId="275"/>
            <ac:picMk id="8" creationId="{615B1445-A2AD-0AC7-13DD-647A79CB1C99}"/>
          </ac:picMkLst>
        </pc:picChg>
      </pc:sldChg>
      <pc:sldChg chg="addSp delSp modSp add mod">
        <pc:chgData name="VERPRAET Maxence" userId="531a7c4f3ff96e36" providerId="LiveId" clId="{6610BB49-24E3-4C9C-8CB5-CD13D9AC3D32}" dt="2024-11-07T20:00:58.472" v="1814" actId="1076"/>
        <pc:sldMkLst>
          <pc:docMk/>
          <pc:sldMk cId="3460140187" sldId="276"/>
        </pc:sldMkLst>
        <pc:spChg chg="del">
          <ac:chgData name="VERPRAET Maxence" userId="531a7c4f3ff96e36" providerId="LiveId" clId="{6610BB49-24E3-4C9C-8CB5-CD13D9AC3D32}" dt="2024-11-07T19:59:00.036" v="1810" actId="478"/>
          <ac:spMkLst>
            <pc:docMk/>
            <pc:sldMk cId="3460140187" sldId="276"/>
            <ac:spMk id="12" creationId="{410BCEF6-2940-3540-5B94-DBF715A22B94}"/>
          </ac:spMkLst>
        </pc:spChg>
        <pc:spChg chg="del">
          <ac:chgData name="VERPRAET Maxence" userId="531a7c4f3ff96e36" providerId="LiveId" clId="{6610BB49-24E3-4C9C-8CB5-CD13D9AC3D32}" dt="2024-11-07T19:59:00.036" v="1810" actId="478"/>
          <ac:spMkLst>
            <pc:docMk/>
            <pc:sldMk cId="3460140187" sldId="276"/>
            <ac:spMk id="15" creationId="{C3AF2ED4-1A15-2835-2554-5536FB8F2D18}"/>
          </ac:spMkLst>
        </pc:spChg>
        <pc:spChg chg="del">
          <ac:chgData name="VERPRAET Maxence" userId="531a7c4f3ff96e36" providerId="LiveId" clId="{6610BB49-24E3-4C9C-8CB5-CD13D9AC3D32}" dt="2024-11-07T19:59:00.036" v="1810" actId="478"/>
          <ac:spMkLst>
            <pc:docMk/>
            <pc:sldMk cId="3460140187" sldId="276"/>
            <ac:spMk id="18" creationId="{A6840E45-4814-42A1-75EC-C576EEC85A8E}"/>
          </ac:spMkLst>
        </pc:spChg>
        <pc:picChg chg="add mod">
          <ac:chgData name="VERPRAET Maxence" userId="531a7c4f3ff96e36" providerId="LiveId" clId="{6610BB49-24E3-4C9C-8CB5-CD13D9AC3D32}" dt="2024-11-07T20:00:58.472" v="1814" actId="1076"/>
          <ac:picMkLst>
            <pc:docMk/>
            <pc:sldMk cId="3460140187" sldId="276"/>
            <ac:picMk id="5" creationId="{B0EC8F4D-2890-5F99-0A84-8ACB832746BE}"/>
          </ac:picMkLst>
        </pc:picChg>
        <pc:picChg chg="del">
          <ac:chgData name="VERPRAET Maxence" userId="531a7c4f3ff96e36" providerId="LiveId" clId="{6610BB49-24E3-4C9C-8CB5-CD13D9AC3D32}" dt="2024-11-07T19:59:00.036" v="1810" actId="478"/>
          <ac:picMkLst>
            <pc:docMk/>
            <pc:sldMk cId="3460140187" sldId="276"/>
            <ac:picMk id="8" creationId="{22596A9C-DD0C-8D58-8F33-A70CC0A1CC0A}"/>
          </ac:picMkLst>
        </pc:picChg>
      </pc:sldChg>
      <pc:sldChg chg="addSp delSp modSp add mod modNotesTx">
        <pc:chgData name="VERPRAET Maxence" userId="531a7c4f3ff96e36" providerId="LiveId" clId="{6610BB49-24E3-4C9C-8CB5-CD13D9AC3D32}" dt="2024-11-08T12:30:37.405" v="2885" actId="113"/>
        <pc:sldMkLst>
          <pc:docMk/>
          <pc:sldMk cId="566696109" sldId="277"/>
        </pc:sldMkLst>
        <pc:spChg chg="mod">
          <ac:chgData name="VERPRAET Maxence" userId="531a7c4f3ff96e36" providerId="LiveId" clId="{6610BB49-24E3-4C9C-8CB5-CD13D9AC3D32}" dt="2024-11-07T20:01:52.040" v="1837" actId="20577"/>
          <ac:spMkLst>
            <pc:docMk/>
            <pc:sldMk cId="566696109" sldId="277"/>
            <ac:spMk id="2" creationId="{BA414F77-7AD5-B2FF-3E38-1E31685F2348}"/>
          </ac:spMkLst>
        </pc:spChg>
        <pc:spChg chg="add">
          <ac:chgData name="VERPRAET Maxence" userId="531a7c4f3ff96e36" providerId="LiveId" clId="{6610BB49-24E3-4C9C-8CB5-CD13D9AC3D32}" dt="2024-11-07T20:05:09.555" v="1898"/>
          <ac:spMkLst>
            <pc:docMk/>
            <pc:sldMk cId="566696109" sldId="277"/>
            <ac:spMk id="3" creationId="{281F53FF-DCAC-0D05-5680-7A02B9D86858}"/>
          </ac:spMkLst>
        </pc:spChg>
        <pc:spChg chg="mod">
          <ac:chgData name="VERPRAET Maxence" userId="531a7c4f3ff96e36" providerId="LiveId" clId="{6610BB49-24E3-4C9C-8CB5-CD13D9AC3D32}" dt="2024-11-08T12:30:37.405" v="2885" actId="113"/>
          <ac:spMkLst>
            <pc:docMk/>
            <pc:sldMk cId="566696109" sldId="277"/>
            <ac:spMk id="15" creationId="{05CFF663-A4F8-CCE2-208F-9910E0A07DE7}"/>
          </ac:spMkLst>
        </pc:spChg>
        <pc:spChg chg="mod">
          <ac:chgData name="VERPRAET Maxence" userId="531a7c4f3ff96e36" providerId="LiveId" clId="{6610BB49-24E3-4C9C-8CB5-CD13D9AC3D32}" dt="2024-11-07T20:11:41.330" v="2075" actId="27636"/>
          <ac:spMkLst>
            <pc:docMk/>
            <pc:sldMk cId="566696109" sldId="277"/>
            <ac:spMk id="18" creationId="{D1BF7357-562D-275B-7773-0DCE4AA1E2FA}"/>
          </ac:spMkLst>
        </pc:spChg>
        <pc:picChg chg="add mod">
          <ac:chgData name="VERPRAET Maxence" userId="531a7c4f3ff96e36" providerId="LiveId" clId="{6610BB49-24E3-4C9C-8CB5-CD13D9AC3D32}" dt="2024-11-07T20:10:26.141" v="1982" actId="1076"/>
          <ac:picMkLst>
            <pc:docMk/>
            <pc:sldMk cId="566696109" sldId="277"/>
            <ac:picMk id="6" creationId="{C3816ED8-01CA-7F4A-EB0C-2B9D17C4085D}"/>
          </ac:picMkLst>
        </pc:picChg>
        <pc:picChg chg="del">
          <ac:chgData name="VERPRAET Maxence" userId="531a7c4f3ff96e36" providerId="LiveId" clId="{6610BB49-24E3-4C9C-8CB5-CD13D9AC3D32}" dt="2024-11-07T20:08:37.131" v="1979" actId="478"/>
          <ac:picMkLst>
            <pc:docMk/>
            <pc:sldMk cId="566696109" sldId="277"/>
            <ac:picMk id="8" creationId="{8C580107-1001-747C-ED45-5B38928BBC41}"/>
          </ac:picMkLst>
        </pc:picChg>
      </pc:sldChg>
      <pc:sldChg chg="new del">
        <pc:chgData name="VERPRAET Maxence" userId="531a7c4f3ff96e36" providerId="LiveId" clId="{6610BB49-24E3-4C9C-8CB5-CD13D9AC3D32}" dt="2024-11-07T20:12:03.765" v="2078" actId="47"/>
        <pc:sldMkLst>
          <pc:docMk/>
          <pc:sldMk cId="1431919767" sldId="278"/>
        </pc:sldMkLst>
      </pc:sldChg>
      <pc:sldChg chg="addSp delSp modSp add mod">
        <pc:chgData name="VERPRAET Maxence" userId="531a7c4f3ff96e36" providerId="LiveId" clId="{6610BB49-24E3-4C9C-8CB5-CD13D9AC3D32}" dt="2024-11-07T20:12:55.671" v="2089" actId="1076"/>
        <pc:sldMkLst>
          <pc:docMk/>
          <pc:sldMk cId="2293651330" sldId="279"/>
        </pc:sldMkLst>
        <pc:spChg chg="del">
          <ac:chgData name="VERPRAET Maxence" userId="531a7c4f3ff96e36" providerId="LiveId" clId="{6610BB49-24E3-4C9C-8CB5-CD13D9AC3D32}" dt="2024-11-07T20:12:08.022" v="2079" actId="478"/>
          <ac:spMkLst>
            <pc:docMk/>
            <pc:sldMk cId="2293651330" sldId="279"/>
            <ac:spMk id="15" creationId="{CD314444-5110-A316-06F3-1E1EB5FCABAD}"/>
          </ac:spMkLst>
        </pc:spChg>
        <pc:spChg chg="del">
          <ac:chgData name="VERPRAET Maxence" userId="531a7c4f3ff96e36" providerId="LiveId" clId="{6610BB49-24E3-4C9C-8CB5-CD13D9AC3D32}" dt="2024-11-07T20:12:09.727" v="2080" actId="478"/>
          <ac:spMkLst>
            <pc:docMk/>
            <pc:sldMk cId="2293651330" sldId="279"/>
            <ac:spMk id="18" creationId="{D2ABE04E-9D8C-ED9A-343E-754D9ECC71B6}"/>
          </ac:spMkLst>
        </pc:spChg>
        <pc:picChg chg="add mod">
          <ac:chgData name="VERPRAET Maxence" userId="531a7c4f3ff96e36" providerId="LiveId" clId="{6610BB49-24E3-4C9C-8CB5-CD13D9AC3D32}" dt="2024-11-07T20:12:53.909" v="2088" actId="14100"/>
          <ac:picMkLst>
            <pc:docMk/>
            <pc:sldMk cId="2293651330" sldId="279"/>
            <ac:picMk id="5" creationId="{8D2FDF9D-495F-6D25-2482-F036E2944E31}"/>
          </ac:picMkLst>
        </pc:picChg>
        <pc:picChg chg="del">
          <ac:chgData name="VERPRAET Maxence" userId="531a7c4f3ff96e36" providerId="LiveId" clId="{6610BB49-24E3-4C9C-8CB5-CD13D9AC3D32}" dt="2024-11-07T20:12:10.430" v="2081" actId="478"/>
          <ac:picMkLst>
            <pc:docMk/>
            <pc:sldMk cId="2293651330" sldId="279"/>
            <ac:picMk id="6" creationId="{024ACB1B-5E2F-975D-B4FC-1B9D863AE3C5}"/>
          </ac:picMkLst>
        </pc:picChg>
        <pc:picChg chg="add mod">
          <ac:chgData name="VERPRAET Maxence" userId="531a7c4f3ff96e36" providerId="LiveId" clId="{6610BB49-24E3-4C9C-8CB5-CD13D9AC3D32}" dt="2024-11-07T20:12:55.671" v="2089" actId="1076"/>
          <ac:picMkLst>
            <pc:docMk/>
            <pc:sldMk cId="2293651330" sldId="279"/>
            <ac:picMk id="8" creationId="{560C79D5-1036-5E3C-A221-C9DA39D75CC7}"/>
          </ac:picMkLst>
        </pc:picChg>
      </pc:sldChg>
      <pc:sldChg chg="addSp delSp modSp add mod">
        <pc:chgData name="VERPRAET Maxence" userId="531a7c4f3ff96e36" providerId="LiveId" clId="{6610BB49-24E3-4C9C-8CB5-CD13D9AC3D32}" dt="2024-11-08T12:30:46.067" v="2886" actId="113"/>
        <pc:sldMkLst>
          <pc:docMk/>
          <pc:sldMk cId="1496418223" sldId="280"/>
        </pc:sldMkLst>
        <pc:spChg chg="del mod">
          <ac:chgData name="VERPRAET Maxence" userId="531a7c4f3ff96e36" providerId="LiveId" clId="{6610BB49-24E3-4C9C-8CB5-CD13D9AC3D32}" dt="2024-11-07T20:14:32.054" v="2119" actId="478"/>
          <ac:spMkLst>
            <pc:docMk/>
            <pc:sldMk cId="1496418223" sldId="280"/>
            <ac:spMk id="2" creationId="{06BDB37F-25BD-3154-E5CE-8C8D15E9CCEA}"/>
          </ac:spMkLst>
        </pc:spChg>
        <pc:spChg chg="add del mod">
          <ac:chgData name="VERPRAET Maxence" userId="531a7c4f3ff96e36" providerId="LiveId" clId="{6610BB49-24E3-4C9C-8CB5-CD13D9AC3D32}" dt="2024-11-07T20:21:18.217" v="2252" actId="478"/>
          <ac:spMkLst>
            <pc:docMk/>
            <pc:sldMk cId="1496418223" sldId="280"/>
            <ac:spMk id="5" creationId="{6033AFB5-6056-32CF-FDBD-6D061396A326}"/>
          </ac:spMkLst>
        </pc:spChg>
        <pc:spChg chg="add del mod">
          <ac:chgData name="VERPRAET Maxence" userId="531a7c4f3ff96e36" providerId="LiveId" clId="{6610BB49-24E3-4C9C-8CB5-CD13D9AC3D32}" dt="2024-11-07T20:21:20.875" v="2253" actId="478"/>
          <ac:spMkLst>
            <pc:docMk/>
            <pc:sldMk cId="1496418223" sldId="280"/>
            <ac:spMk id="7" creationId="{EAB670EE-7711-7482-DA71-50700BB7796D}"/>
          </ac:spMkLst>
        </pc:spChg>
        <pc:spChg chg="add mod">
          <ac:chgData name="VERPRAET Maxence" userId="531a7c4f3ff96e36" providerId="LiveId" clId="{6610BB49-24E3-4C9C-8CB5-CD13D9AC3D32}" dt="2024-11-07T20:21:35.095" v="2282" actId="20577"/>
          <ac:spMkLst>
            <pc:docMk/>
            <pc:sldMk cId="1496418223" sldId="280"/>
            <ac:spMk id="8" creationId="{551B286A-ED77-2CFC-4876-2D0984694437}"/>
          </ac:spMkLst>
        </pc:spChg>
        <pc:spChg chg="mod">
          <ac:chgData name="VERPRAET Maxence" userId="531a7c4f3ff96e36" providerId="LiveId" clId="{6610BB49-24E3-4C9C-8CB5-CD13D9AC3D32}" dt="2024-11-08T12:30:46.067" v="2886" actId="113"/>
          <ac:spMkLst>
            <pc:docMk/>
            <pc:sldMk cId="1496418223" sldId="280"/>
            <ac:spMk id="15" creationId="{2F687D92-D6EB-724C-580A-80F5F116CCB9}"/>
          </ac:spMkLst>
        </pc:spChg>
        <pc:spChg chg="mod">
          <ac:chgData name="VERPRAET Maxence" userId="531a7c4f3ff96e36" providerId="LiveId" clId="{6610BB49-24E3-4C9C-8CB5-CD13D9AC3D32}" dt="2024-11-07T20:21:03.275" v="2247" actId="20577"/>
          <ac:spMkLst>
            <pc:docMk/>
            <pc:sldMk cId="1496418223" sldId="280"/>
            <ac:spMk id="18" creationId="{E5253A04-C6BF-644D-1FB2-45CC6D5061E8}"/>
          </ac:spMkLst>
        </pc:spChg>
        <pc:picChg chg="del">
          <ac:chgData name="VERPRAET Maxence" userId="531a7c4f3ff96e36" providerId="LiveId" clId="{6610BB49-24E3-4C9C-8CB5-CD13D9AC3D32}" dt="2024-11-07T20:14:32.054" v="2119" actId="478"/>
          <ac:picMkLst>
            <pc:docMk/>
            <pc:sldMk cId="1496418223" sldId="280"/>
            <ac:picMk id="6" creationId="{EF7E76CF-04D8-BA86-1A9A-9DA87158515C}"/>
          </ac:picMkLst>
        </pc:picChg>
        <pc:picChg chg="add mod">
          <ac:chgData name="VERPRAET Maxence" userId="531a7c4f3ff96e36" providerId="LiveId" clId="{6610BB49-24E3-4C9C-8CB5-CD13D9AC3D32}" dt="2024-11-07T20:22:52.404" v="2284" actId="1076"/>
          <ac:picMkLst>
            <pc:docMk/>
            <pc:sldMk cId="1496418223" sldId="280"/>
            <ac:picMk id="10" creationId="{217D94C5-5AEA-04D2-D32A-80B3A93393B3}"/>
          </ac:picMkLst>
        </pc:picChg>
        <pc:picChg chg="add del">
          <ac:chgData name="VERPRAET Maxence" userId="531a7c4f3ff96e36" providerId="LiveId" clId="{6610BB49-24E3-4C9C-8CB5-CD13D9AC3D32}" dt="2024-11-07T20:26:42.165" v="2286" actId="22"/>
          <ac:picMkLst>
            <pc:docMk/>
            <pc:sldMk cId="1496418223" sldId="280"/>
            <ac:picMk id="13" creationId="{13D63903-A7D1-BEBD-CB33-0307B3279922}"/>
          </ac:picMkLst>
        </pc:picChg>
      </pc:sldChg>
      <pc:sldChg chg="addSp delSp modSp add mod">
        <pc:chgData name="VERPRAET Maxence" userId="531a7c4f3ff96e36" providerId="LiveId" clId="{6610BB49-24E3-4C9C-8CB5-CD13D9AC3D32}" dt="2024-11-07T20:27:20.395" v="2295" actId="1076"/>
        <pc:sldMkLst>
          <pc:docMk/>
          <pc:sldMk cId="847075900" sldId="281"/>
        </pc:sldMkLst>
        <pc:spChg chg="del">
          <ac:chgData name="VERPRAET Maxence" userId="531a7c4f3ff96e36" providerId="LiveId" clId="{6610BB49-24E3-4C9C-8CB5-CD13D9AC3D32}" dt="2024-11-07T20:26:50.583" v="2288" actId="478"/>
          <ac:spMkLst>
            <pc:docMk/>
            <pc:sldMk cId="847075900" sldId="281"/>
            <ac:spMk id="15" creationId="{D0CECB4A-7691-8A0F-F86A-3F6EF666B3D7}"/>
          </ac:spMkLst>
        </pc:spChg>
        <pc:spChg chg="del">
          <ac:chgData name="VERPRAET Maxence" userId="531a7c4f3ff96e36" providerId="LiveId" clId="{6610BB49-24E3-4C9C-8CB5-CD13D9AC3D32}" dt="2024-11-07T20:26:53.571" v="2289" actId="478"/>
          <ac:spMkLst>
            <pc:docMk/>
            <pc:sldMk cId="847075900" sldId="281"/>
            <ac:spMk id="18" creationId="{2557F5FC-D5AD-88DA-01A7-1A4718F5F92C}"/>
          </ac:spMkLst>
        </pc:spChg>
        <pc:picChg chg="add mod">
          <ac:chgData name="VERPRAET Maxence" userId="531a7c4f3ff96e36" providerId="LiveId" clId="{6610BB49-24E3-4C9C-8CB5-CD13D9AC3D32}" dt="2024-11-07T20:27:20.395" v="2295" actId="1076"/>
          <ac:picMkLst>
            <pc:docMk/>
            <pc:sldMk cId="847075900" sldId="281"/>
            <ac:picMk id="3" creationId="{039F83E0-D003-35B9-6A46-B255B859DFA2}"/>
          </ac:picMkLst>
        </pc:picChg>
        <pc:picChg chg="del">
          <ac:chgData name="VERPRAET Maxence" userId="531a7c4f3ff96e36" providerId="LiveId" clId="{6610BB49-24E3-4C9C-8CB5-CD13D9AC3D32}" dt="2024-11-07T20:26:55.292" v="2290" actId="478"/>
          <ac:picMkLst>
            <pc:docMk/>
            <pc:sldMk cId="847075900" sldId="281"/>
            <ac:picMk id="10" creationId="{CF683758-676C-9A13-1881-F940D6B3F163}"/>
          </ac:picMkLst>
        </pc:picChg>
      </pc:sldChg>
      <pc:sldChg chg="add del">
        <pc:chgData name="VERPRAET Maxence" userId="531a7c4f3ff96e36" providerId="LiveId" clId="{6610BB49-24E3-4C9C-8CB5-CD13D9AC3D32}" dt="2024-11-07T20:26:57.780" v="2292"/>
        <pc:sldMkLst>
          <pc:docMk/>
          <pc:sldMk cId="2546158854" sldId="282"/>
        </pc:sldMkLst>
      </pc:sldChg>
      <pc:sldChg chg="addSp delSp modSp add del mod">
        <pc:chgData name="VERPRAET Maxence" userId="531a7c4f3ff96e36" providerId="LiveId" clId="{6610BB49-24E3-4C9C-8CB5-CD13D9AC3D32}" dt="2024-11-08T11:26:20.457" v="2667" actId="47"/>
        <pc:sldMkLst>
          <pc:docMk/>
          <pc:sldMk cId="4005067355" sldId="282"/>
        </pc:sldMkLst>
        <pc:spChg chg="add del mod">
          <ac:chgData name="VERPRAET Maxence" userId="531a7c4f3ff96e36" providerId="LiveId" clId="{6610BB49-24E3-4C9C-8CB5-CD13D9AC3D32}" dt="2024-11-08T11:26:18.065" v="2666" actId="478"/>
          <ac:spMkLst>
            <pc:docMk/>
            <pc:sldMk cId="4005067355" sldId="282"/>
            <ac:spMk id="2" creationId="{6F6B60EE-E2BC-E997-CA9B-30ADFCB2D742}"/>
          </ac:spMkLst>
        </pc:spChg>
      </pc:sldChg>
      <pc:sldMasterChg chg="modSp modSldLayout">
        <pc:chgData name="VERPRAET Maxence" userId="531a7c4f3ff96e36" providerId="LiveId" clId="{6610BB49-24E3-4C9C-8CB5-CD13D9AC3D32}" dt="2024-11-06T13:18:32.835" v="131" actId="1076"/>
        <pc:sldMasterMkLst>
          <pc:docMk/>
          <pc:sldMasterMk cId="2209977519" sldId="2147483648"/>
        </pc:sldMasterMkLst>
        <pc:spChg chg="mod">
          <ac:chgData name="VERPRAET Maxence" userId="531a7c4f3ff96e36" providerId="LiveId" clId="{6610BB49-24E3-4C9C-8CB5-CD13D9AC3D32}" dt="2024-11-06T12:36:28.531" v="42" actId="2711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VERPRAET Maxence" userId="531a7c4f3ff96e36" providerId="LiveId" clId="{6610BB49-24E3-4C9C-8CB5-CD13D9AC3D32}" dt="2024-11-06T12:36:28.531" v="42" actId="2711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VERPRAET Maxence" userId="531a7c4f3ff96e36" providerId="LiveId" clId="{6610BB49-24E3-4C9C-8CB5-CD13D9AC3D32}" dt="2024-11-06T12:36:28.531" v="42" actId="2711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VERPRAET Maxence" userId="531a7c4f3ff96e36" providerId="LiveId" clId="{6610BB49-24E3-4C9C-8CB5-CD13D9AC3D32}" dt="2024-11-06T12:36:28.531" v="42" actId="2711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VERPRAET Maxence" userId="531a7c4f3ff96e36" providerId="LiveId" clId="{6610BB49-24E3-4C9C-8CB5-CD13D9AC3D32}" dt="2024-11-06T12:36:28.531" v="42" actId="2711"/>
          <ac:spMkLst>
            <pc:docMk/>
            <pc:sldMasterMk cId="2209977519" sldId="2147483648"/>
            <ac:spMk id="6" creationId="{00000000-0000-0000-0000-000000000000}"/>
          </ac:spMkLst>
        </pc:spChg>
        <pc:sldLayoutChg chg="modSp">
          <pc:chgData name="VERPRAET Maxence" userId="531a7c4f3ff96e36" providerId="LiveId" clId="{6610BB49-24E3-4C9C-8CB5-CD13D9AC3D32}" dt="2024-11-06T12:36:20.386" v="41" actId="2711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VERPRAET Maxence" userId="531a7c4f3ff96e36" providerId="LiveId" clId="{6610BB49-24E3-4C9C-8CB5-CD13D9AC3D32}" dt="2024-11-06T12:36:20.386" v="41" actId="2711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VERPRAET Maxence" userId="531a7c4f3ff96e36" providerId="LiveId" clId="{6610BB49-24E3-4C9C-8CB5-CD13D9AC3D32}" dt="2024-11-06T12:36:20.386" v="41" actId="2711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  <pc:spChg chg="mod">
            <ac:chgData name="VERPRAET Maxence" userId="531a7c4f3ff96e36" providerId="LiveId" clId="{6610BB49-24E3-4C9C-8CB5-CD13D9AC3D32}" dt="2024-11-06T12:36:20.386" v="41" actId="2711"/>
            <ac:spMkLst>
              <pc:docMk/>
              <pc:sldMasterMk cId="2209977519" sldId="2147483648"/>
              <pc:sldLayoutMk cId="3168075583" sldId="2147483649"/>
              <ac:spMk id="4" creationId="{00000000-0000-0000-0000-000000000000}"/>
            </ac:spMkLst>
          </pc:spChg>
          <pc:spChg chg="mod">
            <ac:chgData name="VERPRAET Maxence" userId="531a7c4f3ff96e36" providerId="LiveId" clId="{6610BB49-24E3-4C9C-8CB5-CD13D9AC3D32}" dt="2024-11-06T12:36:20.386" v="41" actId="2711"/>
            <ac:spMkLst>
              <pc:docMk/>
              <pc:sldMasterMk cId="2209977519" sldId="2147483648"/>
              <pc:sldLayoutMk cId="3168075583" sldId="2147483649"/>
              <ac:spMk id="5" creationId="{00000000-0000-0000-0000-000000000000}"/>
            </ac:spMkLst>
          </pc:spChg>
          <pc:spChg chg="mod">
            <ac:chgData name="VERPRAET Maxence" userId="531a7c4f3ff96e36" providerId="LiveId" clId="{6610BB49-24E3-4C9C-8CB5-CD13D9AC3D32}" dt="2024-11-06T12:36:20.386" v="41" actId="2711"/>
            <ac:spMkLst>
              <pc:docMk/>
              <pc:sldMasterMk cId="2209977519" sldId="2147483648"/>
              <pc:sldLayoutMk cId="3168075583" sldId="2147483649"/>
              <ac:spMk id="6" creationId="{00000000-0000-0000-0000-000000000000}"/>
            </ac:spMkLst>
          </pc:spChg>
        </pc:sldLayoutChg>
        <pc:sldLayoutChg chg="addSp delSp modSp mod">
          <pc:chgData name="VERPRAET Maxence" userId="531a7c4f3ff96e36" providerId="LiveId" clId="{6610BB49-24E3-4C9C-8CB5-CD13D9AC3D32}" dt="2024-11-06T13:18:32.835" v="131" actId="1076"/>
          <pc:sldLayoutMkLst>
            <pc:docMk/>
            <pc:sldMasterMk cId="2209977519" sldId="2147483648"/>
            <pc:sldLayoutMk cId="2614314258" sldId="2147483650"/>
          </pc:sldLayoutMkLst>
          <pc:spChg chg="mod">
            <ac:chgData name="VERPRAET Maxence" userId="531a7c4f3ff96e36" providerId="LiveId" clId="{6610BB49-24E3-4C9C-8CB5-CD13D9AC3D32}" dt="2024-11-06T13:17:21.497" v="117" actId="14100"/>
            <ac:spMkLst>
              <pc:docMk/>
              <pc:sldMasterMk cId="2209977519" sldId="2147483648"/>
              <pc:sldLayoutMk cId="2614314258" sldId="2147483650"/>
              <ac:spMk id="2" creationId="{00000000-0000-0000-0000-000000000000}"/>
            </ac:spMkLst>
          </pc:spChg>
          <pc:spChg chg="mod">
            <ac:chgData name="VERPRAET Maxence" userId="531a7c4f3ff96e36" providerId="LiveId" clId="{6610BB49-24E3-4C9C-8CB5-CD13D9AC3D32}" dt="2024-11-06T12:36:10.601" v="39" actId="2711"/>
            <ac:spMkLst>
              <pc:docMk/>
              <pc:sldMasterMk cId="2209977519" sldId="2147483648"/>
              <pc:sldLayoutMk cId="2614314258" sldId="2147483650"/>
              <ac:spMk id="3" creationId="{00000000-0000-0000-0000-000000000000}"/>
            </ac:spMkLst>
          </pc:spChg>
          <pc:spChg chg="mod ord">
            <ac:chgData name="VERPRAET Maxence" userId="531a7c4f3ff96e36" providerId="LiveId" clId="{6610BB49-24E3-4C9C-8CB5-CD13D9AC3D32}" dt="2024-11-06T13:18:32.835" v="131" actId="1076"/>
            <ac:spMkLst>
              <pc:docMk/>
              <pc:sldMasterMk cId="2209977519" sldId="2147483648"/>
              <pc:sldLayoutMk cId="2614314258" sldId="2147483650"/>
              <ac:spMk id="6" creationId="{00000000-0000-0000-0000-000000000000}"/>
            </ac:spMkLst>
          </pc:spChg>
          <pc:spChg chg="add del mod">
            <ac:chgData name="VERPRAET Maxence" userId="531a7c4f3ff96e36" providerId="LiveId" clId="{6610BB49-24E3-4C9C-8CB5-CD13D9AC3D32}" dt="2024-11-06T13:13:46.064" v="94" actId="478"/>
            <ac:spMkLst>
              <pc:docMk/>
              <pc:sldMasterMk cId="2209977519" sldId="2147483648"/>
              <pc:sldLayoutMk cId="2614314258" sldId="2147483650"/>
              <ac:spMk id="8" creationId="{475ADA3B-680F-8CE0-21E3-D0A8DB3593C5}"/>
            </ac:spMkLst>
          </pc:spChg>
          <pc:picChg chg="add del mod modCrop">
            <ac:chgData name="VERPRAET Maxence" userId="531a7c4f3ff96e36" providerId="LiveId" clId="{6610BB49-24E3-4C9C-8CB5-CD13D9AC3D32}" dt="2024-11-06T13:15:21.847" v="108" actId="478"/>
            <ac:picMkLst>
              <pc:docMk/>
              <pc:sldMasterMk cId="2209977519" sldId="2147483648"/>
              <pc:sldLayoutMk cId="2614314258" sldId="2147483650"/>
              <ac:picMk id="7" creationId="{854AA8D6-9D00-FB8F-F729-3293D33DCA2C}"/>
            </ac:picMkLst>
          </pc:picChg>
          <pc:picChg chg="add del mod">
            <ac:chgData name="VERPRAET Maxence" userId="531a7c4f3ff96e36" providerId="LiveId" clId="{6610BB49-24E3-4C9C-8CB5-CD13D9AC3D32}" dt="2024-11-06T13:16:49.285" v="110" actId="478"/>
            <ac:picMkLst>
              <pc:docMk/>
              <pc:sldMasterMk cId="2209977519" sldId="2147483648"/>
              <pc:sldLayoutMk cId="2614314258" sldId="2147483650"/>
              <ac:picMk id="15" creationId="{C8BD2651-E092-CC8D-1490-DEF9DE000806}"/>
            </ac:picMkLst>
          </pc:picChg>
          <pc:picChg chg="add mod">
            <ac:chgData name="VERPRAET Maxence" userId="531a7c4f3ff96e36" providerId="LiveId" clId="{6610BB49-24E3-4C9C-8CB5-CD13D9AC3D32}" dt="2024-11-06T13:18:00.822" v="125" actId="1076"/>
            <ac:picMkLst>
              <pc:docMk/>
              <pc:sldMasterMk cId="2209977519" sldId="2147483648"/>
              <pc:sldLayoutMk cId="2614314258" sldId="2147483650"/>
              <ac:picMk id="1026" creationId="{7AA6DA46-FE34-5B9B-4837-C8469DB955BA}"/>
            </ac:picMkLst>
          </pc:picChg>
          <pc:cxnChg chg="add del mod">
            <ac:chgData name="VERPRAET Maxence" userId="531a7c4f3ff96e36" providerId="LiveId" clId="{6610BB49-24E3-4C9C-8CB5-CD13D9AC3D32}" dt="2024-11-06T13:15:20.293" v="107" actId="478"/>
            <ac:cxnSpMkLst>
              <pc:docMk/>
              <pc:sldMasterMk cId="2209977519" sldId="2147483648"/>
              <pc:sldLayoutMk cId="2614314258" sldId="2147483650"/>
              <ac:cxnSpMk id="10" creationId="{EFD4CFBD-82F6-8CD0-330D-4D660B28FE42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39121-C884-4DA3-870D-421E71AA7F69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F3CDC-430E-4C7F-A987-4F568A58BA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6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Analyser les données de transactions pour mieux comprendre le comportement des clients.</a:t>
            </a:r>
          </a:p>
          <a:p>
            <a:r>
              <a:rPr lang="fr-FR" dirty="0"/>
              <a:t>- transactions.csv : Données de transactions</a:t>
            </a:r>
          </a:p>
          <a:p>
            <a:r>
              <a:rPr lang="fr-FR" dirty="0"/>
              <a:t>- products.csv : Données produits</a:t>
            </a:r>
          </a:p>
          <a:p>
            <a:r>
              <a:rPr lang="fr-FR" dirty="0"/>
              <a:t>- customers.csv : Données clients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F3CDC-430E-4C7F-A987-4F568A58BA5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919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A7F00-08F3-F161-CA77-18026B433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9763081-A2C3-FB41-37C2-96317D95D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B05983-4A70-8F71-0B28-F147C5EFE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valeurs quantitatives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9C38B8-A7BC-015C-2CE9-693EDA3E0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F3CDC-430E-4C7F-A987-4F568A58BA5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586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C0E10-E365-A30D-D721-1A973772C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7DA5FF3-CAB6-383C-8D11-D0D9D74BC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00C15D-1788-E7BB-8D2A-98D4CAF77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valeurs quantitatives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CBD084-736A-0E04-6119-29EC3800F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F3CDC-430E-4C7F-A987-4F568A58BA5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100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2C0DD-F115-8193-0B01-C70F61A4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8B20BF7-57B1-EFA0-1021-74619EB56F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215819-5233-B0E2-A256-81D1BCB6B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valeurs quantitatives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881088-AE82-5AFA-A93B-B387E058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F3CDC-430E-4C7F-A987-4F568A58BA5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32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elle illustre le concept de </a:t>
            </a:r>
            <a:r>
              <a:rPr lang="fr-FR" b="1" dirty="0"/>
              <a:t>concentration des ventes</a:t>
            </a:r>
          </a:p>
          <a:p>
            <a:r>
              <a:rPr lang="fr-FR" dirty="0"/>
              <a:t>La courbe montre la distribution cumulée des transactions entre les clients, du plus petit au plus grand contributeur.</a:t>
            </a:r>
          </a:p>
          <a:p>
            <a:r>
              <a:rPr lang="fr-FR" dirty="0"/>
              <a:t>Ligne d'égalité parfaite (ligne rouge pointillée)</a:t>
            </a:r>
          </a:p>
          <a:p>
            <a:r>
              <a:rPr lang="fr-FR" dirty="0"/>
              <a:t>Le trait vertical à la fin de la courbe indique que les derniers clients dans le graphique représentent une part importante des transactions.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F3CDC-430E-4C7F-A987-4F568A58BA5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63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2D26D-23D1-79B6-5CC8-031DF257C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6178F0-65F9-11F9-F6FB-733DA80B5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0366593-A915-DFB2-53C7-08AF1FA06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valeurs qualitative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D73F3B-2F3E-A945-0486-CF26B64A3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F3CDC-430E-4C7F-A987-4F568A58BA5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42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ECE59-37EB-4516-9C14-1F71580E7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A33069-3CE1-0997-A01B-43F419F0DD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1091E7-E6C4-7B30-E981-5F7D14B6C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valeurs qualitative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63BC71-90D5-D554-95DD-1FA7CFDBB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F3CDC-430E-4C7F-A987-4F568A58BA5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018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D9F1E-16B4-2FEA-BDDE-42A7BE31C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B945726-A003-3444-C63D-C54BED031D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B271D4E-D219-4962-3AD6-49C30DA89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valeur qualitative 1 valeur quantitative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2FFC27-8A11-B81C-A505-64BA2A336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F3CDC-430E-4C7F-A987-4F568A58BA5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903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769FE-6A7A-EF7A-3A0F-CD2C1CCE9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19B8F7A-D49D-3884-142B-9B151DB41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30A0175-DA69-16F0-8B8D-7EAA6F5ED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valeur qualitative 1 valeur quantitative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0220C7-451E-BDBA-25C8-A5C23A9D2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F3CDC-430E-4C7F-A987-4F568A58BA5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48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6D1F1-4E1D-DA98-66A1-B61909604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A015463-127D-1567-6059-07054D48C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B5D0017-1BAD-BE81-D53A-E434A70FE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valeur qualitative 1 valeur quantitative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1F8636-12BD-96AB-4767-B415247D6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F3CDC-430E-4C7F-A987-4F568A58BA5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148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4266A-F0A4-B656-D8E6-7612DF228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7101D58-747B-99EF-435A-B9C2EF543A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C3B37C-1791-B63B-0BA5-5093230DB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valeur qualitative 1 valeur quantitative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20A963-A3AE-E549-50FA-C7990713C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F3CDC-430E-4C7F-A987-4F568A58BA5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618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F1650-6EFD-FF0C-B2C8-FC5B8F253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EFAD422-637A-2A56-6B00-7FCD95FD5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A8687F-2383-6232-EA09-A016134DB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valeurs quantitatives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B8124E-1573-0C86-3D40-B216D2FD5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F3CDC-430E-4C7F-A987-4F568A58BA5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6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76BD7057-CA49-4D5C-BE9D-734A32264F62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658813"/>
          </a:xfrm>
        </p:spPr>
        <p:txBody>
          <a:bodyPr>
            <a:normAutofit/>
          </a:bodyPr>
          <a:lstStyle>
            <a:lvl1pPr>
              <a:defRPr sz="3200" b="1" u="sng"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22B0-3430-4647-B990-A738811F66DB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757 500+ Dessin Livre Photos, taleaux et images libre de droits - iStock |  Lecture, Book, Bibliothèque">
            <a:extLst>
              <a:ext uri="{FF2B5EF4-FFF2-40B4-BE49-F238E27FC236}">
                <a16:creationId xmlns:a16="http://schemas.microsoft.com/office/drawing/2014/main" id="{7AA6DA46-FE34-5B9B-4837-C8469DB955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393" y="0"/>
            <a:ext cx="815607" cy="9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642" y="116681"/>
            <a:ext cx="625107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0924111B-4908-4708-AB95-15C7BFA94C92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320040"/>
            <a:ext cx="5019620" cy="3892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5300" b="1" u="sng" dirty="0"/>
              <a:t>Projet d'Analyse de données d’une librairie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631161"/>
            <a:ext cx="5019620" cy="15694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r-FR" sz="2200"/>
              <a:t>Résumé des résultats et analyses</a:t>
            </a:r>
          </a:p>
          <a:p>
            <a:pPr algn="l">
              <a:lnSpc>
                <a:spcPct val="90000"/>
              </a:lnSpc>
            </a:pPr>
            <a:r>
              <a:rPr lang="fr-FR" sz="2200"/>
              <a:t>Date : Novembre 2024</a:t>
            </a:r>
          </a:p>
          <a:p>
            <a:pPr algn="l">
              <a:lnSpc>
                <a:spcPct val="90000"/>
              </a:lnSpc>
            </a:pPr>
            <a:endParaRPr lang="fr-FR" sz="2200"/>
          </a:p>
          <a:p>
            <a:pPr algn="l">
              <a:lnSpc>
                <a:spcPct val="90000"/>
              </a:lnSpc>
            </a:pPr>
            <a:r>
              <a:rPr lang="fr-FR" sz="2200"/>
              <a:t>Maxence VERPRAET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921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757 500+ Dessin Livre Photos, taleaux et images libre de droits - iStock |  Lecture, Book, Bibliothèque">
            <a:extLst>
              <a:ext uri="{FF2B5EF4-FFF2-40B4-BE49-F238E27FC236}">
                <a16:creationId xmlns:a16="http://schemas.microsoft.com/office/drawing/2014/main" id="{BFDB5180-A7D2-44FF-7192-5D61B4656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2553" y="1485314"/>
            <a:ext cx="3065526" cy="361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61A1F0-AAE1-E11B-5783-80915D03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6600C-696F-087C-E775-F0C1F0E74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7143-D5B1-8394-9C1A-C3A1CA87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Genre d’un client et les catégories</a:t>
            </a:r>
            <a:br>
              <a:rPr lang="fr-FR" dirty="0"/>
            </a:br>
            <a:r>
              <a:rPr lang="fr-FR" dirty="0"/>
              <a:t>de livres achetés</a:t>
            </a:r>
            <a:endParaRPr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976EC1-BC9B-7032-E576-FAA52F92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5BFEFAD-B548-73A0-8530-FFB8941E4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248346"/>
            <a:ext cx="88011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9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BA393-5C26-2B05-BDEC-B12945762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7399-CAA8-2FAD-3C45-D11E2859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lien entre l’âge des clients et</a:t>
            </a:r>
            <a:br>
              <a:rPr lang="fr-FR" dirty="0"/>
            </a:br>
            <a:r>
              <a:rPr lang="fr-FR" dirty="0"/>
              <a:t>le montant total des achats</a:t>
            </a:r>
            <a:endParaRPr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B50CF3-7605-DCF0-3374-42CBD8D2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FC39907-E298-4445-AE82-4609B9F992AF}"/>
              </a:ext>
            </a:extLst>
          </p:cNvPr>
          <p:cNvSpPr txBox="1">
            <a:spLocks/>
          </p:cNvSpPr>
          <p:nvPr/>
        </p:nvSpPr>
        <p:spPr>
          <a:xfrm>
            <a:off x="457200" y="3815478"/>
            <a:ext cx="589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25AD375-3A60-9C4E-4D31-4EF4348F0DB8}"/>
              </a:ext>
            </a:extLst>
          </p:cNvPr>
          <p:cNvSpPr txBox="1">
            <a:spLocks/>
          </p:cNvSpPr>
          <p:nvPr/>
        </p:nvSpPr>
        <p:spPr>
          <a:xfrm>
            <a:off x="457200" y="1428132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Test </a:t>
            </a:r>
            <a:r>
              <a:rPr lang="fr-FR" sz="2000" b="1" dirty="0" err="1"/>
              <a:t>Kruskal</a:t>
            </a:r>
            <a:r>
              <a:rPr lang="fr-FR" sz="2000" b="1" dirty="0"/>
              <a:t>-Wallis</a:t>
            </a:r>
            <a:r>
              <a:rPr lang="fr-FR" sz="2000" dirty="0"/>
              <a:t> (Valeur du test </a:t>
            </a:r>
            <a:r>
              <a:rPr lang="fr-FR" sz="2000" b="1" dirty="0"/>
              <a:t>55 005,57</a:t>
            </a:r>
            <a:r>
              <a:rPr lang="fr-FR" sz="2000" dirty="0"/>
              <a:t> et P-value : </a:t>
            </a:r>
            <a:r>
              <a:rPr lang="fr-FR" sz="2000" b="1" dirty="0"/>
              <a:t>0</a:t>
            </a:r>
            <a:r>
              <a:rPr lang="fr-FR" sz="2000" dirty="0"/>
              <a:t>)</a:t>
            </a:r>
          </a:p>
          <a:p>
            <a:pPr marL="0" indent="0" algn="ctr">
              <a:buNone/>
            </a:pPr>
            <a:r>
              <a:rPr lang="fr-FR" sz="2000" dirty="0"/>
              <a:t>	</a:t>
            </a:r>
            <a:r>
              <a:rPr lang="fr-FR" sz="1600" dirty="0"/>
              <a:t>Hypothèse nulle (H0): Il n’y a pas de différence significative entre les montants d'achat selon les groupes d'âge.</a:t>
            </a:r>
          </a:p>
          <a:p>
            <a:pPr marL="0" indent="0" algn="ctr">
              <a:buNone/>
            </a:pPr>
            <a:r>
              <a:rPr lang="fr-FR" sz="1600" b="1" dirty="0"/>
              <a:t>Hypothèse alternative (H1): </a:t>
            </a:r>
            <a:r>
              <a:rPr lang="fr-FR" sz="1600" dirty="0"/>
              <a:t>Il existe une différence significative entre les montants d'achat selon les groupes d'âge.</a:t>
            </a:r>
            <a:endParaRPr lang="fr-FR" sz="20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C3A6252-1D9A-A240-6CD6-67CC530CA62F}"/>
              </a:ext>
            </a:extLst>
          </p:cNvPr>
          <p:cNvSpPr txBox="1">
            <a:spLocks/>
          </p:cNvSpPr>
          <p:nvPr/>
        </p:nvSpPr>
        <p:spPr>
          <a:xfrm>
            <a:off x="310896" y="3582488"/>
            <a:ext cx="511454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b="1" u="sng" dirty="0"/>
              <a:t>Conclusion</a:t>
            </a:r>
          </a:p>
          <a:p>
            <a:pPr marL="0" indent="0">
              <a:buNone/>
            </a:pPr>
            <a:r>
              <a:rPr lang="fr-FR" sz="2000" b="1" dirty="0"/>
              <a:t>Rejet</a:t>
            </a:r>
            <a:r>
              <a:rPr lang="fr-FR" sz="2000" dirty="0"/>
              <a:t> de H0</a:t>
            </a:r>
          </a:p>
          <a:p>
            <a:pPr marL="0" indent="0">
              <a:buNone/>
            </a:pPr>
            <a:r>
              <a:rPr lang="fr-FR" sz="2000" dirty="0"/>
              <a:t>	- </a:t>
            </a:r>
            <a:r>
              <a:rPr lang="fr-FR" sz="2000" b="1" dirty="0"/>
              <a:t>Il existe une différence </a:t>
            </a:r>
            <a:r>
              <a:rPr lang="fr-FR" sz="2000" dirty="0"/>
              <a:t>entre les montants d’achat selon les groupes d'âge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F42E30-6CEB-34B1-9E6C-61EB91CF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167" y="3429000"/>
            <a:ext cx="3044633" cy="271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5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9FBAD-ACD5-D96B-265F-43317C2FA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9350-15E3-7395-A5B6-26B84D93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lien entre l’âge des clients et</a:t>
            </a:r>
            <a:br>
              <a:rPr lang="fr-FR" dirty="0"/>
            </a:br>
            <a:r>
              <a:rPr lang="fr-FR" dirty="0"/>
              <a:t>le montant total des achats</a:t>
            </a:r>
            <a:endParaRPr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C3DDCA-F14A-E9E5-1700-C0378AF3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86C98A9-2480-8447-8662-293A2990F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6" y="1828961"/>
            <a:ext cx="5901907" cy="40719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D372CE9-2198-55E5-232F-D1136B97A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219" y="2458801"/>
            <a:ext cx="272453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9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2D189-1778-4763-4823-D5E580534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0016-3320-27C5-6EA7-76622108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lien entre l’âge des clients et</a:t>
            </a:r>
            <a:br>
              <a:rPr lang="fr-FR" dirty="0"/>
            </a:br>
            <a:r>
              <a:rPr lang="fr-FR" dirty="0"/>
              <a:t>la fréquence d’achats</a:t>
            </a:r>
            <a:endParaRPr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C67F1F-6F4D-8444-FC65-2F82187A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44F50A1-5F9B-7616-C19E-7156A54E75E0}"/>
              </a:ext>
            </a:extLst>
          </p:cNvPr>
          <p:cNvSpPr txBox="1">
            <a:spLocks/>
          </p:cNvSpPr>
          <p:nvPr/>
        </p:nvSpPr>
        <p:spPr>
          <a:xfrm>
            <a:off x="457200" y="3815478"/>
            <a:ext cx="589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2F78331-B0CB-EE12-EAEF-1B6B35589D2F}"/>
              </a:ext>
            </a:extLst>
          </p:cNvPr>
          <p:cNvSpPr txBox="1">
            <a:spLocks/>
          </p:cNvSpPr>
          <p:nvPr/>
        </p:nvSpPr>
        <p:spPr>
          <a:xfrm>
            <a:off x="457200" y="1428132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Test </a:t>
            </a:r>
            <a:r>
              <a:rPr lang="fr-FR" sz="2000" b="1" dirty="0"/>
              <a:t>ANOVA</a:t>
            </a:r>
            <a:r>
              <a:rPr lang="fr-FR" sz="2000" dirty="0"/>
              <a:t> (Valeur du test </a:t>
            </a:r>
            <a:r>
              <a:rPr lang="fr-FR" sz="2000" b="1" dirty="0"/>
              <a:t>14, 2142</a:t>
            </a:r>
            <a:r>
              <a:rPr lang="fr-FR" sz="2000" dirty="0"/>
              <a:t> et P-value : </a:t>
            </a:r>
            <a:r>
              <a:rPr lang="fr-FR" sz="2000" b="1" dirty="0"/>
              <a:t>0</a:t>
            </a:r>
            <a:r>
              <a:rPr lang="fr-FR" sz="2000" dirty="0"/>
              <a:t>)</a:t>
            </a:r>
          </a:p>
          <a:p>
            <a:pPr marL="0" indent="0" algn="ctr">
              <a:buNone/>
            </a:pPr>
            <a:r>
              <a:rPr lang="fr-FR" sz="2000" dirty="0"/>
              <a:t>	Hypothèse nulle (H0):  Il n'y a pas de lien significatif entre l'âge et la fréquence des achats. </a:t>
            </a:r>
          </a:p>
          <a:p>
            <a:pPr marL="0" indent="0" algn="ctr">
              <a:buNone/>
            </a:pPr>
            <a:r>
              <a:rPr lang="fr-FR" sz="2000" b="1" dirty="0"/>
              <a:t>Hypothèse alternative (H1): </a:t>
            </a:r>
            <a:r>
              <a:rPr lang="fr-FR" sz="2000" dirty="0"/>
              <a:t>il existe un lien significatif entre l'âge et la fréquence des achats.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66A028B-D03C-876A-9864-0FFA7D6CABF4}"/>
              </a:ext>
            </a:extLst>
          </p:cNvPr>
          <p:cNvSpPr txBox="1">
            <a:spLocks/>
          </p:cNvSpPr>
          <p:nvPr/>
        </p:nvSpPr>
        <p:spPr>
          <a:xfrm>
            <a:off x="168655" y="5105400"/>
            <a:ext cx="888009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b="1" u="sng" dirty="0"/>
              <a:t>Conclusion</a:t>
            </a:r>
          </a:p>
          <a:p>
            <a:pPr marL="0" indent="0">
              <a:buNone/>
            </a:pPr>
            <a:r>
              <a:rPr lang="fr-FR" sz="2000" b="1" dirty="0"/>
              <a:t>Rejet</a:t>
            </a:r>
            <a:r>
              <a:rPr lang="fr-FR" sz="2000" dirty="0"/>
              <a:t> de H0</a:t>
            </a:r>
          </a:p>
          <a:p>
            <a:pPr marL="0" indent="0">
              <a:buNone/>
            </a:pPr>
            <a:r>
              <a:rPr lang="fr-FR" sz="2000" dirty="0"/>
              <a:t>	- </a:t>
            </a:r>
            <a:r>
              <a:rPr lang="fr-FR" sz="2000" b="1" dirty="0"/>
              <a:t>Il existe une différence significative </a:t>
            </a:r>
            <a:r>
              <a:rPr lang="fr-FR" sz="2000" dirty="0"/>
              <a:t>entre les fréquences d’achat selon les groupes d'âge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15B1445-A2AD-0AC7-13DD-647A79CB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48" y="3328397"/>
            <a:ext cx="4521200" cy="16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09DE0-9D22-BDE5-9376-BC33A55BD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4DE-3DB6-3646-2495-2A4F9244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lien entre l’âge des clients et</a:t>
            </a:r>
            <a:br>
              <a:rPr lang="fr-FR" dirty="0"/>
            </a:br>
            <a:r>
              <a:rPr lang="fr-FR" dirty="0"/>
              <a:t>la fréquence d’achats</a:t>
            </a:r>
            <a:endParaRPr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D8550D-24D5-5029-F9AE-76085821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EC8F4D-2890-5F99-0A84-8ACB83274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" y="1339245"/>
            <a:ext cx="8544560" cy="485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4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43EC7-3D90-0AE3-0AF6-EF57F2C03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4F77-7AD5-B2FF-3E38-1E31685F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lien entre l’âge des clients et</a:t>
            </a:r>
            <a:br>
              <a:rPr lang="fr-FR" dirty="0"/>
            </a:br>
            <a:r>
              <a:rPr lang="fr-FR" dirty="0"/>
              <a:t>la taille du panier moyen</a:t>
            </a:r>
            <a:endParaRPr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C61418-F6AD-C55B-1C71-3EC0DCBE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EADDEB2-5EF0-7512-9C4C-C56852B17612}"/>
              </a:ext>
            </a:extLst>
          </p:cNvPr>
          <p:cNvSpPr txBox="1">
            <a:spLocks/>
          </p:cNvSpPr>
          <p:nvPr/>
        </p:nvSpPr>
        <p:spPr>
          <a:xfrm>
            <a:off x="457200" y="3815478"/>
            <a:ext cx="589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CFF663-A4F8-CCE2-208F-9910E0A07DE7}"/>
              </a:ext>
            </a:extLst>
          </p:cNvPr>
          <p:cNvSpPr txBox="1">
            <a:spLocks/>
          </p:cNvSpPr>
          <p:nvPr/>
        </p:nvSpPr>
        <p:spPr>
          <a:xfrm>
            <a:off x="457200" y="1428132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Test </a:t>
            </a:r>
            <a:r>
              <a:rPr lang="fr-FR" sz="2000" b="1" dirty="0"/>
              <a:t>Spearman</a:t>
            </a:r>
            <a:r>
              <a:rPr lang="fr-FR" sz="2000" dirty="0"/>
              <a:t> (Valeur du test </a:t>
            </a:r>
            <a:r>
              <a:rPr lang="fr-FR" sz="2000" b="1" dirty="0"/>
              <a:t>-0,326 </a:t>
            </a:r>
            <a:r>
              <a:rPr lang="fr-FR" sz="2000" dirty="0"/>
              <a:t>et P-value : </a:t>
            </a:r>
            <a:r>
              <a:rPr lang="fr-FR" sz="2000" b="1" dirty="0"/>
              <a:t>8.2e-212</a:t>
            </a:r>
            <a:r>
              <a:rPr lang="fr-FR" sz="2000" dirty="0"/>
              <a:t>)</a:t>
            </a:r>
          </a:p>
          <a:p>
            <a:pPr marL="0" indent="0" algn="ctr">
              <a:buNone/>
            </a:pPr>
            <a:r>
              <a:rPr lang="fr-FR" sz="2000" dirty="0"/>
              <a:t>	Hypothèse nulle (H0):  Il n'y a pas de corrélation significative entre l'âge et la taille du panier moyen. </a:t>
            </a:r>
          </a:p>
          <a:p>
            <a:pPr marL="0" indent="0" algn="ctr">
              <a:buNone/>
            </a:pPr>
            <a:r>
              <a:rPr lang="fr-FR" sz="2000" b="1" dirty="0"/>
              <a:t>Hypothèse alternative (H1): </a:t>
            </a:r>
            <a:r>
              <a:rPr lang="fr-FR" sz="2000" dirty="0"/>
              <a:t>il existe une corrélation significative entre l'âge et la taille du panier moyen.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1BF7357-562D-275B-7773-0DCE4AA1E2FA}"/>
              </a:ext>
            </a:extLst>
          </p:cNvPr>
          <p:cNvSpPr txBox="1">
            <a:spLocks/>
          </p:cNvSpPr>
          <p:nvPr/>
        </p:nvSpPr>
        <p:spPr>
          <a:xfrm>
            <a:off x="312929" y="3956012"/>
            <a:ext cx="3039872" cy="22468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b="1" u="sng" dirty="0"/>
              <a:t>Conclusion</a:t>
            </a:r>
          </a:p>
          <a:p>
            <a:pPr marL="0" indent="0" algn="ctr">
              <a:buNone/>
            </a:pPr>
            <a:r>
              <a:rPr lang="fr-FR" sz="2000" b="1" dirty="0"/>
              <a:t>Rejet</a:t>
            </a:r>
            <a:r>
              <a:rPr lang="fr-FR" sz="2000" dirty="0"/>
              <a:t> de H0</a:t>
            </a:r>
          </a:p>
          <a:p>
            <a:pPr marL="0" indent="0" algn="ctr">
              <a:buNone/>
            </a:pPr>
            <a:r>
              <a:rPr lang="fr-FR" sz="2000" dirty="0"/>
              <a:t>Il existe une corrélation significative entre l'âge et la taille du panier moyen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816ED8-01CA-7F4A-EB0C-2B9D17C4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829" y="3346666"/>
            <a:ext cx="5275515" cy="33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9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13B95-7A9C-7C23-F057-ADD3A860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BB02-C305-F236-A943-CD41A206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lien entre l’âge des clients et</a:t>
            </a:r>
            <a:br>
              <a:rPr lang="fr-FR" dirty="0"/>
            </a:br>
            <a:r>
              <a:rPr lang="fr-FR" dirty="0"/>
              <a:t>la taille du panier moyen</a:t>
            </a:r>
            <a:endParaRPr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58921A-15F5-0FF0-9A27-593340BD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D2FE7D0-7C95-1A9C-1916-C9E839B796B2}"/>
              </a:ext>
            </a:extLst>
          </p:cNvPr>
          <p:cNvSpPr txBox="1">
            <a:spLocks/>
          </p:cNvSpPr>
          <p:nvPr/>
        </p:nvSpPr>
        <p:spPr>
          <a:xfrm>
            <a:off x="457200" y="3815478"/>
            <a:ext cx="589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2FDF9D-495F-6D25-2482-F036E2944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42009"/>
            <a:ext cx="6585695" cy="36716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60C79D5-1036-5E3C-A221-C9DA39D75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895" y="2675902"/>
            <a:ext cx="1829142" cy="16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51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0B636-A98C-9296-61DA-6134E8FD0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FCDE3B-34DF-A9E0-2A6C-160BAE50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F5F599D-4D40-8346-5FB3-8931137FA131}"/>
              </a:ext>
            </a:extLst>
          </p:cNvPr>
          <p:cNvSpPr txBox="1">
            <a:spLocks/>
          </p:cNvSpPr>
          <p:nvPr/>
        </p:nvSpPr>
        <p:spPr>
          <a:xfrm>
            <a:off x="457200" y="3815478"/>
            <a:ext cx="589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F687D92-D6EB-724C-580A-80F5F116CCB9}"/>
              </a:ext>
            </a:extLst>
          </p:cNvPr>
          <p:cNvSpPr txBox="1">
            <a:spLocks/>
          </p:cNvSpPr>
          <p:nvPr/>
        </p:nvSpPr>
        <p:spPr>
          <a:xfrm>
            <a:off x="457200" y="1428132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Test </a:t>
            </a:r>
            <a:r>
              <a:rPr lang="fr-FR" sz="2000" b="1" dirty="0"/>
              <a:t>Chi²</a:t>
            </a:r>
            <a:r>
              <a:rPr lang="fr-FR" sz="2000" dirty="0"/>
              <a:t> (Valeur du test </a:t>
            </a:r>
            <a:r>
              <a:rPr lang="fr-FR" sz="2000" b="1" dirty="0"/>
              <a:t>209 618 </a:t>
            </a:r>
            <a:r>
              <a:rPr lang="fr-FR" sz="2000" dirty="0"/>
              <a:t>et P-value : </a:t>
            </a:r>
            <a:r>
              <a:rPr lang="fr-FR" sz="2000" b="1" dirty="0"/>
              <a:t>0,00</a:t>
            </a:r>
            <a:r>
              <a:rPr lang="fr-FR" sz="2000" dirty="0"/>
              <a:t>)</a:t>
            </a:r>
          </a:p>
          <a:p>
            <a:pPr marL="0" indent="0" algn="ctr">
              <a:buNone/>
            </a:pPr>
            <a:r>
              <a:rPr lang="fr-FR" sz="2000" dirty="0"/>
              <a:t>	Hypothèse nulle (H0): Il n'y a pas de relation significative entre l'âge et les catégories de livres</a:t>
            </a:r>
          </a:p>
          <a:p>
            <a:pPr marL="0" indent="0" algn="ctr">
              <a:buNone/>
            </a:pPr>
            <a:r>
              <a:rPr lang="fr-FR" sz="2000" b="1" dirty="0"/>
              <a:t>Hypothèse alternative (H1): </a:t>
            </a:r>
            <a:r>
              <a:rPr lang="fr-FR" sz="2000" dirty="0"/>
              <a:t>Il existe une relation significative entre l'âge et les catégories de livres. 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5253A04-C6BF-644D-1FB2-45CC6D5061E8}"/>
              </a:ext>
            </a:extLst>
          </p:cNvPr>
          <p:cNvSpPr txBox="1">
            <a:spLocks/>
          </p:cNvSpPr>
          <p:nvPr/>
        </p:nvSpPr>
        <p:spPr>
          <a:xfrm>
            <a:off x="312929" y="3956012"/>
            <a:ext cx="3039872" cy="224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b="1" u="sng" dirty="0"/>
              <a:t>Conclusion</a:t>
            </a:r>
          </a:p>
          <a:p>
            <a:pPr marL="0" indent="0" algn="ctr">
              <a:buNone/>
            </a:pPr>
            <a:r>
              <a:rPr lang="fr-FR" sz="2000" b="1" dirty="0"/>
              <a:t>Rejet</a:t>
            </a:r>
            <a:r>
              <a:rPr lang="fr-FR" sz="2000" dirty="0"/>
              <a:t> de H0</a:t>
            </a:r>
          </a:p>
          <a:p>
            <a:pPr marL="0" indent="0" algn="ctr">
              <a:buNone/>
            </a:pPr>
            <a:r>
              <a:rPr lang="fr-FR" sz="2000" dirty="0"/>
              <a:t>Il existe une relation  significative entre l'âge et la catégorie des livres achetés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1B286A-ED77-2CFC-4876-2D098469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658813"/>
          </a:xfrm>
        </p:spPr>
        <p:txBody>
          <a:bodyPr>
            <a:normAutofit fontScale="90000"/>
          </a:bodyPr>
          <a:lstStyle/>
          <a:p>
            <a:r>
              <a:rPr lang="fr-FR" dirty="0"/>
              <a:t>Le lien entre l’âge des clients et</a:t>
            </a:r>
            <a:br>
              <a:rPr lang="fr-FR" dirty="0"/>
            </a:br>
            <a:r>
              <a:rPr lang="fr-FR" dirty="0"/>
              <a:t>la catégorie des livres achetés</a:t>
            </a:r>
            <a:endParaRPr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17D94C5-5AEA-04D2-D32A-80B3A9339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75" y="3462881"/>
            <a:ext cx="2181529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1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7B7F-F5BD-07BB-319D-3B65BA77F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B2EBDC-1CA9-2312-D67C-0B3FAB57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362E0F1-82DD-A61C-1AA4-4DDCB2F43B1B}"/>
              </a:ext>
            </a:extLst>
          </p:cNvPr>
          <p:cNvSpPr txBox="1">
            <a:spLocks/>
          </p:cNvSpPr>
          <p:nvPr/>
        </p:nvSpPr>
        <p:spPr>
          <a:xfrm>
            <a:off x="457200" y="3815478"/>
            <a:ext cx="589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8788ED-F293-C3BC-2372-BEDB2F69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658813"/>
          </a:xfrm>
        </p:spPr>
        <p:txBody>
          <a:bodyPr>
            <a:normAutofit fontScale="90000"/>
          </a:bodyPr>
          <a:lstStyle/>
          <a:p>
            <a:r>
              <a:rPr lang="fr-FR" dirty="0"/>
              <a:t>Le lien entre l’âge des clients et</a:t>
            </a:r>
            <a:br>
              <a:rPr lang="fr-FR" dirty="0"/>
            </a:br>
            <a:r>
              <a:rPr lang="fr-FR" dirty="0"/>
              <a:t>la catégorie des livres achetés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39F83E0-D003-35B9-6A46-B255B859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12421"/>
            <a:ext cx="8503920" cy="45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7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FA6570-404B-5A38-E735-BE4E91F8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26BD53-E674-4BB5-B5CD-FFD1EF281B39}"/>
              </a:ext>
            </a:extLst>
          </p:cNvPr>
          <p:cNvSpPr txBox="1"/>
          <p:nvPr/>
        </p:nvSpPr>
        <p:spPr>
          <a:xfrm>
            <a:off x="1178059" y="1479848"/>
            <a:ext cx="6787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Les catégories sont assez similaire H&amp;F</a:t>
            </a:r>
          </a:p>
          <a:p>
            <a:pPr algn="ctr"/>
            <a:r>
              <a:rPr lang="fr-FR" sz="2400" dirty="0"/>
              <a:t>L'âge influe les montant d’achat</a:t>
            </a:r>
          </a:p>
          <a:p>
            <a:pPr algn="ctr"/>
            <a:r>
              <a:rPr lang="fr-FR" sz="2400" dirty="0"/>
              <a:t>L’âge influe sur la fréquence d’achat</a:t>
            </a:r>
          </a:p>
          <a:p>
            <a:pPr algn="ctr"/>
            <a:r>
              <a:rPr lang="fr-FR" sz="2400" dirty="0"/>
              <a:t>Plus l’âge augmente plus la taille du panier diminue</a:t>
            </a:r>
          </a:p>
          <a:p>
            <a:pPr algn="ctr"/>
            <a:r>
              <a:rPr lang="fr-FR" sz="2400"/>
              <a:t>L’âge influe </a:t>
            </a:r>
            <a:r>
              <a:rPr lang="fr-FR" sz="2400" dirty="0"/>
              <a:t>sur les préférences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F0ACE1-D194-FD16-34B1-56ACFD20945D}"/>
              </a:ext>
            </a:extLst>
          </p:cNvPr>
          <p:cNvSpPr txBox="1"/>
          <p:nvPr/>
        </p:nvSpPr>
        <p:spPr>
          <a:xfrm>
            <a:off x="1635760" y="4085570"/>
            <a:ext cx="540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Créer des offres spécifiques pour chaque groupe d'âge</a:t>
            </a:r>
          </a:p>
          <a:p>
            <a:pPr algn="ctr"/>
            <a:r>
              <a:rPr lang="fr-FR" dirty="0"/>
              <a:t>Créer des achats en lot</a:t>
            </a:r>
          </a:p>
          <a:p>
            <a:pPr algn="ctr"/>
            <a:r>
              <a:rPr lang="fr-FR" dirty="0"/>
              <a:t>Fidéliser les clients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51"/>
            <a:ext cx="8229600" cy="4525963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Objectif du projet</a:t>
            </a:r>
          </a:p>
          <a:p>
            <a:pPr algn="ctr"/>
            <a:r>
              <a:rPr lang="fr-FR" sz="2800" dirty="0"/>
              <a:t>Jeux de données :</a:t>
            </a:r>
          </a:p>
          <a:p>
            <a:pPr marL="457200" lvl="1" indent="0" algn="ctr">
              <a:buNone/>
            </a:pPr>
            <a:endParaRPr lang="fr-FR" sz="2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BE0CB-58A7-0407-7106-777AC88E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D217F7-BDD3-CFF8-98BA-DDA854F92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52" y="3429000"/>
            <a:ext cx="2829320" cy="14861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D009A28-321D-83EE-B1CB-7EB8708A1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393" y="3442867"/>
            <a:ext cx="1705213" cy="148610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DE35E14-2F90-A8E5-15BE-E9A477F85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881" y="3442867"/>
            <a:ext cx="1552792" cy="14289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529F15-E631-253A-DEFB-C35C6FE34B86}"/>
              </a:ext>
            </a:extLst>
          </p:cNvPr>
          <p:cNvSpPr/>
          <p:nvPr/>
        </p:nvSpPr>
        <p:spPr>
          <a:xfrm>
            <a:off x="877824" y="2624397"/>
            <a:ext cx="1645920" cy="5689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Transactions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655F0C-6C3C-956E-C6D5-25634D45F761}"/>
              </a:ext>
            </a:extLst>
          </p:cNvPr>
          <p:cNvSpPr/>
          <p:nvPr/>
        </p:nvSpPr>
        <p:spPr>
          <a:xfrm>
            <a:off x="3846536" y="2624397"/>
            <a:ext cx="1452880" cy="5689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Products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741C02-EC8A-D446-41DE-43B99B84F8D1}"/>
              </a:ext>
            </a:extLst>
          </p:cNvPr>
          <p:cNvSpPr/>
          <p:nvPr/>
        </p:nvSpPr>
        <p:spPr>
          <a:xfrm>
            <a:off x="6622209" y="2624397"/>
            <a:ext cx="1452880" cy="5689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Customers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D1B9C5-05FE-1E3F-4E2A-D7075DBBA66E}"/>
              </a:ext>
            </a:extLst>
          </p:cNvPr>
          <p:cNvSpPr/>
          <p:nvPr/>
        </p:nvSpPr>
        <p:spPr>
          <a:xfrm>
            <a:off x="516873" y="5437248"/>
            <a:ext cx="2372120" cy="5689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1 048 575 lignes</a:t>
            </a:r>
          </a:p>
          <a:p>
            <a:pPr algn="ctr"/>
            <a:r>
              <a:rPr lang="fr-FR" dirty="0">
                <a:latin typeface="Montserrat" panose="00000500000000000000" pitchFamily="2" charset="0"/>
              </a:rPr>
              <a:t>4 colonnes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984855-B9D2-D1C4-25ED-BA44D0738F7B}"/>
              </a:ext>
            </a:extLst>
          </p:cNvPr>
          <p:cNvSpPr/>
          <p:nvPr/>
        </p:nvSpPr>
        <p:spPr>
          <a:xfrm>
            <a:off x="3339731" y="5437248"/>
            <a:ext cx="2372120" cy="5689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3 286 lignes</a:t>
            </a:r>
          </a:p>
          <a:p>
            <a:pPr algn="ctr"/>
            <a:r>
              <a:rPr lang="fr-FR" dirty="0">
                <a:latin typeface="Montserrat" panose="00000500000000000000" pitchFamily="2" charset="0"/>
              </a:rPr>
              <a:t>3 colonnes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87ED9-0CE7-270B-516C-0E5C6270F464}"/>
              </a:ext>
            </a:extLst>
          </p:cNvPr>
          <p:cNvSpPr/>
          <p:nvPr/>
        </p:nvSpPr>
        <p:spPr>
          <a:xfrm>
            <a:off x="6162589" y="5437248"/>
            <a:ext cx="2372120" cy="5689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8621 lignes</a:t>
            </a:r>
          </a:p>
          <a:p>
            <a:pPr algn="ctr"/>
            <a:r>
              <a:rPr lang="fr-FR" dirty="0">
                <a:latin typeface="Montserrat" panose="00000500000000000000" pitchFamily="2" charset="0"/>
              </a:rPr>
              <a:t>3 colonnes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 du Chiffre d’Affaires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5339102"/>
            <a:ext cx="9048749" cy="504655"/>
          </a:xfrm>
        </p:spPr>
        <p:txBody>
          <a:bodyPr>
            <a:normAutofit/>
          </a:bodyPr>
          <a:lstStyle/>
          <a:p>
            <a:pPr algn="ctr"/>
            <a:r>
              <a:rPr lang="fr-FR" sz="2000"/>
              <a:t>Évolution du chiffre d'affaires mensuel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EE5E06-18FB-CA5B-648F-0CF79210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975FC2-1563-D360-B91C-B5F44A11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" y="1014243"/>
            <a:ext cx="7022592" cy="3987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Chiffre d'Affaires par Catégorie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/>
              <a:t>Analyse de la répartition du chiffre d'affaires par catégorie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3A8D39-8999-CCF6-802A-3FD4C301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87F1F4-93BE-0F55-5D81-0A0106E5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835" y="1779086"/>
            <a:ext cx="4372585" cy="45726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520E2C0-D9B3-F628-5832-E21EF6E7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82112"/>
            <a:ext cx="3145636" cy="13313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Nombre de Clients et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" y="1129035"/>
            <a:ext cx="8939021" cy="801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/>
              <a:t>Analyse de l'évolution du nombre de clients uniques chaque mois.</a:t>
            </a:r>
          </a:p>
          <a:p>
            <a:pPr marL="0" indent="0" algn="ctr">
              <a:buNone/>
            </a:pPr>
            <a:r>
              <a:rPr lang="fr-FR" sz="2000" dirty="0"/>
              <a:t>Analyse de l'évolution du nombre de transactions chaque mois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9A0378-2194-5FBF-3D57-8E308A48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8E06F6-9476-EEE4-C58C-4745A280A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58484"/>
            <a:ext cx="4495676" cy="377023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8B2846-4580-F029-9C04-1C1ADF825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366" y="2521501"/>
            <a:ext cx="4696423" cy="3807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817E1-91BA-2EB1-73F5-A30CD002D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6E8C-5EBF-11B3-BF0D-7392D4F5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Top / Flop références</a:t>
            </a:r>
            <a:endParaRPr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CCCCA4-CA1C-3F80-282E-C46CC123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62762D6-0E6E-363A-B37C-66B187331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21" y="2305811"/>
            <a:ext cx="2226762" cy="426054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760E439-3253-A898-908E-1F9730C08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00" y="2305810"/>
            <a:ext cx="2226762" cy="43620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CB8A8B-16A4-1053-3F54-A666A02C3755}"/>
              </a:ext>
            </a:extLst>
          </p:cNvPr>
          <p:cNvSpPr/>
          <p:nvPr/>
        </p:nvSpPr>
        <p:spPr>
          <a:xfrm>
            <a:off x="1258442" y="1440560"/>
            <a:ext cx="1645920" cy="5689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TOP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DB1211-AB7F-07AD-B271-F7BCD2FA5ABC}"/>
              </a:ext>
            </a:extLst>
          </p:cNvPr>
          <p:cNvSpPr/>
          <p:nvPr/>
        </p:nvSpPr>
        <p:spPr>
          <a:xfrm>
            <a:off x="5403721" y="1440560"/>
            <a:ext cx="1645920" cy="5689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FLOP</a:t>
            </a:r>
          </a:p>
        </p:txBody>
      </p:sp>
    </p:spTree>
    <p:extLst>
      <p:ext uri="{BB962C8B-B14F-4D97-AF65-F5344CB8AC3E}">
        <p14:creationId xmlns:p14="http://schemas.microsoft.com/office/powerpoint/2010/main" val="58919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F4FF7-3465-EB56-53FC-5AE7AAF9D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E587-DD93-1C43-2150-4D51EF57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Clients spécifiques</a:t>
            </a:r>
            <a:endParaRPr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BBB279-E14C-387C-2DEC-56487C05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35C361-D1B6-0869-B6B9-9EDC39FE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4" y="1145276"/>
            <a:ext cx="5335020" cy="43862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4AE0CF-3D64-8972-5542-8AE21DA11553}"/>
              </a:ext>
            </a:extLst>
          </p:cNvPr>
          <p:cNvSpPr/>
          <p:nvPr/>
        </p:nvSpPr>
        <p:spPr>
          <a:xfrm>
            <a:off x="6693408" y="2645664"/>
            <a:ext cx="1848108" cy="6588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8600 clients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701F97-6043-A07F-7A98-54DDFD517C2B}"/>
              </a:ext>
            </a:extLst>
          </p:cNvPr>
          <p:cNvSpPr/>
          <p:nvPr/>
        </p:nvSpPr>
        <p:spPr>
          <a:xfrm>
            <a:off x="457200" y="1511808"/>
            <a:ext cx="5650992" cy="1365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21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860EF-5ED9-F679-F8EA-7CD5F2E47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0374-E383-2F54-5DD9-F8E1FC20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Courbe de Lorenz</a:t>
            </a:r>
            <a:endParaRPr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F8858A-28C5-3F93-38E3-CF699905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FE406E-2174-45B4-411D-1B60871BD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991870"/>
            <a:ext cx="8743949" cy="464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9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F961D-7C8A-986F-878D-B914EC271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FF53-A9E1-75BA-F7DA-D2137EA5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4605"/>
            <a:ext cx="8229600" cy="658813"/>
          </a:xfrm>
        </p:spPr>
        <p:txBody>
          <a:bodyPr>
            <a:normAutofit fontScale="90000"/>
          </a:bodyPr>
          <a:lstStyle/>
          <a:p>
            <a:r>
              <a:rPr lang="fr-FR" dirty="0"/>
              <a:t>Le lien genre d’un client et </a:t>
            </a:r>
            <a:br>
              <a:rPr lang="fr-FR" dirty="0"/>
            </a:br>
            <a:r>
              <a:rPr lang="fr-FR" dirty="0"/>
              <a:t>les catégories de livres achetés</a:t>
            </a:r>
            <a:endParaRPr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EBAE23-7314-0292-DFF0-915F0DC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DD17807-8D9C-192B-C325-E0A8DA5E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304" y="3805318"/>
            <a:ext cx="2335333" cy="1406361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47C7CCFB-956B-00DB-4CA6-582E48C30930}"/>
              </a:ext>
            </a:extLst>
          </p:cNvPr>
          <p:cNvSpPr txBox="1">
            <a:spLocks/>
          </p:cNvSpPr>
          <p:nvPr/>
        </p:nvSpPr>
        <p:spPr>
          <a:xfrm>
            <a:off x="457200" y="3815478"/>
            <a:ext cx="589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726F913-7930-A81D-8575-BA6051C55588}"/>
              </a:ext>
            </a:extLst>
          </p:cNvPr>
          <p:cNvSpPr txBox="1">
            <a:spLocks/>
          </p:cNvSpPr>
          <p:nvPr/>
        </p:nvSpPr>
        <p:spPr>
          <a:xfrm>
            <a:off x="900684" y="1435934"/>
            <a:ext cx="734263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Test </a:t>
            </a:r>
            <a:r>
              <a:rPr lang="fr-FR" sz="2000" b="1" dirty="0"/>
              <a:t>chi²</a:t>
            </a:r>
            <a:r>
              <a:rPr lang="fr-FR" sz="2000" dirty="0"/>
              <a:t> (Valeur du test </a:t>
            </a:r>
            <a:r>
              <a:rPr lang="fr-FR" sz="2000" b="1" dirty="0"/>
              <a:t>158,25</a:t>
            </a:r>
            <a:r>
              <a:rPr lang="fr-FR" sz="2000" dirty="0"/>
              <a:t> et P-value : </a:t>
            </a:r>
            <a:r>
              <a:rPr lang="fr-FR" sz="2000" b="1" dirty="0"/>
              <a:t>0</a:t>
            </a:r>
            <a:r>
              <a:rPr lang="fr-FR" sz="2000" dirty="0"/>
              <a:t>)</a:t>
            </a:r>
          </a:p>
          <a:p>
            <a:pPr marL="0" indent="0" algn="ctr">
              <a:buNone/>
            </a:pPr>
            <a:r>
              <a:rPr lang="fr-FR" sz="2000" dirty="0"/>
              <a:t>	</a:t>
            </a:r>
            <a:r>
              <a:rPr lang="fr-FR" sz="1600" dirty="0"/>
              <a:t>Hypothèse nulle (H0): Il n'y a pas de relation significative entre le genre et les catégories de livres</a:t>
            </a:r>
          </a:p>
          <a:p>
            <a:pPr marL="0" indent="0" algn="ctr">
              <a:buNone/>
            </a:pPr>
            <a:r>
              <a:rPr lang="fr-FR" sz="1600" dirty="0"/>
              <a:t>	Hypothèse alternative (H1): Il existe une relation significative entre le genre et les catégories de livres</a:t>
            </a:r>
          </a:p>
          <a:p>
            <a:pPr marL="0" indent="0" algn="ctr">
              <a:buNone/>
            </a:pPr>
            <a:endParaRPr lang="fr-FR" sz="20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7429642-1CEC-4260-64A5-CE8DDEC2A7FC}"/>
              </a:ext>
            </a:extLst>
          </p:cNvPr>
          <p:cNvSpPr txBox="1">
            <a:spLocks/>
          </p:cNvSpPr>
          <p:nvPr/>
        </p:nvSpPr>
        <p:spPr>
          <a:xfrm>
            <a:off x="310896" y="3582488"/>
            <a:ext cx="511454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b="1" u="sng" dirty="0"/>
              <a:t>Conclusion</a:t>
            </a:r>
          </a:p>
          <a:p>
            <a:pPr marL="0" indent="0">
              <a:buNone/>
            </a:pPr>
            <a:r>
              <a:rPr lang="fr-FR" sz="2000" b="1" dirty="0"/>
              <a:t>Rejet</a:t>
            </a:r>
            <a:r>
              <a:rPr lang="fr-FR" sz="2000" dirty="0"/>
              <a:t> de H0</a:t>
            </a:r>
          </a:p>
          <a:p>
            <a:pPr marL="0" indent="0">
              <a:buNone/>
            </a:pPr>
            <a:r>
              <a:rPr lang="fr-FR" sz="2000" dirty="0"/>
              <a:t>	- </a:t>
            </a:r>
            <a:r>
              <a:rPr lang="fr-FR" sz="2000" b="1" dirty="0"/>
              <a:t>Il existe une relation </a:t>
            </a:r>
            <a:r>
              <a:rPr lang="fr-FR" sz="2000" dirty="0"/>
              <a:t>entre le genre d’un client et les catégories de livres achetés</a:t>
            </a:r>
          </a:p>
        </p:txBody>
      </p:sp>
    </p:spTree>
    <p:extLst>
      <p:ext uri="{BB962C8B-B14F-4D97-AF65-F5344CB8AC3E}">
        <p14:creationId xmlns:p14="http://schemas.microsoft.com/office/powerpoint/2010/main" val="33499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799</Words>
  <Application>Microsoft Office PowerPoint</Application>
  <PresentationFormat>Affichage à l'écran (4:3)</PresentationFormat>
  <Paragraphs>128</Paragraphs>
  <Slides>19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Aptos</vt:lpstr>
      <vt:lpstr>Arial</vt:lpstr>
      <vt:lpstr>Montserrat</vt:lpstr>
      <vt:lpstr>Office Theme</vt:lpstr>
      <vt:lpstr>Projet d'Analyse de données d’une librairie</vt:lpstr>
      <vt:lpstr>Introduction</vt:lpstr>
      <vt:lpstr>Analyse du Chiffre d’Affaires</vt:lpstr>
      <vt:lpstr>Chiffre d'Affaires par Catégorie</vt:lpstr>
      <vt:lpstr>Nombre de Clients et Transactions</vt:lpstr>
      <vt:lpstr>Top / Flop références</vt:lpstr>
      <vt:lpstr>Clients spécifiques</vt:lpstr>
      <vt:lpstr>Courbe de Lorenz</vt:lpstr>
      <vt:lpstr>Le lien genre d’un client et  les catégories de livres achetés</vt:lpstr>
      <vt:lpstr>Genre d’un client et les catégories de livres achetés</vt:lpstr>
      <vt:lpstr>Le lien entre l’âge des clients et le montant total des achats</vt:lpstr>
      <vt:lpstr>Le lien entre l’âge des clients et le montant total des achats</vt:lpstr>
      <vt:lpstr>Le lien entre l’âge des clients et la fréquence d’achats</vt:lpstr>
      <vt:lpstr>Le lien entre l’âge des clients et la fréquence d’achats</vt:lpstr>
      <vt:lpstr>Le lien entre l’âge des clients et la taille du panier moyen</vt:lpstr>
      <vt:lpstr>Le lien entre l’âge des clients et la taille du panier moyen</vt:lpstr>
      <vt:lpstr>Le lien entre l’âge des clients et la catégorie des livres achetés</vt:lpstr>
      <vt:lpstr>Le lien entre l’âge des clients et la catégorie des livres achetés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Maxence</dc:creator>
  <cp:keywords/>
  <dc:description>generated using python-pptx</dc:description>
  <cp:lastModifiedBy>VERPRAET Maxence</cp:lastModifiedBy>
  <cp:revision>1</cp:revision>
  <dcterms:created xsi:type="dcterms:W3CDTF">2013-01-27T09:14:16Z</dcterms:created>
  <dcterms:modified xsi:type="dcterms:W3CDTF">2024-11-08T13:20:16Z</dcterms:modified>
  <cp:category/>
</cp:coreProperties>
</file>