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3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p:txBody>
          <a:bodyPr/>
          <a:lstStyle/>
          <a:p>
            <a:r>
              <a:rPr lang="en-US" dirty="0" smtClean="0"/>
              <a:t>CAP</a:t>
            </a:r>
          </a:p>
          <a:p>
            <a:pPr lvl="1"/>
            <a:r>
              <a:rPr lang="en-US" i="1" dirty="0" smtClean="0"/>
              <a:t>Consistency</a:t>
            </a:r>
          </a:p>
          <a:p>
            <a:pPr lvl="1"/>
            <a:r>
              <a:rPr lang="en-US" i="1" dirty="0" smtClean="0"/>
              <a:t>Availability</a:t>
            </a:r>
          </a:p>
          <a:p>
            <a:pPr lvl="1"/>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 and is usually illustrated with NRW notation. </a:t>
            </a:r>
            <a:endParaRPr lang="en-US" dirty="0"/>
          </a:p>
        </p:txBody>
      </p:sp>
    </p:spTree>
    <p:extLst>
      <p:ext uri="{BB962C8B-B14F-4D97-AF65-F5344CB8AC3E}">
        <p14:creationId xmlns:p14="http://schemas.microsoft.com/office/powerpoint/2010/main" val="342794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TotalTime>
  <Words>197</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Eventual Consistency in NoSQL</vt:lpstr>
      <vt:lpstr>Eventual Consistency</vt:lpstr>
      <vt:lpstr>NRW</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7</cp:revision>
  <dcterms:created xsi:type="dcterms:W3CDTF">2019-05-20T23:38:15Z</dcterms:created>
  <dcterms:modified xsi:type="dcterms:W3CDTF">2019-05-21T00:24:51Z</dcterms:modified>
</cp:coreProperties>
</file>